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8"/>
  </p:notesMasterIdLst>
  <p:sldIdLst>
    <p:sldId id="256" r:id="rId2"/>
    <p:sldId id="258" r:id="rId3"/>
    <p:sldId id="260" r:id="rId4"/>
    <p:sldId id="270" r:id="rId5"/>
    <p:sldId id="313" r:id="rId6"/>
    <p:sldId id="314" r:id="rId7"/>
    <p:sldId id="259" r:id="rId8"/>
    <p:sldId id="312" r:id="rId9"/>
    <p:sldId id="288" r:id="rId10"/>
    <p:sldId id="263" r:id="rId11"/>
    <p:sldId id="274" r:id="rId12"/>
    <p:sldId id="315" r:id="rId13"/>
    <p:sldId id="316" r:id="rId14"/>
    <p:sldId id="317" r:id="rId15"/>
    <p:sldId id="318" r:id="rId16"/>
    <p:sldId id="275" r:id="rId17"/>
    <p:sldId id="262" r:id="rId18"/>
    <p:sldId id="269" r:id="rId19"/>
    <p:sldId id="267" r:id="rId20"/>
    <p:sldId id="284" r:id="rId21"/>
    <p:sldId id="265" r:id="rId22"/>
    <p:sldId id="319" r:id="rId23"/>
    <p:sldId id="264" r:id="rId24"/>
    <p:sldId id="276" r:id="rId25"/>
    <p:sldId id="279" r:id="rId26"/>
    <p:sldId id="268" r:id="rId27"/>
    <p:sldId id="283" r:id="rId28"/>
    <p:sldId id="261" r:id="rId29"/>
    <p:sldId id="266" r:id="rId30"/>
    <p:sldId id="271" r:id="rId31"/>
    <p:sldId id="290" r:id="rId32"/>
    <p:sldId id="280" r:id="rId33"/>
    <p:sldId id="281" r:id="rId34"/>
    <p:sldId id="257" r:id="rId35"/>
    <p:sldId id="285" r:id="rId36"/>
    <p:sldId id="293" r:id="rId37"/>
  </p:sldIdLst>
  <p:sldSz cx="9144000" cy="5143500" type="screen16x9"/>
  <p:notesSz cx="6858000" cy="9144000"/>
  <p:embeddedFontLst>
    <p:embeddedFont>
      <p:font typeface="Anaheim" panose="020B0604020202020204" charset="0"/>
      <p:regular r:id="rId39"/>
      <p:bold r:id="rId40"/>
    </p:embeddedFont>
    <p:embeddedFont>
      <p:font typeface="Anton" pitchFamily="2" charset="0"/>
      <p:regular r:id="rId41"/>
    </p:embeddedFont>
    <p:embeddedFont>
      <p:font typeface="Bebas Neue" panose="020B0606020202050201" pitchFamily="34" charset="0"/>
      <p:regular r:id="rId42"/>
    </p:embeddedFont>
    <p:embeddedFont>
      <p:font typeface="Jost" panose="020B0604020202020204" charset="0"/>
      <p:regular r:id="rId43"/>
      <p:bold r:id="rId44"/>
      <p:italic r:id="rId45"/>
      <p:boldItalic r:id="rId46"/>
    </p:embeddedFont>
    <p:embeddedFont>
      <p:font typeface="Nunito Light" pitchFamily="2" charset="0"/>
      <p:regular r:id="rId47"/>
      <p:italic r:id="rId48"/>
    </p:embeddedFont>
    <p:embeddedFont>
      <p:font typeface="Playfair Display" panose="00000500000000000000" pitchFamily="2" charset="0"/>
      <p:regular r:id="rId49"/>
      <p:bold r:id="rId50"/>
      <p:italic r:id="rId51"/>
      <p:boldItalic r:id="rId52"/>
    </p:embeddedFont>
    <p:embeddedFont>
      <p:font typeface="Playfair Display Medium" panose="020B0604020202020204" charset="0"/>
      <p:regular r:id="rId53"/>
      <p:bold r:id="rId54"/>
      <p:italic r:id="rId55"/>
      <p:boldItalic r:id="rId56"/>
    </p:embeddedFont>
    <p:embeddedFont>
      <p:font typeface="Playfair Display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084C79-666C-43DA-9203-A37E4C3A2352}">
  <a:tblStyle styleId="{CE084C79-666C-43DA-9203-A37E4C3A23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7" d="100"/>
          <a:sy n="107" d="100"/>
        </p:scale>
        <p:origin x="7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430e9b7f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430e9b7f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98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3ee6a9fe6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3ee6a9fe6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404ecb359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404ecb359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430e9b7f26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430e9b7f26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404ecb359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404ecb359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404ecb359a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404ecb359a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404ecb359a_0_5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404ecb359a_0_5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04ecb35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04ecb35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1404ecb359a_0_5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1404ecb359a_0_5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1404ecb359a_0_5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1404ecb359a_0_5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13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06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44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404ecb359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404ecb359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680916" flipH="1">
            <a:off x="7294280" y="-1079024"/>
            <a:ext cx="3126819" cy="2894133"/>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139582" flipH="1">
            <a:off x="-899873" y="3507962"/>
            <a:ext cx="3114834" cy="2883039"/>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flipH="1">
            <a:off x="7810455" y="4210897"/>
            <a:ext cx="2734996" cy="1587733"/>
          </a:xfrm>
          <a:custGeom>
            <a:avLst/>
            <a:gdLst/>
            <a:ahLst/>
            <a:cxnLst/>
            <a:rect l="l" t="t" r="r" b="b"/>
            <a:pathLst>
              <a:path w="77380" h="44921" extrusionOk="0">
                <a:moveTo>
                  <a:pt x="1000" y="692"/>
                </a:moveTo>
                <a:cubicBezTo>
                  <a:pt x="1055" y="692"/>
                  <a:pt x="1195" y="782"/>
                  <a:pt x="1250" y="852"/>
                </a:cubicBezTo>
                <a:cubicBezTo>
                  <a:pt x="1924" y="1711"/>
                  <a:pt x="2590" y="2579"/>
                  <a:pt x="3261" y="3440"/>
                </a:cubicBezTo>
                <a:cubicBezTo>
                  <a:pt x="3329" y="3528"/>
                  <a:pt x="3428" y="3593"/>
                  <a:pt x="3511" y="3671"/>
                </a:cubicBezTo>
                <a:cubicBezTo>
                  <a:pt x="3518" y="3672"/>
                  <a:pt x="3525" y="3675"/>
                  <a:pt x="3533" y="3678"/>
                </a:cubicBezTo>
                <a:cubicBezTo>
                  <a:pt x="3522" y="3681"/>
                  <a:pt x="3514" y="3682"/>
                  <a:pt x="3502" y="3687"/>
                </a:cubicBezTo>
                <a:cubicBezTo>
                  <a:pt x="3538" y="3766"/>
                  <a:pt x="3574" y="3845"/>
                  <a:pt x="3612" y="3924"/>
                </a:cubicBezTo>
                <a:lnTo>
                  <a:pt x="3612" y="3924"/>
                </a:lnTo>
                <a:cubicBezTo>
                  <a:pt x="3611" y="3924"/>
                  <a:pt x="3611" y="3924"/>
                  <a:pt x="3611" y="3924"/>
                </a:cubicBezTo>
                <a:cubicBezTo>
                  <a:pt x="3094" y="3622"/>
                  <a:pt x="2568" y="3334"/>
                  <a:pt x="2062" y="3016"/>
                </a:cubicBezTo>
                <a:cubicBezTo>
                  <a:pt x="1720" y="2800"/>
                  <a:pt x="1424" y="2517"/>
                  <a:pt x="1075" y="2313"/>
                </a:cubicBezTo>
                <a:cubicBezTo>
                  <a:pt x="582" y="2022"/>
                  <a:pt x="503" y="1021"/>
                  <a:pt x="984" y="696"/>
                </a:cubicBezTo>
                <a:cubicBezTo>
                  <a:pt x="988" y="693"/>
                  <a:pt x="993" y="692"/>
                  <a:pt x="1000" y="692"/>
                </a:cubicBezTo>
                <a:close/>
                <a:moveTo>
                  <a:pt x="6967" y="7305"/>
                </a:moveTo>
                <a:lnTo>
                  <a:pt x="6967" y="7418"/>
                </a:lnTo>
                <a:cubicBezTo>
                  <a:pt x="6957" y="7407"/>
                  <a:pt x="6938" y="7392"/>
                  <a:pt x="6941" y="7385"/>
                </a:cubicBezTo>
                <a:cubicBezTo>
                  <a:pt x="6949" y="7359"/>
                  <a:pt x="6957" y="7333"/>
                  <a:pt x="6967" y="7305"/>
                </a:cubicBezTo>
                <a:close/>
                <a:moveTo>
                  <a:pt x="10587" y="9083"/>
                </a:moveTo>
                <a:cubicBezTo>
                  <a:pt x="10605" y="9168"/>
                  <a:pt x="10624" y="9251"/>
                  <a:pt x="10634" y="9337"/>
                </a:cubicBezTo>
                <a:cubicBezTo>
                  <a:pt x="10635" y="9345"/>
                  <a:pt x="10563" y="9358"/>
                  <a:pt x="10496" y="9376"/>
                </a:cubicBezTo>
                <a:cubicBezTo>
                  <a:pt x="10493" y="9284"/>
                  <a:pt x="10485" y="9197"/>
                  <a:pt x="10489" y="9112"/>
                </a:cubicBezTo>
                <a:cubicBezTo>
                  <a:pt x="10489" y="9102"/>
                  <a:pt x="10553" y="9094"/>
                  <a:pt x="10587" y="9083"/>
                </a:cubicBezTo>
                <a:close/>
                <a:moveTo>
                  <a:pt x="10674" y="10231"/>
                </a:moveTo>
                <a:lnTo>
                  <a:pt x="10716" y="10259"/>
                </a:lnTo>
                <a:lnTo>
                  <a:pt x="10668" y="10276"/>
                </a:lnTo>
                <a:lnTo>
                  <a:pt x="10674" y="10231"/>
                </a:lnTo>
                <a:close/>
                <a:moveTo>
                  <a:pt x="9539" y="5285"/>
                </a:moveTo>
                <a:cubicBezTo>
                  <a:pt x="9604" y="5432"/>
                  <a:pt x="9708" y="5576"/>
                  <a:pt x="9728" y="5729"/>
                </a:cubicBezTo>
                <a:cubicBezTo>
                  <a:pt x="9834" y="6572"/>
                  <a:pt x="9931" y="7414"/>
                  <a:pt x="10002" y="8260"/>
                </a:cubicBezTo>
                <a:cubicBezTo>
                  <a:pt x="10062" y="9008"/>
                  <a:pt x="10084" y="9755"/>
                  <a:pt x="10130" y="10606"/>
                </a:cubicBezTo>
                <a:cubicBezTo>
                  <a:pt x="9409" y="10068"/>
                  <a:pt x="9242" y="9385"/>
                  <a:pt x="9248" y="8621"/>
                </a:cubicBezTo>
                <a:cubicBezTo>
                  <a:pt x="9257" y="7655"/>
                  <a:pt x="9252" y="6688"/>
                  <a:pt x="9284" y="5722"/>
                </a:cubicBezTo>
                <a:cubicBezTo>
                  <a:pt x="9289" y="5574"/>
                  <a:pt x="9451" y="5431"/>
                  <a:pt x="9539" y="5285"/>
                </a:cubicBezTo>
                <a:close/>
                <a:moveTo>
                  <a:pt x="10715" y="10627"/>
                </a:moveTo>
                <a:cubicBezTo>
                  <a:pt x="10720" y="10627"/>
                  <a:pt x="10744" y="10671"/>
                  <a:pt x="10736" y="10685"/>
                </a:cubicBezTo>
                <a:cubicBezTo>
                  <a:pt x="10723" y="10716"/>
                  <a:pt x="10694" y="10743"/>
                  <a:pt x="10667" y="10776"/>
                </a:cubicBezTo>
                <a:cubicBezTo>
                  <a:pt x="10652" y="10732"/>
                  <a:pt x="10635" y="10692"/>
                  <a:pt x="10632" y="10652"/>
                </a:cubicBezTo>
                <a:cubicBezTo>
                  <a:pt x="10632" y="10645"/>
                  <a:pt x="10686" y="10630"/>
                  <a:pt x="10715" y="10627"/>
                </a:cubicBezTo>
                <a:close/>
                <a:moveTo>
                  <a:pt x="12696" y="5790"/>
                </a:moveTo>
                <a:cubicBezTo>
                  <a:pt x="12710" y="5807"/>
                  <a:pt x="12725" y="5826"/>
                  <a:pt x="12752" y="5859"/>
                </a:cubicBezTo>
                <a:cubicBezTo>
                  <a:pt x="12492" y="7598"/>
                  <a:pt x="12385" y="9385"/>
                  <a:pt x="11449" y="10963"/>
                </a:cubicBezTo>
                <a:cubicBezTo>
                  <a:pt x="11386" y="11069"/>
                  <a:pt x="11258" y="11135"/>
                  <a:pt x="11160" y="11220"/>
                </a:cubicBezTo>
                <a:cubicBezTo>
                  <a:pt x="11111" y="11121"/>
                  <a:pt x="11030" y="11024"/>
                  <a:pt x="11021" y="10921"/>
                </a:cubicBezTo>
                <a:cubicBezTo>
                  <a:pt x="10842" y="8997"/>
                  <a:pt x="11094" y="7208"/>
                  <a:pt x="12641" y="5835"/>
                </a:cubicBezTo>
                <a:cubicBezTo>
                  <a:pt x="12658" y="5819"/>
                  <a:pt x="12677" y="5804"/>
                  <a:pt x="12696" y="5790"/>
                </a:cubicBezTo>
                <a:close/>
                <a:moveTo>
                  <a:pt x="13941" y="11200"/>
                </a:moveTo>
                <a:lnTo>
                  <a:pt x="13941" y="11200"/>
                </a:lnTo>
                <a:cubicBezTo>
                  <a:pt x="13948" y="11202"/>
                  <a:pt x="13959" y="11202"/>
                  <a:pt x="13964" y="11206"/>
                </a:cubicBezTo>
                <a:cubicBezTo>
                  <a:pt x="13972" y="11209"/>
                  <a:pt x="13966" y="11231"/>
                  <a:pt x="13967" y="11244"/>
                </a:cubicBezTo>
                <a:lnTo>
                  <a:pt x="13941" y="11200"/>
                </a:lnTo>
                <a:close/>
                <a:moveTo>
                  <a:pt x="6466" y="10043"/>
                </a:moveTo>
                <a:cubicBezTo>
                  <a:pt x="7185" y="10043"/>
                  <a:pt x="7910" y="10104"/>
                  <a:pt x="8602" y="10256"/>
                </a:cubicBezTo>
                <a:cubicBezTo>
                  <a:pt x="9062" y="10357"/>
                  <a:pt x="9420" y="10909"/>
                  <a:pt x="9824" y="11258"/>
                </a:cubicBezTo>
                <a:cubicBezTo>
                  <a:pt x="9772" y="11324"/>
                  <a:pt x="9717" y="11452"/>
                  <a:pt x="9673" y="11452"/>
                </a:cubicBezTo>
                <a:cubicBezTo>
                  <a:pt x="9673" y="11452"/>
                  <a:pt x="9672" y="11452"/>
                  <a:pt x="9672" y="11452"/>
                </a:cubicBezTo>
                <a:cubicBezTo>
                  <a:pt x="7702" y="11259"/>
                  <a:pt x="5729" y="11056"/>
                  <a:pt x="3644" y="10840"/>
                </a:cubicBezTo>
                <a:cubicBezTo>
                  <a:pt x="4269" y="10079"/>
                  <a:pt x="5050" y="10100"/>
                  <a:pt x="5731" y="10063"/>
                </a:cubicBezTo>
                <a:cubicBezTo>
                  <a:pt x="5974" y="10050"/>
                  <a:pt x="6220" y="10043"/>
                  <a:pt x="6466" y="10043"/>
                </a:cubicBezTo>
                <a:close/>
                <a:moveTo>
                  <a:pt x="12011" y="11389"/>
                </a:moveTo>
                <a:cubicBezTo>
                  <a:pt x="12142" y="11389"/>
                  <a:pt x="12288" y="11430"/>
                  <a:pt x="12424" y="11440"/>
                </a:cubicBezTo>
                <a:cubicBezTo>
                  <a:pt x="12426" y="11424"/>
                  <a:pt x="12427" y="11410"/>
                  <a:pt x="12430" y="11394"/>
                </a:cubicBezTo>
                <a:cubicBezTo>
                  <a:pt x="12800" y="11433"/>
                  <a:pt x="13172" y="11462"/>
                  <a:pt x="13541" y="11518"/>
                </a:cubicBezTo>
                <a:cubicBezTo>
                  <a:pt x="13639" y="11533"/>
                  <a:pt x="13723" y="11635"/>
                  <a:pt x="13815" y="11696"/>
                </a:cubicBezTo>
                <a:cubicBezTo>
                  <a:pt x="13727" y="11758"/>
                  <a:pt x="13642" y="11865"/>
                  <a:pt x="13548" y="11876"/>
                </a:cubicBezTo>
                <a:cubicBezTo>
                  <a:pt x="12952" y="11945"/>
                  <a:pt x="12352" y="12004"/>
                  <a:pt x="11752" y="12036"/>
                </a:cubicBezTo>
                <a:cubicBezTo>
                  <a:pt x="11751" y="12036"/>
                  <a:pt x="11750" y="12036"/>
                  <a:pt x="11749" y="12036"/>
                </a:cubicBezTo>
                <a:cubicBezTo>
                  <a:pt x="11667" y="12036"/>
                  <a:pt x="11491" y="11819"/>
                  <a:pt x="11506" y="11800"/>
                </a:cubicBezTo>
                <a:cubicBezTo>
                  <a:pt x="11601" y="11651"/>
                  <a:pt x="11715" y="11468"/>
                  <a:pt x="11867" y="11411"/>
                </a:cubicBezTo>
                <a:cubicBezTo>
                  <a:pt x="11912" y="11395"/>
                  <a:pt x="11960" y="11389"/>
                  <a:pt x="12011" y="11389"/>
                </a:cubicBezTo>
                <a:close/>
                <a:moveTo>
                  <a:pt x="11717" y="13103"/>
                </a:moveTo>
                <a:cubicBezTo>
                  <a:pt x="11730" y="13134"/>
                  <a:pt x="11743" y="13166"/>
                  <a:pt x="11756" y="13195"/>
                </a:cubicBezTo>
                <a:lnTo>
                  <a:pt x="11671" y="13173"/>
                </a:lnTo>
                <a:cubicBezTo>
                  <a:pt x="11684" y="13148"/>
                  <a:pt x="11701" y="13125"/>
                  <a:pt x="11717" y="13103"/>
                </a:cubicBezTo>
                <a:close/>
                <a:moveTo>
                  <a:pt x="8718" y="11836"/>
                </a:moveTo>
                <a:cubicBezTo>
                  <a:pt x="9014" y="11836"/>
                  <a:pt x="9292" y="11838"/>
                  <a:pt x="9569" y="11844"/>
                </a:cubicBezTo>
                <a:cubicBezTo>
                  <a:pt x="9714" y="11847"/>
                  <a:pt x="9858" y="11917"/>
                  <a:pt x="10003" y="11958"/>
                </a:cubicBezTo>
                <a:cubicBezTo>
                  <a:pt x="9908" y="12075"/>
                  <a:pt x="9835" y="12252"/>
                  <a:pt x="9711" y="12302"/>
                </a:cubicBezTo>
                <a:cubicBezTo>
                  <a:pt x="9036" y="12574"/>
                  <a:pt x="8353" y="12826"/>
                  <a:pt x="7667" y="13064"/>
                </a:cubicBezTo>
                <a:cubicBezTo>
                  <a:pt x="6273" y="13552"/>
                  <a:pt x="4878" y="14033"/>
                  <a:pt x="3479" y="14506"/>
                </a:cubicBezTo>
                <a:cubicBezTo>
                  <a:pt x="3337" y="14555"/>
                  <a:pt x="3175" y="14542"/>
                  <a:pt x="3023" y="14558"/>
                </a:cubicBezTo>
                <a:cubicBezTo>
                  <a:pt x="3067" y="14406"/>
                  <a:pt x="3083" y="14240"/>
                  <a:pt x="3159" y="14109"/>
                </a:cubicBezTo>
                <a:cubicBezTo>
                  <a:pt x="3278" y="13896"/>
                  <a:pt x="3402" y="13665"/>
                  <a:pt x="3583" y="13507"/>
                </a:cubicBezTo>
                <a:cubicBezTo>
                  <a:pt x="4794" y="12457"/>
                  <a:pt x="6276" y="12069"/>
                  <a:pt x="7640" y="11838"/>
                </a:cubicBezTo>
                <a:cubicBezTo>
                  <a:pt x="8038" y="11838"/>
                  <a:pt x="8389" y="11836"/>
                  <a:pt x="8718" y="11836"/>
                </a:cubicBezTo>
                <a:close/>
                <a:moveTo>
                  <a:pt x="11086" y="12414"/>
                </a:moveTo>
                <a:lnTo>
                  <a:pt x="11075" y="12432"/>
                </a:lnTo>
                <a:cubicBezTo>
                  <a:pt x="11475" y="13007"/>
                  <a:pt x="11378" y="14145"/>
                  <a:pt x="10887" y="14635"/>
                </a:cubicBezTo>
                <a:cubicBezTo>
                  <a:pt x="10840" y="14681"/>
                  <a:pt x="10770" y="14707"/>
                  <a:pt x="10712" y="14742"/>
                </a:cubicBezTo>
                <a:cubicBezTo>
                  <a:pt x="10683" y="14664"/>
                  <a:pt x="10638" y="14587"/>
                  <a:pt x="10624" y="14506"/>
                </a:cubicBezTo>
                <a:cubicBezTo>
                  <a:pt x="10502" y="13766"/>
                  <a:pt x="10651" y="13082"/>
                  <a:pt x="11060" y="12457"/>
                </a:cubicBezTo>
                <a:lnTo>
                  <a:pt x="11075" y="12429"/>
                </a:lnTo>
                <a:lnTo>
                  <a:pt x="11075" y="12431"/>
                </a:lnTo>
                <a:cubicBezTo>
                  <a:pt x="11079" y="12425"/>
                  <a:pt x="11082" y="12418"/>
                  <a:pt x="11086" y="12414"/>
                </a:cubicBezTo>
                <a:close/>
                <a:moveTo>
                  <a:pt x="11765" y="13210"/>
                </a:moveTo>
                <a:cubicBezTo>
                  <a:pt x="12045" y="13423"/>
                  <a:pt x="12334" y="13628"/>
                  <a:pt x="12611" y="13850"/>
                </a:cubicBezTo>
                <a:cubicBezTo>
                  <a:pt x="12945" y="14122"/>
                  <a:pt x="13269" y="14406"/>
                  <a:pt x="13698" y="14774"/>
                </a:cubicBezTo>
                <a:cubicBezTo>
                  <a:pt x="13379" y="14713"/>
                  <a:pt x="13183" y="14657"/>
                  <a:pt x="12984" y="14645"/>
                </a:cubicBezTo>
                <a:cubicBezTo>
                  <a:pt x="12498" y="14616"/>
                  <a:pt x="12009" y="14609"/>
                  <a:pt x="11522" y="14594"/>
                </a:cubicBezTo>
                <a:cubicBezTo>
                  <a:pt x="11603" y="14135"/>
                  <a:pt x="11682" y="13672"/>
                  <a:pt x="11765" y="13210"/>
                </a:cubicBezTo>
                <a:close/>
                <a:moveTo>
                  <a:pt x="17197" y="15057"/>
                </a:moveTo>
                <a:lnTo>
                  <a:pt x="17197" y="15057"/>
                </a:lnTo>
                <a:cubicBezTo>
                  <a:pt x="17191" y="15070"/>
                  <a:pt x="17185" y="15083"/>
                  <a:pt x="17182" y="15093"/>
                </a:cubicBezTo>
                <a:lnTo>
                  <a:pt x="17182" y="15070"/>
                </a:lnTo>
                <a:cubicBezTo>
                  <a:pt x="17188" y="15067"/>
                  <a:pt x="17191" y="15062"/>
                  <a:pt x="17197" y="15057"/>
                </a:cubicBezTo>
                <a:close/>
                <a:moveTo>
                  <a:pt x="15612" y="7295"/>
                </a:moveTo>
                <a:cubicBezTo>
                  <a:pt x="15694" y="7302"/>
                  <a:pt x="15778" y="7308"/>
                  <a:pt x="15860" y="7315"/>
                </a:cubicBezTo>
                <a:cubicBezTo>
                  <a:pt x="15930" y="8957"/>
                  <a:pt x="15967" y="10600"/>
                  <a:pt x="16076" y="12237"/>
                </a:cubicBezTo>
                <a:cubicBezTo>
                  <a:pt x="16142" y="13242"/>
                  <a:pt x="15927" y="14152"/>
                  <a:pt x="15372" y="14973"/>
                </a:cubicBezTo>
                <a:cubicBezTo>
                  <a:pt x="15313" y="15061"/>
                  <a:pt x="15092" y="15128"/>
                  <a:pt x="14939" y="15128"/>
                </a:cubicBezTo>
                <a:cubicBezTo>
                  <a:pt x="14881" y="15128"/>
                  <a:pt x="14833" y="15118"/>
                  <a:pt x="14808" y="15096"/>
                </a:cubicBezTo>
                <a:cubicBezTo>
                  <a:pt x="13915" y="14334"/>
                  <a:pt x="13053" y="13536"/>
                  <a:pt x="12187" y="12742"/>
                </a:cubicBezTo>
                <a:cubicBezTo>
                  <a:pt x="12102" y="12664"/>
                  <a:pt x="12051" y="12548"/>
                  <a:pt x="11984" y="12451"/>
                </a:cubicBezTo>
                <a:cubicBezTo>
                  <a:pt x="12089" y="12429"/>
                  <a:pt x="12193" y="12401"/>
                  <a:pt x="12298" y="12388"/>
                </a:cubicBezTo>
                <a:cubicBezTo>
                  <a:pt x="12679" y="12340"/>
                  <a:pt x="13101" y="12198"/>
                  <a:pt x="13463" y="12198"/>
                </a:cubicBezTo>
                <a:cubicBezTo>
                  <a:pt x="13593" y="12198"/>
                  <a:pt x="13716" y="12217"/>
                  <a:pt x="13826" y="12265"/>
                </a:cubicBezTo>
                <a:cubicBezTo>
                  <a:pt x="14095" y="12382"/>
                  <a:pt x="14074" y="13118"/>
                  <a:pt x="14220" y="13565"/>
                </a:cubicBezTo>
                <a:cubicBezTo>
                  <a:pt x="14326" y="13884"/>
                  <a:pt x="14491" y="14185"/>
                  <a:pt x="14628" y="14496"/>
                </a:cubicBezTo>
                <a:cubicBezTo>
                  <a:pt x="14674" y="14477"/>
                  <a:pt x="14722" y="14460"/>
                  <a:pt x="14770" y="14441"/>
                </a:cubicBezTo>
                <a:cubicBezTo>
                  <a:pt x="14646" y="13828"/>
                  <a:pt x="14495" y="13221"/>
                  <a:pt x="14401" y="12604"/>
                </a:cubicBezTo>
                <a:cubicBezTo>
                  <a:pt x="14323" y="12097"/>
                  <a:pt x="15001" y="11565"/>
                  <a:pt x="14362" y="11064"/>
                </a:cubicBezTo>
                <a:cubicBezTo>
                  <a:pt x="14549" y="9726"/>
                  <a:pt x="14899" y="8446"/>
                  <a:pt x="15612" y="7295"/>
                </a:cubicBezTo>
                <a:close/>
                <a:moveTo>
                  <a:pt x="19830" y="10847"/>
                </a:moveTo>
                <a:cubicBezTo>
                  <a:pt x="19086" y="12602"/>
                  <a:pt x="17930" y="13884"/>
                  <a:pt x="16617" y="15046"/>
                </a:cubicBezTo>
                <a:cubicBezTo>
                  <a:pt x="16533" y="15119"/>
                  <a:pt x="16417" y="15156"/>
                  <a:pt x="16316" y="15209"/>
                </a:cubicBezTo>
                <a:cubicBezTo>
                  <a:pt x="16294" y="15079"/>
                  <a:pt x="16228" y="14940"/>
                  <a:pt x="16257" y="14823"/>
                </a:cubicBezTo>
                <a:cubicBezTo>
                  <a:pt x="16505" y="13787"/>
                  <a:pt x="17012" y="12899"/>
                  <a:pt x="17752" y="12124"/>
                </a:cubicBezTo>
                <a:cubicBezTo>
                  <a:pt x="18313" y="11534"/>
                  <a:pt x="18887" y="11008"/>
                  <a:pt x="19830" y="10847"/>
                </a:cubicBezTo>
                <a:close/>
                <a:moveTo>
                  <a:pt x="15709" y="15271"/>
                </a:moveTo>
                <a:lnTo>
                  <a:pt x="15749" y="15299"/>
                </a:lnTo>
                <a:lnTo>
                  <a:pt x="15703" y="15316"/>
                </a:lnTo>
                <a:lnTo>
                  <a:pt x="15709" y="15271"/>
                </a:lnTo>
                <a:close/>
                <a:moveTo>
                  <a:pt x="19859" y="14454"/>
                </a:moveTo>
                <a:lnTo>
                  <a:pt x="19859" y="14454"/>
                </a:lnTo>
                <a:cubicBezTo>
                  <a:pt x="19661" y="15525"/>
                  <a:pt x="18713" y="16128"/>
                  <a:pt x="17184" y="16128"/>
                </a:cubicBezTo>
                <a:cubicBezTo>
                  <a:pt x="16832" y="16128"/>
                  <a:pt x="16450" y="16096"/>
                  <a:pt x="16038" y="16031"/>
                </a:cubicBezTo>
                <a:cubicBezTo>
                  <a:pt x="17307" y="15506"/>
                  <a:pt x="18578" y="14982"/>
                  <a:pt x="19859" y="14454"/>
                </a:cubicBezTo>
                <a:close/>
                <a:moveTo>
                  <a:pt x="12615" y="14854"/>
                </a:moveTo>
                <a:cubicBezTo>
                  <a:pt x="12828" y="14854"/>
                  <a:pt x="13043" y="14881"/>
                  <a:pt x="13263" y="14947"/>
                </a:cubicBezTo>
                <a:cubicBezTo>
                  <a:pt x="13645" y="15063"/>
                  <a:pt x="14011" y="15231"/>
                  <a:pt x="14384" y="15375"/>
                </a:cubicBezTo>
                <a:cubicBezTo>
                  <a:pt x="14362" y="15459"/>
                  <a:pt x="14339" y="15540"/>
                  <a:pt x="14317" y="15624"/>
                </a:cubicBezTo>
                <a:cubicBezTo>
                  <a:pt x="12858" y="15759"/>
                  <a:pt x="11393" y="15857"/>
                  <a:pt x="9939" y="16045"/>
                </a:cubicBezTo>
                <a:cubicBezTo>
                  <a:pt x="9132" y="16148"/>
                  <a:pt x="8340" y="16408"/>
                  <a:pt x="7536" y="16587"/>
                </a:cubicBezTo>
                <a:cubicBezTo>
                  <a:pt x="7516" y="16592"/>
                  <a:pt x="7496" y="16593"/>
                  <a:pt x="7476" y="16593"/>
                </a:cubicBezTo>
                <a:cubicBezTo>
                  <a:pt x="7381" y="16593"/>
                  <a:pt x="7277" y="16556"/>
                  <a:pt x="7177" y="16543"/>
                </a:cubicBezTo>
                <a:cubicBezTo>
                  <a:pt x="7249" y="16460"/>
                  <a:pt x="7307" y="16342"/>
                  <a:pt x="7398" y="16304"/>
                </a:cubicBezTo>
                <a:cubicBezTo>
                  <a:pt x="8243" y="15950"/>
                  <a:pt x="9092" y="15335"/>
                  <a:pt x="9942" y="15332"/>
                </a:cubicBezTo>
                <a:cubicBezTo>
                  <a:pt x="10866" y="15331"/>
                  <a:pt x="11717" y="14854"/>
                  <a:pt x="12615" y="14854"/>
                </a:cubicBezTo>
                <a:close/>
                <a:moveTo>
                  <a:pt x="17434" y="17898"/>
                </a:moveTo>
                <a:lnTo>
                  <a:pt x="17385" y="17931"/>
                </a:lnTo>
                <a:cubicBezTo>
                  <a:pt x="17386" y="17921"/>
                  <a:pt x="17386" y="17911"/>
                  <a:pt x="17392" y="17904"/>
                </a:cubicBezTo>
                <a:cubicBezTo>
                  <a:pt x="17395" y="17896"/>
                  <a:pt x="17419" y="17899"/>
                  <a:pt x="17434" y="17898"/>
                </a:cubicBezTo>
                <a:close/>
                <a:moveTo>
                  <a:pt x="22503" y="14512"/>
                </a:moveTo>
                <a:cubicBezTo>
                  <a:pt x="22572" y="14648"/>
                  <a:pt x="22678" y="14775"/>
                  <a:pt x="22707" y="14918"/>
                </a:cubicBezTo>
                <a:cubicBezTo>
                  <a:pt x="23061" y="16670"/>
                  <a:pt x="23404" y="18424"/>
                  <a:pt x="23751" y="20177"/>
                </a:cubicBezTo>
                <a:cubicBezTo>
                  <a:pt x="23676" y="20196"/>
                  <a:pt x="23602" y="20213"/>
                  <a:pt x="23526" y="20229"/>
                </a:cubicBezTo>
                <a:cubicBezTo>
                  <a:pt x="22568" y="18695"/>
                  <a:pt x="22069" y="17034"/>
                  <a:pt x="22199" y="15200"/>
                </a:cubicBezTo>
                <a:cubicBezTo>
                  <a:pt x="22207" y="15106"/>
                  <a:pt x="22215" y="15005"/>
                  <a:pt x="22254" y="14924"/>
                </a:cubicBezTo>
                <a:cubicBezTo>
                  <a:pt x="22325" y="14781"/>
                  <a:pt x="22419" y="14649"/>
                  <a:pt x="22503" y="14512"/>
                </a:cubicBezTo>
                <a:close/>
                <a:moveTo>
                  <a:pt x="17299" y="20433"/>
                </a:moveTo>
                <a:cubicBezTo>
                  <a:pt x="17299" y="20433"/>
                  <a:pt x="17300" y="20433"/>
                  <a:pt x="17301" y="20433"/>
                </a:cubicBezTo>
                <a:cubicBezTo>
                  <a:pt x="17314" y="20434"/>
                  <a:pt x="17325" y="20458"/>
                  <a:pt x="17337" y="20472"/>
                </a:cubicBezTo>
                <a:cubicBezTo>
                  <a:pt x="17323" y="20484"/>
                  <a:pt x="17308" y="20495"/>
                  <a:pt x="17294" y="20507"/>
                </a:cubicBezTo>
                <a:cubicBezTo>
                  <a:pt x="17282" y="20492"/>
                  <a:pt x="17269" y="20478"/>
                  <a:pt x="17258" y="20463"/>
                </a:cubicBezTo>
                <a:cubicBezTo>
                  <a:pt x="17271" y="20453"/>
                  <a:pt x="17287" y="20433"/>
                  <a:pt x="17299" y="20433"/>
                </a:cubicBezTo>
                <a:close/>
                <a:moveTo>
                  <a:pt x="24214" y="21484"/>
                </a:moveTo>
                <a:lnTo>
                  <a:pt x="24231" y="21539"/>
                </a:lnTo>
                <a:lnTo>
                  <a:pt x="24189" y="21534"/>
                </a:lnTo>
                <a:lnTo>
                  <a:pt x="24214" y="21484"/>
                </a:lnTo>
                <a:close/>
                <a:moveTo>
                  <a:pt x="26512" y="15685"/>
                </a:moveTo>
                <a:cubicBezTo>
                  <a:pt x="26531" y="15864"/>
                  <a:pt x="26571" y="16044"/>
                  <a:pt x="26564" y="16220"/>
                </a:cubicBezTo>
                <a:cubicBezTo>
                  <a:pt x="26516" y="17632"/>
                  <a:pt x="26382" y="19027"/>
                  <a:pt x="25631" y="20277"/>
                </a:cubicBezTo>
                <a:cubicBezTo>
                  <a:pt x="25377" y="20699"/>
                  <a:pt x="25086" y="21101"/>
                  <a:pt x="24742" y="21618"/>
                </a:cubicBezTo>
                <a:cubicBezTo>
                  <a:pt x="24380" y="20429"/>
                  <a:pt x="24771" y="19450"/>
                  <a:pt x="25128" y="18475"/>
                </a:cubicBezTo>
                <a:cubicBezTo>
                  <a:pt x="25417" y="17682"/>
                  <a:pt x="25740" y="16904"/>
                  <a:pt x="26080" y="16132"/>
                </a:cubicBezTo>
                <a:cubicBezTo>
                  <a:pt x="26158" y="15954"/>
                  <a:pt x="26366" y="15831"/>
                  <a:pt x="26512" y="15685"/>
                </a:cubicBezTo>
                <a:close/>
                <a:moveTo>
                  <a:pt x="25312" y="21591"/>
                </a:moveTo>
                <a:cubicBezTo>
                  <a:pt x="25297" y="21613"/>
                  <a:pt x="25283" y="21633"/>
                  <a:pt x="25267" y="21655"/>
                </a:cubicBezTo>
                <a:cubicBezTo>
                  <a:pt x="25258" y="21667"/>
                  <a:pt x="25248" y="21681"/>
                  <a:pt x="25239" y="21694"/>
                </a:cubicBezTo>
                <a:cubicBezTo>
                  <a:pt x="25245" y="21685"/>
                  <a:pt x="25248" y="21677"/>
                  <a:pt x="25252" y="21670"/>
                </a:cubicBezTo>
                <a:cubicBezTo>
                  <a:pt x="25271" y="21644"/>
                  <a:pt x="25291" y="21616"/>
                  <a:pt x="25312" y="21591"/>
                </a:cubicBezTo>
                <a:close/>
                <a:moveTo>
                  <a:pt x="14634" y="16023"/>
                </a:moveTo>
                <a:cubicBezTo>
                  <a:pt x="14687" y="16023"/>
                  <a:pt x="14835" y="16213"/>
                  <a:pt x="14818" y="16284"/>
                </a:cubicBezTo>
                <a:cubicBezTo>
                  <a:pt x="14583" y="17269"/>
                  <a:pt x="13899" y="17945"/>
                  <a:pt x="13143" y="18527"/>
                </a:cubicBezTo>
                <a:cubicBezTo>
                  <a:pt x="12152" y="19290"/>
                  <a:pt x="11104" y="19977"/>
                  <a:pt x="10083" y="20703"/>
                </a:cubicBezTo>
                <a:cubicBezTo>
                  <a:pt x="9643" y="21016"/>
                  <a:pt x="9215" y="21346"/>
                  <a:pt x="8781" y="21665"/>
                </a:cubicBezTo>
                <a:cubicBezTo>
                  <a:pt x="8662" y="21753"/>
                  <a:pt x="8537" y="21839"/>
                  <a:pt x="8417" y="21924"/>
                </a:cubicBezTo>
                <a:cubicBezTo>
                  <a:pt x="8393" y="21778"/>
                  <a:pt x="8373" y="21629"/>
                  <a:pt x="8346" y="21447"/>
                </a:cubicBezTo>
                <a:cubicBezTo>
                  <a:pt x="8541" y="20413"/>
                  <a:pt x="8995" y="19483"/>
                  <a:pt x="9696" y="18726"/>
                </a:cubicBezTo>
                <a:cubicBezTo>
                  <a:pt x="11028" y="17287"/>
                  <a:pt x="12679" y="16357"/>
                  <a:pt x="14631" y="16023"/>
                </a:cubicBezTo>
                <a:cubicBezTo>
                  <a:pt x="14632" y="16023"/>
                  <a:pt x="14633" y="16023"/>
                  <a:pt x="14634" y="16023"/>
                </a:cubicBezTo>
                <a:close/>
                <a:moveTo>
                  <a:pt x="24927" y="22012"/>
                </a:moveTo>
                <a:cubicBezTo>
                  <a:pt x="24940" y="22027"/>
                  <a:pt x="24954" y="22043"/>
                  <a:pt x="24966" y="22057"/>
                </a:cubicBezTo>
                <a:cubicBezTo>
                  <a:pt x="24952" y="22072"/>
                  <a:pt x="24937" y="22085"/>
                  <a:pt x="24921" y="22099"/>
                </a:cubicBezTo>
                <a:cubicBezTo>
                  <a:pt x="24908" y="22085"/>
                  <a:pt x="24884" y="22069"/>
                  <a:pt x="24885" y="22054"/>
                </a:cubicBezTo>
                <a:cubicBezTo>
                  <a:pt x="24885" y="22041"/>
                  <a:pt x="24911" y="22027"/>
                  <a:pt x="24927" y="22012"/>
                </a:cubicBezTo>
                <a:close/>
                <a:moveTo>
                  <a:pt x="24221" y="21944"/>
                </a:moveTo>
                <a:cubicBezTo>
                  <a:pt x="24236" y="21983"/>
                  <a:pt x="24254" y="22024"/>
                  <a:pt x="24262" y="22064"/>
                </a:cubicBezTo>
                <a:cubicBezTo>
                  <a:pt x="24263" y="22075"/>
                  <a:pt x="24227" y="22089"/>
                  <a:pt x="24207" y="22101"/>
                </a:cubicBezTo>
                <a:cubicBezTo>
                  <a:pt x="24195" y="22063"/>
                  <a:pt x="24178" y="22024"/>
                  <a:pt x="24174" y="21985"/>
                </a:cubicBezTo>
                <a:cubicBezTo>
                  <a:pt x="24171" y="21973"/>
                  <a:pt x="24205" y="21959"/>
                  <a:pt x="24221" y="21944"/>
                </a:cubicBezTo>
                <a:close/>
                <a:moveTo>
                  <a:pt x="27222" y="21006"/>
                </a:moveTo>
                <a:cubicBezTo>
                  <a:pt x="27240" y="21022"/>
                  <a:pt x="27254" y="21038"/>
                  <a:pt x="27270" y="21055"/>
                </a:cubicBezTo>
                <a:cubicBezTo>
                  <a:pt x="27235" y="21078"/>
                  <a:pt x="27201" y="21101"/>
                  <a:pt x="27169" y="21124"/>
                </a:cubicBezTo>
                <a:cubicBezTo>
                  <a:pt x="26686" y="21545"/>
                  <a:pt x="26211" y="21979"/>
                  <a:pt x="25708" y="22375"/>
                </a:cubicBezTo>
                <a:cubicBezTo>
                  <a:pt x="25692" y="22387"/>
                  <a:pt x="25671" y="22392"/>
                  <a:pt x="25645" y="22392"/>
                </a:cubicBezTo>
                <a:cubicBezTo>
                  <a:pt x="25546" y="22392"/>
                  <a:pt x="25388" y="22316"/>
                  <a:pt x="25267" y="22290"/>
                </a:cubicBezTo>
                <a:cubicBezTo>
                  <a:pt x="25333" y="22195"/>
                  <a:pt x="25394" y="22098"/>
                  <a:pt x="25465" y="22005"/>
                </a:cubicBezTo>
                <a:cubicBezTo>
                  <a:pt x="25892" y="21469"/>
                  <a:pt x="26438" y="21143"/>
                  <a:pt x="27133" y="21093"/>
                </a:cubicBezTo>
                <a:cubicBezTo>
                  <a:pt x="27163" y="21064"/>
                  <a:pt x="27192" y="21035"/>
                  <a:pt x="27222" y="21006"/>
                </a:cubicBezTo>
                <a:close/>
                <a:moveTo>
                  <a:pt x="18099" y="20559"/>
                </a:moveTo>
                <a:cubicBezTo>
                  <a:pt x="19630" y="20559"/>
                  <a:pt x="21969" y="21230"/>
                  <a:pt x="23838" y="22604"/>
                </a:cubicBezTo>
                <a:cubicBezTo>
                  <a:pt x="23715" y="22633"/>
                  <a:pt x="23572" y="22646"/>
                  <a:pt x="23411" y="22646"/>
                </a:cubicBezTo>
                <a:cubicBezTo>
                  <a:pt x="22197" y="22646"/>
                  <a:pt x="19963" y="21855"/>
                  <a:pt x="17654" y="20581"/>
                </a:cubicBezTo>
                <a:cubicBezTo>
                  <a:pt x="17793" y="20566"/>
                  <a:pt x="17942" y="20559"/>
                  <a:pt x="18099" y="20559"/>
                </a:cubicBezTo>
                <a:close/>
                <a:moveTo>
                  <a:pt x="15377" y="16414"/>
                </a:moveTo>
                <a:cubicBezTo>
                  <a:pt x="15578" y="16598"/>
                  <a:pt x="15855" y="16745"/>
                  <a:pt x="15967" y="16971"/>
                </a:cubicBezTo>
                <a:cubicBezTo>
                  <a:pt x="16320" y="17682"/>
                  <a:pt x="16108" y="18410"/>
                  <a:pt x="15876" y="19102"/>
                </a:cubicBezTo>
                <a:cubicBezTo>
                  <a:pt x="15317" y="20783"/>
                  <a:pt x="14001" y="21855"/>
                  <a:pt x="12603" y="23106"/>
                </a:cubicBezTo>
                <a:cubicBezTo>
                  <a:pt x="13089" y="22119"/>
                  <a:pt x="13545" y="21327"/>
                  <a:pt x="13876" y="20488"/>
                </a:cubicBezTo>
                <a:cubicBezTo>
                  <a:pt x="14343" y="19306"/>
                  <a:pt x="14718" y="18087"/>
                  <a:pt x="15142" y="16885"/>
                </a:cubicBezTo>
                <a:cubicBezTo>
                  <a:pt x="15199" y="16720"/>
                  <a:pt x="15298" y="16572"/>
                  <a:pt x="15377" y="16414"/>
                </a:cubicBezTo>
                <a:close/>
                <a:moveTo>
                  <a:pt x="22798" y="23171"/>
                </a:moveTo>
                <a:cubicBezTo>
                  <a:pt x="22801" y="23171"/>
                  <a:pt x="22804" y="23171"/>
                  <a:pt x="22807" y="23171"/>
                </a:cubicBezTo>
                <a:cubicBezTo>
                  <a:pt x="22818" y="23171"/>
                  <a:pt x="22830" y="23205"/>
                  <a:pt x="22840" y="23224"/>
                </a:cubicBezTo>
                <a:cubicBezTo>
                  <a:pt x="22804" y="23240"/>
                  <a:pt x="22768" y="23256"/>
                  <a:pt x="22734" y="23272"/>
                </a:cubicBezTo>
                <a:cubicBezTo>
                  <a:pt x="22717" y="23242"/>
                  <a:pt x="22701" y="23213"/>
                  <a:pt x="22685" y="23182"/>
                </a:cubicBezTo>
                <a:cubicBezTo>
                  <a:pt x="22721" y="23178"/>
                  <a:pt x="22760" y="23171"/>
                  <a:pt x="22798" y="23171"/>
                </a:cubicBezTo>
                <a:close/>
                <a:moveTo>
                  <a:pt x="22055" y="23885"/>
                </a:moveTo>
                <a:cubicBezTo>
                  <a:pt x="22069" y="23887"/>
                  <a:pt x="22081" y="23911"/>
                  <a:pt x="22094" y="23926"/>
                </a:cubicBezTo>
                <a:cubicBezTo>
                  <a:pt x="22080" y="23937"/>
                  <a:pt x="22065" y="23959"/>
                  <a:pt x="22051" y="23959"/>
                </a:cubicBezTo>
                <a:cubicBezTo>
                  <a:pt x="22051" y="23959"/>
                  <a:pt x="22050" y="23959"/>
                  <a:pt x="22049" y="23959"/>
                </a:cubicBezTo>
                <a:cubicBezTo>
                  <a:pt x="22034" y="23958"/>
                  <a:pt x="22021" y="23934"/>
                  <a:pt x="22008" y="23920"/>
                </a:cubicBezTo>
                <a:cubicBezTo>
                  <a:pt x="22026" y="23908"/>
                  <a:pt x="22040" y="23885"/>
                  <a:pt x="22055" y="23885"/>
                </a:cubicBezTo>
                <a:close/>
                <a:moveTo>
                  <a:pt x="29998" y="15617"/>
                </a:moveTo>
                <a:cubicBezTo>
                  <a:pt x="30048" y="15827"/>
                  <a:pt x="30100" y="16034"/>
                  <a:pt x="30113" y="16090"/>
                </a:cubicBezTo>
                <a:cubicBezTo>
                  <a:pt x="30107" y="18557"/>
                  <a:pt x="30259" y="20883"/>
                  <a:pt x="29577" y="23138"/>
                </a:cubicBezTo>
                <a:cubicBezTo>
                  <a:pt x="29461" y="23516"/>
                  <a:pt x="29261" y="23871"/>
                  <a:pt x="29101" y="24237"/>
                </a:cubicBezTo>
                <a:cubicBezTo>
                  <a:pt x="28911" y="23900"/>
                  <a:pt x="28710" y="23571"/>
                  <a:pt x="28537" y="23227"/>
                </a:cubicBezTo>
                <a:cubicBezTo>
                  <a:pt x="27459" y="21101"/>
                  <a:pt x="27663" y="19008"/>
                  <a:pt x="28741" y="16955"/>
                </a:cubicBezTo>
                <a:cubicBezTo>
                  <a:pt x="28923" y="16609"/>
                  <a:pt x="29202" y="16307"/>
                  <a:pt x="29465" y="16012"/>
                </a:cubicBezTo>
                <a:cubicBezTo>
                  <a:pt x="29610" y="15851"/>
                  <a:pt x="29818" y="15747"/>
                  <a:pt x="29998" y="15617"/>
                </a:cubicBezTo>
                <a:close/>
                <a:moveTo>
                  <a:pt x="29666" y="24215"/>
                </a:moveTo>
                <a:lnTo>
                  <a:pt x="29666" y="24215"/>
                </a:lnTo>
                <a:cubicBezTo>
                  <a:pt x="29663" y="24229"/>
                  <a:pt x="29663" y="24248"/>
                  <a:pt x="29655" y="24255"/>
                </a:cubicBezTo>
                <a:cubicBezTo>
                  <a:pt x="29649" y="24260"/>
                  <a:pt x="29642" y="24261"/>
                  <a:pt x="29635" y="24266"/>
                </a:cubicBezTo>
                <a:cubicBezTo>
                  <a:pt x="29645" y="24248"/>
                  <a:pt x="29656" y="24231"/>
                  <a:pt x="29666" y="24215"/>
                </a:cubicBezTo>
                <a:close/>
                <a:moveTo>
                  <a:pt x="20102" y="23113"/>
                </a:moveTo>
                <a:cubicBezTo>
                  <a:pt x="20732" y="23113"/>
                  <a:pt x="21368" y="23149"/>
                  <a:pt x="21997" y="23152"/>
                </a:cubicBezTo>
                <a:cubicBezTo>
                  <a:pt x="22095" y="23152"/>
                  <a:pt x="22195" y="23214"/>
                  <a:pt x="22295" y="23249"/>
                </a:cubicBezTo>
                <a:cubicBezTo>
                  <a:pt x="22209" y="23313"/>
                  <a:pt x="22131" y="23421"/>
                  <a:pt x="22042" y="23435"/>
                </a:cubicBezTo>
                <a:cubicBezTo>
                  <a:pt x="20016" y="23741"/>
                  <a:pt x="17991" y="24039"/>
                  <a:pt x="15962" y="24331"/>
                </a:cubicBezTo>
                <a:cubicBezTo>
                  <a:pt x="15928" y="24335"/>
                  <a:pt x="15894" y="24337"/>
                  <a:pt x="15860" y="24337"/>
                </a:cubicBezTo>
                <a:cubicBezTo>
                  <a:pt x="15726" y="24337"/>
                  <a:pt x="15589" y="24308"/>
                  <a:pt x="15454" y="24297"/>
                </a:cubicBezTo>
                <a:cubicBezTo>
                  <a:pt x="15440" y="24211"/>
                  <a:pt x="15425" y="24122"/>
                  <a:pt x="15412" y="24036"/>
                </a:cubicBezTo>
                <a:cubicBezTo>
                  <a:pt x="16537" y="23745"/>
                  <a:pt x="17647" y="23350"/>
                  <a:pt x="18789" y="23191"/>
                </a:cubicBezTo>
                <a:cubicBezTo>
                  <a:pt x="19222" y="23131"/>
                  <a:pt x="19661" y="23113"/>
                  <a:pt x="20102" y="23113"/>
                </a:cubicBezTo>
                <a:close/>
                <a:moveTo>
                  <a:pt x="29421" y="24509"/>
                </a:moveTo>
                <a:lnTo>
                  <a:pt x="29419" y="24511"/>
                </a:lnTo>
                <a:cubicBezTo>
                  <a:pt x="29416" y="24527"/>
                  <a:pt x="29413" y="24542"/>
                  <a:pt x="29410" y="24558"/>
                </a:cubicBezTo>
                <a:cubicBezTo>
                  <a:pt x="29409" y="24548"/>
                  <a:pt x="29409" y="24535"/>
                  <a:pt x="29406" y="24523"/>
                </a:cubicBezTo>
                <a:cubicBezTo>
                  <a:pt x="29412" y="24519"/>
                  <a:pt x="29416" y="24513"/>
                  <a:pt x="29421" y="24509"/>
                </a:cubicBezTo>
                <a:close/>
                <a:moveTo>
                  <a:pt x="27389" y="21662"/>
                </a:moveTo>
                <a:cubicBezTo>
                  <a:pt x="27767" y="22465"/>
                  <a:pt x="28198" y="23378"/>
                  <a:pt x="28625" y="24295"/>
                </a:cubicBezTo>
                <a:cubicBezTo>
                  <a:pt x="28696" y="24448"/>
                  <a:pt x="28739" y="24614"/>
                  <a:pt x="28796" y="24775"/>
                </a:cubicBezTo>
                <a:cubicBezTo>
                  <a:pt x="28635" y="24714"/>
                  <a:pt x="28463" y="24671"/>
                  <a:pt x="28313" y="24587"/>
                </a:cubicBezTo>
                <a:cubicBezTo>
                  <a:pt x="27302" y="24027"/>
                  <a:pt x="26297" y="23459"/>
                  <a:pt x="25361" y="22932"/>
                </a:cubicBezTo>
                <a:cubicBezTo>
                  <a:pt x="26083" y="22481"/>
                  <a:pt x="26787" y="22040"/>
                  <a:pt x="27389" y="21662"/>
                </a:cubicBezTo>
                <a:close/>
                <a:moveTo>
                  <a:pt x="35570" y="20154"/>
                </a:moveTo>
                <a:cubicBezTo>
                  <a:pt x="35584" y="20173"/>
                  <a:pt x="35613" y="20203"/>
                  <a:pt x="35609" y="20206"/>
                </a:cubicBezTo>
                <a:cubicBezTo>
                  <a:pt x="35538" y="20286"/>
                  <a:pt x="35466" y="20362"/>
                  <a:pt x="35394" y="20437"/>
                </a:cubicBezTo>
                <a:cubicBezTo>
                  <a:pt x="34121" y="22773"/>
                  <a:pt x="32795" y="25039"/>
                  <a:pt x="29565" y="25054"/>
                </a:cubicBezTo>
                <a:cubicBezTo>
                  <a:pt x="30679" y="22446"/>
                  <a:pt x="32880" y="21257"/>
                  <a:pt x="35328" y="20365"/>
                </a:cubicBezTo>
                <a:cubicBezTo>
                  <a:pt x="35408" y="20296"/>
                  <a:pt x="35490" y="20225"/>
                  <a:pt x="35570" y="20154"/>
                </a:cubicBezTo>
                <a:close/>
                <a:moveTo>
                  <a:pt x="36995" y="21619"/>
                </a:moveTo>
                <a:lnTo>
                  <a:pt x="36995" y="21619"/>
                </a:lnTo>
                <a:cubicBezTo>
                  <a:pt x="36945" y="21792"/>
                  <a:pt x="36948" y="21881"/>
                  <a:pt x="36903" y="21926"/>
                </a:cubicBezTo>
                <a:cubicBezTo>
                  <a:pt x="35689" y="23169"/>
                  <a:pt x="34649" y="24624"/>
                  <a:pt x="32913" y="25236"/>
                </a:cubicBezTo>
                <a:cubicBezTo>
                  <a:pt x="32607" y="25345"/>
                  <a:pt x="32275" y="25405"/>
                  <a:pt x="31950" y="25446"/>
                </a:cubicBezTo>
                <a:cubicBezTo>
                  <a:pt x="31928" y="25448"/>
                  <a:pt x="31906" y="25449"/>
                  <a:pt x="31884" y="25449"/>
                </a:cubicBezTo>
                <a:cubicBezTo>
                  <a:pt x="31727" y="25449"/>
                  <a:pt x="31560" y="25393"/>
                  <a:pt x="31399" y="25369"/>
                </a:cubicBezTo>
                <a:cubicBezTo>
                  <a:pt x="31545" y="25236"/>
                  <a:pt x="31669" y="25057"/>
                  <a:pt x="31842" y="24974"/>
                </a:cubicBezTo>
                <a:cubicBezTo>
                  <a:pt x="32960" y="24435"/>
                  <a:pt x="33736" y="23535"/>
                  <a:pt x="34516" y="22605"/>
                </a:cubicBezTo>
                <a:cubicBezTo>
                  <a:pt x="34789" y="22280"/>
                  <a:pt x="35281" y="22118"/>
                  <a:pt x="35696" y="21934"/>
                </a:cubicBezTo>
                <a:cubicBezTo>
                  <a:pt x="36013" y="21795"/>
                  <a:pt x="36365" y="21739"/>
                  <a:pt x="36702" y="21652"/>
                </a:cubicBezTo>
                <a:cubicBezTo>
                  <a:pt x="36789" y="21631"/>
                  <a:pt x="36880" y="21631"/>
                  <a:pt x="36995" y="21619"/>
                </a:cubicBezTo>
                <a:close/>
                <a:moveTo>
                  <a:pt x="29956" y="26237"/>
                </a:moveTo>
                <a:lnTo>
                  <a:pt x="29956" y="26237"/>
                </a:lnTo>
                <a:cubicBezTo>
                  <a:pt x="29977" y="26243"/>
                  <a:pt x="29998" y="26248"/>
                  <a:pt x="30019" y="26256"/>
                </a:cubicBezTo>
                <a:cubicBezTo>
                  <a:pt x="30003" y="26286"/>
                  <a:pt x="29987" y="26316"/>
                  <a:pt x="29969" y="26348"/>
                </a:cubicBezTo>
                <a:cubicBezTo>
                  <a:pt x="29966" y="26312"/>
                  <a:pt x="29960" y="26273"/>
                  <a:pt x="29956" y="26237"/>
                </a:cubicBezTo>
                <a:close/>
                <a:moveTo>
                  <a:pt x="31356" y="26756"/>
                </a:moveTo>
                <a:cubicBezTo>
                  <a:pt x="31376" y="26763"/>
                  <a:pt x="31395" y="26771"/>
                  <a:pt x="31415" y="26776"/>
                </a:cubicBezTo>
                <a:cubicBezTo>
                  <a:pt x="31412" y="26794"/>
                  <a:pt x="31415" y="26821"/>
                  <a:pt x="31406" y="26827"/>
                </a:cubicBezTo>
                <a:cubicBezTo>
                  <a:pt x="31387" y="26837"/>
                  <a:pt x="31363" y="26836"/>
                  <a:pt x="31341" y="26837"/>
                </a:cubicBezTo>
                <a:cubicBezTo>
                  <a:pt x="31347" y="26811"/>
                  <a:pt x="31350" y="26784"/>
                  <a:pt x="31356" y="26756"/>
                </a:cubicBezTo>
                <a:close/>
                <a:moveTo>
                  <a:pt x="39820" y="22202"/>
                </a:moveTo>
                <a:cubicBezTo>
                  <a:pt x="39863" y="22202"/>
                  <a:pt x="39910" y="22212"/>
                  <a:pt x="39952" y="22212"/>
                </a:cubicBezTo>
                <a:cubicBezTo>
                  <a:pt x="39903" y="22346"/>
                  <a:pt x="39890" y="22523"/>
                  <a:pt x="39797" y="22614"/>
                </a:cubicBezTo>
                <a:cubicBezTo>
                  <a:pt x="38853" y="23561"/>
                  <a:pt x="37935" y="24537"/>
                  <a:pt x="36927" y="25417"/>
                </a:cubicBezTo>
                <a:cubicBezTo>
                  <a:pt x="36254" y="26004"/>
                  <a:pt x="35451" y="26444"/>
                  <a:pt x="34707" y="26948"/>
                </a:cubicBezTo>
                <a:cubicBezTo>
                  <a:pt x="35110" y="25408"/>
                  <a:pt x="36143" y="24456"/>
                  <a:pt x="37233" y="23612"/>
                </a:cubicBezTo>
                <a:cubicBezTo>
                  <a:pt x="37982" y="23030"/>
                  <a:pt x="38905" y="22669"/>
                  <a:pt x="39754" y="22215"/>
                </a:cubicBezTo>
                <a:cubicBezTo>
                  <a:pt x="39773" y="22205"/>
                  <a:pt x="39796" y="22202"/>
                  <a:pt x="39820" y="22202"/>
                </a:cubicBezTo>
                <a:close/>
                <a:moveTo>
                  <a:pt x="31735" y="27206"/>
                </a:moveTo>
                <a:lnTo>
                  <a:pt x="31710" y="27232"/>
                </a:lnTo>
                <a:lnTo>
                  <a:pt x="31710" y="27232"/>
                </a:lnTo>
                <a:cubicBezTo>
                  <a:pt x="31706" y="27227"/>
                  <a:pt x="31701" y="27223"/>
                  <a:pt x="31697" y="27219"/>
                </a:cubicBezTo>
                <a:cubicBezTo>
                  <a:pt x="31710" y="27215"/>
                  <a:pt x="31722" y="27210"/>
                  <a:pt x="31735" y="27206"/>
                </a:cubicBezTo>
                <a:close/>
                <a:moveTo>
                  <a:pt x="41398" y="26027"/>
                </a:moveTo>
                <a:lnTo>
                  <a:pt x="41398" y="26027"/>
                </a:lnTo>
                <a:cubicBezTo>
                  <a:pt x="40879" y="26973"/>
                  <a:pt x="39978" y="27572"/>
                  <a:pt x="38875" y="27744"/>
                </a:cubicBezTo>
                <a:cubicBezTo>
                  <a:pt x="38609" y="27785"/>
                  <a:pt x="38338" y="27799"/>
                  <a:pt x="38066" y="27799"/>
                </a:cubicBezTo>
                <a:cubicBezTo>
                  <a:pt x="37551" y="27799"/>
                  <a:pt x="37028" y="27747"/>
                  <a:pt x="36513" y="27724"/>
                </a:cubicBezTo>
                <a:cubicBezTo>
                  <a:pt x="36151" y="27708"/>
                  <a:pt x="35793" y="27608"/>
                  <a:pt x="35436" y="27549"/>
                </a:cubicBezTo>
                <a:cubicBezTo>
                  <a:pt x="35765" y="27470"/>
                  <a:pt x="36095" y="27400"/>
                  <a:pt x="36423" y="27317"/>
                </a:cubicBezTo>
                <a:cubicBezTo>
                  <a:pt x="38101" y="26885"/>
                  <a:pt x="39779" y="26447"/>
                  <a:pt x="41398" y="26027"/>
                </a:cubicBezTo>
                <a:close/>
                <a:moveTo>
                  <a:pt x="36747" y="28195"/>
                </a:moveTo>
                <a:cubicBezTo>
                  <a:pt x="36755" y="28195"/>
                  <a:pt x="36772" y="28225"/>
                  <a:pt x="36786" y="28238"/>
                </a:cubicBezTo>
                <a:cubicBezTo>
                  <a:pt x="36752" y="28254"/>
                  <a:pt x="36720" y="28272"/>
                  <a:pt x="36684" y="28289"/>
                </a:cubicBezTo>
                <a:cubicBezTo>
                  <a:pt x="36669" y="28275"/>
                  <a:pt x="36656" y="28259"/>
                  <a:pt x="36642" y="28244"/>
                </a:cubicBezTo>
                <a:cubicBezTo>
                  <a:pt x="36676" y="28225"/>
                  <a:pt x="36710" y="28207"/>
                  <a:pt x="36746" y="28195"/>
                </a:cubicBezTo>
                <a:cubicBezTo>
                  <a:pt x="36746" y="28195"/>
                  <a:pt x="36746" y="28195"/>
                  <a:pt x="36747" y="28195"/>
                </a:cubicBezTo>
                <a:close/>
                <a:moveTo>
                  <a:pt x="35748" y="28108"/>
                </a:moveTo>
                <a:cubicBezTo>
                  <a:pt x="35787" y="28113"/>
                  <a:pt x="35823" y="28117"/>
                  <a:pt x="35861" y="28121"/>
                </a:cubicBezTo>
                <a:cubicBezTo>
                  <a:pt x="35965" y="28153"/>
                  <a:pt x="36069" y="28186"/>
                  <a:pt x="36173" y="28221"/>
                </a:cubicBezTo>
                <a:lnTo>
                  <a:pt x="36120" y="28318"/>
                </a:lnTo>
                <a:cubicBezTo>
                  <a:pt x="36034" y="28257"/>
                  <a:pt x="35953" y="28195"/>
                  <a:pt x="35869" y="28131"/>
                </a:cubicBezTo>
                <a:cubicBezTo>
                  <a:pt x="35830" y="28124"/>
                  <a:pt x="35790" y="28116"/>
                  <a:pt x="35748" y="28108"/>
                </a:cubicBezTo>
                <a:close/>
                <a:moveTo>
                  <a:pt x="27522" y="28629"/>
                </a:moveTo>
                <a:cubicBezTo>
                  <a:pt x="27533" y="28643"/>
                  <a:pt x="27555" y="28659"/>
                  <a:pt x="27555" y="28672"/>
                </a:cubicBezTo>
                <a:cubicBezTo>
                  <a:pt x="27555" y="28685"/>
                  <a:pt x="27530" y="28698"/>
                  <a:pt x="27514" y="28710"/>
                </a:cubicBezTo>
                <a:cubicBezTo>
                  <a:pt x="27501" y="28695"/>
                  <a:pt x="27480" y="28680"/>
                  <a:pt x="27480" y="28667"/>
                </a:cubicBezTo>
                <a:cubicBezTo>
                  <a:pt x="27481" y="28655"/>
                  <a:pt x="27507" y="28642"/>
                  <a:pt x="27522" y="28629"/>
                </a:cubicBezTo>
                <a:close/>
                <a:moveTo>
                  <a:pt x="24506" y="23270"/>
                </a:moveTo>
                <a:cubicBezTo>
                  <a:pt x="24752" y="23270"/>
                  <a:pt x="24867" y="23534"/>
                  <a:pt x="24819" y="24020"/>
                </a:cubicBezTo>
                <a:cubicBezTo>
                  <a:pt x="24897" y="26313"/>
                  <a:pt x="23417" y="27442"/>
                  <a:pt x="21606" y="28279"/>
                </a:cubicBezTo>
                <a:cubicBezTo>
                  <a:pt x="20886" y="28612"/>
                  <a:pt x="20098" y="28787"/>
                  <a:pt x="19360" y="29083"/>
                </a:cubicBezTo>
                <a:cubicBezTo>
                  <a:pt x="19252" y="29126"/>
                  <a:pt x="19166" y="29146"/>
                  <a:pt x="19100" y="29146"/>
                </a:cubicBezTo>
                <a:cubicBezTo>
                  <a:pt x="18908" y="29146"/>
                  <a:pt x="18882" y="28984"/>
                  <a:pt x="18984" y="28763"/>
                </a:cubicBezTo>
                <a:cubicBezTo>
                  <a:pt x="19716" y="27173"/>
                  <a:pt x="20432" y="25548"/>
                  <a:pt x="21995" y="24562"/>
                </a:cubicBezTo>
                <a:cubicBezTo>
                  <a:pt x="22716" y="24108"/>
                  <a:pt x="23487" y="23732"/>
                  <a:pt x="24246" y="23344"/>
                </a:cubicBezTo>
                <a:cubicBezTo>
                  <a:pt x="24344" y="23294"/>
                  <a:pt x="24431" y="23270"/>
                  <a:pt x="24506" y="23270"/>
                </a:cubicBezTo>
                <a:close/>
                <a:moveTo>
                  <a:pt x="47909" y="28768"/>
                </a:moveTo>
                <a:cubicBezTo>
                  <a:pt x="47947" y="28814"/>
                  <a:pt x="47986" y="28859"/>
                  <a:pt x="48024" y="28902"/>
                </a:cubicBezTo>
                <a:cubicBezTo>
                  <a:pt x="47859" y="29004"/>
                  <a:pt x="47693" y="29105"/>
                  <a:pt x="47528" y="29207"/>
                </a:cubicBezTo>
                <a:cubicBezTo>
                  <a:pt x="47656" y="29063"/>
                  <a:pt x="47784" y="28915"/>
                  <a:pt x="47909" y="28768"/>
                </a:cubicBezTo>
                <a:close/>
                <a:moveTo>
                  <a:pt x="37988" y="29226"/>
                </a:moveTo>
                <a:lnTo>
                  <a:pt x="37978" y="29273"/>
                </a:lnTo>
                <a:lnTo>
                  <a:pt x="37923" y="29241"/>
                </a:lnTo>
                <a:lnTo>
                  <a:pt x="37988" y="29226"/>
                </a:lnTo>
                <a:close/>
                <a:moveTo>
                  <a:pt x="44453" y="29327"/>
                </a:moveTo>
                <a:cubicBezTo>
                  <a:pt x="44450" y="29332"/>
                  <a:pt x="44446" y="29336"/>
                  <a:pt x="44440" y="29342"/>
                </a:cubicBezTo>
                <a:lnTo>
                  <a:pt x="44417" y="29343"/>
                </a:lnTo>
                <a:cubicBezTo>
                  <a:pt x="44417" y="29343"/>
                  <a:pt x="44450" y="29327"/>
                  <a:pt x="44453" y="29327"/>
                </a:cubicBezTo>
                <a:close/>
                <a:moveTo>
                  <a:pt x="47465" y="29244"/>
                </a:moveTo>
                <a:lnTo>
                  <a:pt x="47465" y="29244"/>
                </a:lnTo>
                <a:cubicBezTo>
                  <a:pt x="47415" y="29273"/>
                  <a:pt x="47364" y="29300"/>
                  <a:pt x="47314" y="29329"/>
                </a:cubicBezTo>
                <a:cubicBezTo>
                  <a:pt x="47207" y="29393"/>
                  <a:pt x="47101" y="29455"/>
                  <a:pt x="46995" y="29517"/>
                </a:cubicBezTo>
                <a:cubicBezTo>
                  <a:pt x="47089" y="29443"/>
                  <a:pt x="47185" y="29368"/>
                  <a:pt x="47279" y="29294"/>
                </a:cubicBezTo>
                <a:cubicBezTo>
                  <a:pt x="47340" y="29278"/>
                  <a:pt x="47403" y="29260"/>
                  <a:pt x="47465" y="29244"/>
                </a:cubicBezTo>
                <a:close/>
                <a:moveTo>
                  <a:pt x="46605" y="24172"/>
                </a:moveTo>
                <a:cubicBezTo>
                  <a:pt x="46602" y="24253"/>
                  <a:pt x="46625" y="24348"/>
                  <a:pt x="46593" y="24415"/>
                </a:cubicBezTo>
                <a:cubicBezTo>
                  <a:pt x="46005" y="25647"/>
                  <a:pt x="45462" y="26902"/>
                  <a:pt x="44793" y="28088"/>
                </a:cubicBezTo>
                <a:cubicBezTo>
                  <a:pt x="44479" y="28648"/>
                  <a:pt x="43919" y="29070"/>
                  <a:pt x="43474" y="29555"/>
                </a:cubicBezTo>
                <a:cubicBezTo>
                  <a:pt x="43412" y="29502"/>
                  <a:pt x="43347" y="29450"/>
                  <a:pt x="43283" y="29397"/>
                </a:cubicBezTo>
                <a:cubicBezTo>
                  <a:pt x="43280" y="28107"/>
                  <a:pt x="43905" y="27040"/>
                  <a:pt x="44634" y="26055"/>
                </a:cubicBezTo>
                <a:cubicBezTo>
                  <a:pt x="45110" y="25412"/>
                  <a:pt x="45742" y="24885"/>
                  <a:pt x="46311" y="24316"/>
                </a:cubicBezTo>
                <a:cubicBezTo>
                  <a:pt x="46384" y="24244"/>
                  <a:pt x="46505" y="24218"/>
                  <a:pt x="46605" y="24172"/>
                </a:cubicBezTo>
                <a:close/>
                <a:moveTo>
                  <a:pt x="44001" y="29631"/>
                </a:moveTo>
                <a:cubicBezTo>
                  <a:pt x="44016" y="29631"/>
                  <a:pt x="44030" y="29632"/>
                  <a:pt x="44045" y="29634"/>
                </a:cubicBezTo>
                <a:cubicBezTo>
                  <a:pt x="44057" y="29636"/>
                  <a:pt x="44064" y="29664"/>
                  <a:pt x="44075" y="29682"/>
                </a:cubicBezTo>
                <a:cubicBezTo>
                  <a:pt x="44035" y="29698"/>
                  <a:pt x="43997" y="29714"/>
                  <a:pt x="43958" y="29730"/>
                </a:cubicBezTo>
                <a:cubicBezTo>
                  <a:pt x="43947" y="29696"/>
                  <a:pt x="43937" y="29664"/>
                  <a:pt x="43926" y="29634"/>
                </a:cubicBezTo>
                <a:cubicBezTo>
                  <a:pt x="43952" y="29633"/>
                  <a:pt x="43976" y="29631"/>
                  <a:pt x="44001" y="29631"/>
                </a:cubicBezTo>
                <a:close/>
                <a:moveTo>
                  <a:pt x="35291" y="29786"/>
                </a:moveTo>
                <a:cubicBezTo>
                  <a:pt x="35304" y="29800"/>
                  <a:pt x="35326" y="29816"/>
                  <a:pt x="35324" y="29831"/>
                </a:cubicBezTo>
                <a:cubicBezTo>
                  <a:pt x="35321" y="29845"/>
                  <a:pt x="35297" y="29857"/>
                  <a:pt x="35282" y="29870"/>
                </a:cubicBezTo>
                <a:cubicBezTo>
                  <a:pt x="35269" y="29855"/>
                  <a:pt x="35247" y="29838"/>
                  <a:pt x="35249" y="29824"/>
                </a:cubicBezTo>
                <a:cubicBezTo>
                  <a:pt x="35250" y="29812"/>
                  <a:pt x="35276" y="29799"/>
                  <a:pt x="35291" y="29786"/>
                </a:cubicBezTo>
                <a:close/>
                <a:moveTo>
                  <a:pt x="40678" y="30719"/>
                </a:moveTo>
                <a:lnTo>
                  <a:pt x="40678" y="30719"/>
                </a:lnTo>
                <a:cubicBezTo>
                  <a:pt x="40684" y="30726"/>
                  <a:pt x="40690" y="30732"/>
                  <a:pt x="40694" y="30739"/>
                </a:cubicBezTo>
                <a:cubicBezTo>
                  <a:pt x="40690" y="30733"/>
                  <a:pt x="40684" y="30726"/>
                  <a:pt x="40678" y="30719"/>
                </a:cubicBezTo>
                <a:close/>
                <a:moveTo>
                  <a:pt x="49110" y="27112"/>
                </a:moveTo>
                <a:cubicBezTo>
                  <a:pt x="49146" y="27161"/>
                  <a:pt x="49182" y="27209"/>
                  <a:pt x="49218" y="27256"/>
                </a:cubicBezTo>
                <a:cubicBezTo>
                  <a:pt x="48181" y="28011"/>
                  <a:pt x="47178" y="28818"/>
                  <a:pt x="46093" y="29501"/>
                </a:cubicBezTo>
                <a:cubicBezTo>
                  <a:pt x="45347" y="29968"/>
                  <a:pt x="44486" y="30255"/>
                  <a:pt x="43684" y="30636"/>
                </a:cubicBezTo>
                <a:cubicBezTo>
                  <a:pt x="43550" y="30699"/>
                  <a:pt x="43452" y="30833"/>
                  <a:pt x="43339" y="30940"/>
                </a:cubicBezTo>
                <a:cubicBezTo>
                  <a:pt x="43367" y="30542"/>
                  <a:pt x="43568" y="30314"/>
                  <a:pt x="43931" y="30094"/>
                </a:cubicBezTo>
                <a:cubicBezTo>
                  <a:pt x="44952" y="29475"/>
                  <a:pt x="45904" y="28737"/>
                  <a:pt x="46927" y="28127"/>
                </a:cubicBezTo>
                <a:cubicBezTo>
                  <a:pt x="47613" y="27718"/>
                  <a:pt x="48380" y="27444"/>
                  <a:pt x="49110" y="27112"/>
                </a:cubicBezTo>
                <a:close/>
                <a:moveTo>
                  <a:pt x="29976" y="26367"/>
                </a:moveTo>
                <a:lnTo>
                  <a:pt x="29976" y="26367"/>
                </a:lnTo>
                <a:cubicBezTo>
                  <a:pt x="31502" y="27261"/>
                  <a:pt x="32469" y="28510"/>
                  <a:pt x="32440" y="30359"/>
                </a:cubicBezTo>
                <a:cubicBezTo>
                  <a:pt x="32436" y="30580"/>
                  <a:pt x="32233" y="30798"/>
                  <a:pt x="32124" y="31017"/>
                </a:cubicBezTo>
                <a:cubicBezTo>
                  <a:pt x="31956" y="30882"/>
                  <a:pt x="31704" y="30781"/>
                  <a:pt x="31632" y="30605"/>
                </a:cubicBezTo>
                <a:cubicBezTo>
                  <a:pt x="31204" y="29563"/>
                  <a:pt x="30820" y="28506"/>
                  <a:pt x="30417" y="27455"/>
                </a:cubicBezTo>
                <a:cubicBezTo>
                  <a:pt x="30277" y="27089"/>
                  <a:pt x="30125" y="26729"/>
                  <a:pt x="29976" y="26367"/>
                </a:cubicBezTo>
                <a:close/>
                <a:moveTo>
                  <a:pt x="46518" y="29672"/>
                </a:moveTo>
                <a:lnTo>
                  <a:pt x="46518" y="29672"/>
                </a:lnTo>
                <a:cubicBezTo>
                  <a:pt x="46486" y="29813"/>
                  <a:pt x="46496" y="29986"/>
                  <a:pt x="46417" y="30090"/>
                </a:cubicBezTo>
                <a:cubicBezTo>
                  <a:pt x="46254" y="30311"/>
                  <a:pt x="46073" y="30547"/>
                  <a:pt x="45846" y="30681"/>
                </a:cubicBezTo>
                <a:cubicBezTo>
                  <a:pt x="45509" y="30880"/>
                  <a:pt x="45668" y="31553"/>
                  <a:pt x="45169" y="31553"/>
                </a:cubicBezTo>
                <a:cubicBezTo>
                  <a:pt x="45124" y="31553"/>
                  <a:pt x="45074" y="31548"/>
                  <a:pt x="45017" y="31536"/>
                </a:cubicBezTo>
                <a:cubicBezTo>
                  <a:pt x="44619" y="31453"/>
                  <a:pt x="44235" y="31312"/>
                  <a:pt x="43847" y="31183"/>
                </a:cubicBezTo>
                <a:cubicBezTo>
                  <a:pt x="43672" y="31125"/>
                  <a:pt x="43507" y="31031"/>
                  <a:pt x="43338" y="30956"/>
                </a:cubicBezTo>
                <a:lnTo>
                  <a:pt x="43338" y="30955"/>
                </a:lnTo>
                <a:cubicBezTo>
                  <a:pt x="44530" y="30853"/>
                  <a:pt x="45565" y="30369"/>
                  <a:pt x="46518" y="29672"/>
                </a:cubicBezTo>
                <a:close/>
                <a:moveTo>
                  <a:pt x="52219" y="27491"/>
                </a:moveTo>
                <a:cubicBezTo>
                  <a:pt x="50707" y="29721"/>
                  <a:pt x="48839" y="31280"/>
                  <a:pt x="46207" y="31753"/>
                </a:cubicBezTo>
                <a:cubicBezTo>
                  <a:pt x="46176" y="31758"/>
                  <a:pt x="46145" y="31761"/>
                  <a:pt x="46113" y="31761"/>
                </a:cubicBezTo>
                <a:cubicBezTo>
                  <a:pt x="45969" y="31761"/>
                  <a:pt x="45818" y="31713"/>
                  <a:pt x="45672" y="31695"/>
                </a:cubicBezTo>
                <a:cubicBezTo>
                  <a:pt x="45756" y="31540"/>
                  <a:pt x="45834" y="31381"/>
                  <a:pt x="45930" y="31231"/>
                </a:cubicBezTo>
                <a:cubicBezTo>
                  <a:pt x="46735" y="29961"/>
                  <a:pt x="48070" y="29410"/>
                  <a:pt x="49318" y="28749"/>
                </a:cubicBezTo>
                <a:cubicBezTo>
                  <a:pt x="50072" y="28348"/>
                  <a:pt x="50857" y="28007"/>
                  <a:pt x="51632" y="27650"/>
                </a:cubicBezTo>
                <a:cubicBezTo>
                  <a:pt x="51787" y="27578"/>
                  <a:pt x="51966" y="27557"/>
                  <a:pt x="52219" y="27491"/>
                </a:cubicBezTo>
                <a:close/>
                <a:moveTo>
                  <a:pt x="47988" y="31956"/>
                </a:moveTo>
                <a:cubicBezTo>
                  <a:pt x="47991" y="31956"/>
                  <a:pt x="47994" y="31956"/>
                  <a:pt x="47996" y="31957"/>
                </a:cubicBezTo>
                <a:cubicBezTo>
                  <a:pt x="48003" y="31957"/>
                  <a:pt x="48008" y="31989"/>
                  <a:pt x="48011" y="32005"/>
                </a:cubicBezTo>
                <a:cubicBezTo>
                  <a:pt x="47983" y="31997"/>
                  <a:pt x="47959" y="31990"/>
                  <a:pt x="47908" y="31976"/>
                </a:cubicBezTo>
                <a:cubicBezTo>
                  <a:pt x="47948" y="31964"/>
                  <a:pt x="47970" y="31956"/>
                  <a:pt x="47988" y="31956"/>
                </a:cubicBezTo>
                <a:close/>
                <a:moveTo>
                  <a:pt x="41004" y="30923"/>
                </a:moveTo>
                <a:cubicBezTo>
                  <a:pt x="42000" y="30944"/>
                  <a:pt x="42454" y="31302"/>
                  <a:pt x="42334" y="31934"/>
                </a:cubicBezTo>
                <a:cubicBezTo>
                  <a:pt x="42325" y="31983"/>
                  <a:pt x="42159" y="32056"/>
                  <a:pt x="42087" y="32056"/>
                </a:cubicBezTo>
                <a:cubicBezTo>
                  <a:pt x="42075" y="32056"/>
                  <a:pt x="42066" y="32054"/>
                  <a:pt x="42061" y="32049"/>
                </a:cubicBezTo>
                <a:cubicBezTo>
                  <a:pt x="41863" y="31884"/>
                  <a:pt x="41689" y="31688"/>
                  <a:pt x="41511" y="31498"/>
                </a:cubicBezTo>
                <a:cubicBezTo>
                  <a:pt x="41355" y="31328"/>
                  <a:pt x="41206" y="31153"/>
                  <a:pt x="41004" y="30923"/>
                </a:cubicBezTo>
                <a:close/>
                <a:moveTo>
                  <a:pt x="47323" y="32084"/>
                </a:moveTo>
                <a:cubicBezTo>
                  <a:pt x="47324" y="32084"/>
                  <a:pt x="47324" y="32084"/>
                  <a:pt x="47325" y="32084"/>
                </a:cubicBezTo>
                <a:cubicBezTo>
                  <a:pt x="47361" y="32091"/>
                  <a:pt x="47395" y="32109"/>
                  <a:pt x="47429" y="32123"/>
                </a:cubicBezTo>
                <a:cubicBezTo>
                  <a:pt x="47413" y="32138"/>
                  <a:pt x="47400" y="32155"/>
                  <a:pt x="47383" y="32171"/>
                </a:cubicBezTo>
                <a:cubicBezTo>
                  <a:pt x="47348" y="32155"/>
                  <a:pt x="47312" y="32138"/>
                  <a:pt x="47279" y="32122"/>
                </a:cubicBezTo>
                <a:cubicBezTo>
                  <a:pt x="47294" y="32110"/>
                  <a:pt x="47311" y="32084"/>
                  <a:pt x="47323" y="32084"/>
                </a:cubicBezTo>
                <a:close/>
                <a:moveTo>
                  <a:pt x="55966" y="30443"/>
                </a:moveTo>
                <a:cubicBezTo>
                  <a:pt x="56119" y="30443"/>
                  <a:pt x="56276" y="30458"/>
                  <a:pt x="56430" y="30458"/>
                </a:cubicBezTo>
                <a:cubicBezTo>
                  <a:pt x="56434" y="30458"/>
                  <a:pt x="56438" y="30458"/>
                  <a:pt x="56442" y="30458"/>
                </a:cubicBezTo>
                <a:lnTo>
                  <a:pt x="56442" y="30458"/>
                </a:lnTo>
                <a:cubicBezTo>
                  <a:pt x="56244" y="30596"/>
                  <a:pt x="56050" y="30740"/>
                  <a:pt x="55847" y="30869"/>
                </a:cubicBezTo>
                <a:cubicBezTo>
                  <a:pt x="54430" y="31753"/>
                  <a:pt x="52907" y="32223"/>
                  <a:pt x="51264" y="32223"/>
                </a:cubicBezTo>
                <a:cubicBezTo>
                  <a:pt x="51073" y="32223"/>
                  <a:pt x="50881" y="32217"/>
                  <a:pt x="50686" y="32204"/>
                </a:cubicBezTo>
                <a:cubicBezTo>
                  <a:pt x="50020" y="32161"/>
                  <a:pt x="49350" y="32110"/>
                  <a:pt x="48683" y="32064"/>
                </a:cubicBezTo>
                <a:cubicBezTo>
                  <a:pt x="48676" y="32033"/>
                  <a:pt x="48670" y="32002"/>
                  <a:pt x="48663" y="31971"/>
                </a:cubicBezTo>
                <a:cubicBezTo>
                  <a:pt x="51002" y="31469"/>
                  <a:pt x="53337" y="30962"/>
                  <a:pt x="55676" y="30470"/>
                </a:cubicBezTo>
                <a:cubicBezTo>
                  <a:pt x="55770" y="30449"/>
                  <a:pt x="55867" y="30443"/>
                  <a:pt x="55966" y="30443"/>
                </a:cubicBezTo>
                <a:close/>
                <a:moveTo>
                  <a:pt x="38380" y="29835"/>
                </a:moveTo>
                <a:cubicBezTo>
                  <a:pt x="39724" y="30227"/>
                  <a:pt x="40636" y="31205"/>
                  <a:pt x="41588" y="32135"/>
                </a:cubicBezTo>
                <a:cubicBezTo>
                  <a:pt x="41555" y="32185"/>
                  <a:pt x="41521" y="32236"/>
                  <a:pt x="41488" y="32285"/>
                </a:cubicBezTo>
                <a:cubicBezTo>
                  <a:pt x="40827" y="31834"/>
                  <a:pt x="40145" y="31410"/>
                  <a:pt x="39511" y="30923"/>
                </a:cubicBezTo>
                <a:cubicBezTo>
                  <a:pt x="39103" y="30610"/>
                  <a:pt x="38766" y="30205"/>
                  <a:pt x="38399" y="29842"/>
                </a:cubicBezTo>
                <a:cubicBezTo>
                  <a:pt x="38383" y="29848"/>
                  <a:pt x="38366" y="29851"/>
                  <a:pt x="38351" y="29857"/>
                </a:cubicBezTo>
                <a:cubicBezTo>
                  <a:pt x="38361" y="29850"/>
                  <a:pt x="38371" y="29842"/>
                  <a:pt x="38380" y="29835"/>
                </a:cubicBezTo>
                <a:close/>
                <a:moveTo>
                  <a:pt x="48377" y="32527"/>
                </a:moveTo>
                <a:lnTo>
                  <a:pt x="48420" y="32554"/>
                </a:lnTo>
                <a:lnTo>
                  <a:pt x="48372" y="32574"/>
                </a:lnTo>
                <a:lnTo>
                  <a:pt x="48377" y="32527"/>
                </a:lnTo>
                <a:close/>
                <a:moveTo>
                  <a:pt x="28865" y="25881"/>
                </a:moveTo>
                <a:lnTo>
                  <a:pt x="28865" y="25881"/>
                </a:lnTo>
                <a:cubicBezTo>
                  <a:pt x="28807" y="26017"/>
                  <a:pt x="28770" y="26165"/>
                  <a:pt x="28692" y="26286"/>
                </a:cubicBezTo>
                <a:cubicBezTo>
                  <a:pt x="27916" y="27469"/>
                  <a:pt x="27146" y="28652"/>
                  <a:pt x="26354" y="29828"/>
                </a:cubicBezTo>
                <a:cubicBezTo>
                  <a:pt x="25479" y="31130"/>
                  <a:pt x="24231" y="31942"/>
                  <a:pt x="22802" y="32518"/>
                </a:cubicBezTo>
                <a:cubicBezTo>
                  <a:pt x="22411" y="32676"/>
                  <a:pt x="22016" y="32827"/>
                  <a:pt x="21624" y="32981"/>
                </a:cubicBezTo>
                <a:cubicBezTo>
                  <a:pt x="21570" y="32940"/>
                  <a:pt x="21517" y="32901"/>
                  <a:pt x="21463" y="32864"/>
                </a:cubicBezTo>
                <a:cubicBezTo>
                  <a:pt x="22522" y="31391"/>
                  <a:pt x="23534" y="29884"/>
                  <a:pt x="24655" y="28461"/>
                </a:cubicBezTo>
                <a:cubicBezTo>
                  <a:pt x="25618" y="27239"/>
                  <a:pt x="26955" y="26490"/>
                  <a:pt x="28408" y="25959"/>
                </a:cubicBezTo>
                <a:cubicBezTo>
                  <a:pt x="28551" y="25907"/>
                  <a:pt x="28712" y="25907"/>
                  <a:pt x="28865" y="25881"/>
                </a:cubicBezTo>
                <a:close/>
                <a:moveTo>
                  <a:pt x="49745" y="33315"/>
                </a:moveTo>
                <a:lnTo>
                  <a:pt x="49777" y="33323"/>
                </a:lnTo>
                <a:cubicBezTo>
                  <a:pt x="49810" y="33357"/>
                  <a:pt x="49842" y="33389"/>
                  <a:pt x="49873" y="33423"/>
                </a:cubicBezTo>
                <a:cubicBezTo>
                  <a:pt x="49845" y="33394"/>
                  <a:pt x="49816" y="33365"/>
                  <a:pt x="49788" y="33337"/>
                </a:cubicBezTo>
                <a:lnTo>
                  <a:pt x="49745" y="33315"/>
                </a:lnTo>
                <a:close/>
                <a:moveTo>
                  <a:pt x="61072" y="30120"/>
                </a:moveTo>
                <a:lnTo>
                  <a:pt x="61170" y="30294"/>
                </a:lnTo>
                <a:cubicBezTo>
                  <a:pt x="59841" y="31707"/>
                  <a:pt x="58677" y="33322"/>
                  <a:pt x="56661" y="33873"/>
                </a:cubicBezTo>
                <a:cubicBezTo>
                  <a:pt x="56532" y="33908"/>
                  <a:pt x="56402" y="33937"/>
                  <a:pt x="56272" y="33967"/>
                </a:cubicBezTo>
                <a:cubicBezTo>
                  <a:pt x="56273" y="33805"/>
                  <a:pt x="56208" y="33590"/>
                  <a:pt x="56285" y="33487"/>
                </a:cubicBezTo>
                <a:cubicBezTo>
                  <a:pt x="56668" y="32987"/>
                  <a:pt x="57006" y="32382"/>
                  <a:pt x="57517" y="32058"/>
                </a:cubicBezTo>
                <a:cubicBezTo>
                  <a:pt x="58654" y="31335"/>
                  <a:pt x="59882" y="30756"/>
                  <a:pt x="61072" y="30120"/>
                </a:cubicBezTo>
                <a:close/>
                <a:moveTo>
                  <a:pt x="60117" y="33863"/>
                </a:moveTo>
                <a:cubicBezTo>
                  <a:pt x="60117" y="33864"/>
                  <a:pt x="60120" y="33864"/>
                  <a:pt x="60120" y="33866"/>
                </a:cubicBezTo>
                <a:cubicBezTo>
                  <a:pt x="60114" y="33872"/>
                  <a:pt x="60110" y="33879"/>
                  <a:pt x="60104" y="33885"/>
                </a:cubicBezTo>
                <a:cubicBezTo>
                  <a:pt x="60023" y="33915"/>
                  <a:pt x="59941" y="33945"/>
                  <a:pt x="59857" y="33979"/>
                </a:cubicBezTo>
                <a:cubicBezTo>
                  <a:pt x="59947" y="33941"/>
                  <a:pt x="60033" y="33901"/>
                  <a:pt x="60117" y="33863"/>
                </a:cubicBezTo>
                <a:close/>
                <a:moveTo>
                  <a:pt x="59303" y="34102"/>
                </a:moveTo>
                <a:cubicBezTo>
                  <a:pt x="59375" y="34103"/>
                  <a:pt x="59449" y="34103"/>
                  <a:pt x="59523" y="34103"/>
                </a:cubicBezTo>
                <a:cubicBezTo>
                  <a:pt x="59455" y="34126"/>
                  <a:pt x="59384" y="34151"/>
                  <a:pt x="59315" y="34172"/>
                </a:cubicBezTo>
                <a:cubicBezTo>
                  <a:pt x="59312" y="34148"/>
                  <a:pt x="59307" y="34125"/>
                  <a:pt x="59303" y="34102"/>
                </a:cubicBezTo>
                <a:close/>
                <a:moveTo>
                  <a:pt x="68305" y="30132"/>
                </a:moveTo>
                <a:lnTo>
                  <a:pt x="68305" y="30132"/>
                </a:lnTo>
                <a:cubicBezTo>
                  <a:pt x="66957" y="31294"/>
                  <a:pt x="65777" y="32409"/>
                  <a:pt x="64485" y="33380"/>
                </a:cubicBezTo>
                <a:cubicBezTo>
                  <a:pt x="63915" y="33808"/>
                  <a:pt x="63127" y="33945"/>
                  <a:pt x="62437" y="34213"/>
                </a:cubicBezTo>
                <a:cubicBezTo>
                  <a:pt x="62446" y="33979"/>
                  <a:pt x="62385" y="33707"/>
                  <a:pt x="62486" y="33522"/>
                </a:cubicBezTo>
                <a:cubicBezTo>
                  <a:pt x="63504" y="31628"/>
                  <a:pt x="65084" y="30544"/>
                  <a:pt x="67230" y="30299"/>
                </a:cubicBezTo>
                <a:cubicBezTo>
                  <a:pt x="67545" y="30263"/>
                  <a:pt x="67859" y="30202"/>
                  <a:pt x="68305" y="30132"/>
                </a:cubicBezTo>
                <a:close/>
                <a:moveTo>
                  <a:pt x="62391" y="34621"/>
                </a:moveTo>
                <a:cubicBezTo>
                  <a:pt x="62385" y="34628"/>
                  <a:pt x="62381" y="34632"/>
                  <a:pt x="62376" y="34640"/>
                </a:cubicBezTo>
                <a:cubicBezTo>
                  <a:pt x="62379" y="34632"/>
                  <a:pt x="62385" y="34625"/>
                  <a:pt x="62388" y="34621"/>
                </a:cubicBezTo>
                <a:close/>
                <a:moveTo>
                  <a:pt x="43986" y="31978"/>
                </a:moveTo>
                <a:cubicBezTo>
                  <a:pt x="44731" y="32126"/>
                  <a:pt x="45477" y="32263"/>
                  <a:pt x="46217" y="32422"/>
                </a:cubicBezTo>
                <a:cubicBezTo>
                  <a:pt x="46303" y="32438"/>
                  <a:pt x="46407" y="32577"/>
                  <a:pt x="46420" y="32671"/>
                </a:cubicBezTo>
                <a:cubicBezTo>
                  <a:pt x="46530" y="33413"/>
                  <a:pt x="46622" y="34155"/>
                  <a:pt x="46721" y="34898"/>
                </a:cubicBezTo>
                <a:cubicBezTo>
                  <a:pt x="46107" y="34132"/>
                  <a:pt x="45514" y="33348"/>
                  <a:pt x="44869" y="32608"/>
                </a:cubicBezTo>
                <a:cubicBezTo>
                  <a:pt x="44637" y="32344"/>
                  <a:pt x="44287" y="32184"/>
                  <a:pt x="43986" y="31978"/>
                </a:cubicBezTo>
                <a:close/>
                <a:moveTo>
                  <a:pt x="57737" y="34736"/>
                </a:moveTo>
                <a:lnTo>
                  <a:pt x="57737" y="34736"/>
                </a:lnTo>
                <a:cubicBezTo>
                  <a:pt x="57795" y="34780"/>
                  <a:pt x="57854" y="34825"/>
                  <a:pt x="57912" y="34870"/>
                </a:cubicBezTo>
                <a:cubicBezTo>
                  <a:pt x="57895" y="34882"/>
                  <a:pt x="57862" y="34904"/>
                  <a:pt x="57858" y="34904"/>
                </a:cubicBezTo>
                <a:cubicBezTo>
                  <a:pt x="57858" y="34904"/>
                  <a:pt x="57858" y="34904"/>
                  <a:pt x="57858" y="34904"/>
                </a:cubicBezTo>
                <a:cubicBezTo>
                  <a:pt x="57816" y="34849"/>
                  <a:pt x="57777" y="34791"/>
                  <a:pt x="57737" y="34736"/>
                </a:cubicBezTo>
                <a:close/>
                <a:moveTo>
                  <a:pt x="46737" y="34951"/>
                </a:moveTo>
                <a:cubicBezTo>
                  <a:pt x="46787" y="35016"/>
                  <a:pt x="46836" y="35084"/>
                  <a:pt x="46887" y="35149"/>
                </a:cubicBezTo>
                <a:lnTo>
                  <a:pt x="46696" y="35165"/>
                </a:lnTo>
                <a:cubicBezTo>
                  <a:pt x="46709" y="35094"/>
                  <a:pt x="46724" y="35023"/>
                  <a:pt x="46737" y="34951"/>
                </a:cubicBezTo>
                <a:close/>
                <a:moveTo>
                  <a:pt x="61989" y="35095"/>
                </a:moveTo>
                <a:cubicBezTo>
                  <a:pt x="62109" y="35131"/>
                  <a:pt x="62227" y="35167"/>
                  <a:pt x="62349" y="35202"/>
                </a:cubicBezTo>
                <a:lnTo>
                  <a:pt x="61986" y="35196"/>
                </a:lnTo>
                <a:cubicBezTo>
                  <a:pt x="61987" y="35163"/>
                  <a:pt x="61987" y="35128"/>
                  <a:pt x="61989" y="35095"/>
                </a:cubicBezTo>
                <a:close/>
                <a:moveTo>
                  <a:pt x="69796" y="33528"/>
                </a:moveTo>
                <a:cubicBezTo>
                  <a:pt x="69970" y="33528"/>
                  <a:pt x="70145" y="33534"/>
                  <a:pt x="70321" y="33545"/>
                </a:cubicBezTo>
                <a:cubicBezTo>
                  <a:pt x="72438" y="33678"/>
                  <a:pt x="74550" y="33906"/>
                  <a:pt x="76663" y="34094"/>
                </a:cubicBezTo>
                <a:cubicBezTo>
                  <a:pt x="76668" y="34197"/>
                  <a:pt x="76674" y="34298"/>
                  <a:pt x="76677" y="34401"/>
                </a:cubicBezTo>
                <a:cubicBezTo>
                  <a:pt x="75720" y="34573"/>
                  <a:pt x="74753" y="34712"/>
                  <a:pt x="73805" y="34924"/>
                </a:cubicBezTo>
                <a:cubicBezTo>
                  <a:pt x="72765" y="35156"/>
                  <a:pt x="71729" y="35273"/>
                  <a:pt x="70696" y="35273"/>
                </a:cubicBezTo>
                <a:cubicBezTo>
                  <a:pt x="69543" y="35273"/>
                  <a:pt x="68392" y="35127"/>
                  <a:pt x="67243" y="34832"/>
                </a:cubicBezTo>
                <a:cubicBezTo>
                  <a:pt x="67127" y="34803"/>
                  <a:pt x="67000" y="34796"/>
                  <a:pt x="66899" y="34744"/>
                </a:cubicBezTo>
                <a:cubicBezTo>
                  <a:pt x="66756" y="34669"/>
                  <a:pt x="66631" y="34559"/>
                  <a:pt x="66498" y="34465"/>
                </a:cubicBezTo>
                <a:cubicBezTo>
                  <a:pt x="66624" y="34372"/>
                  <a:pt x="66740" y="34264"/>
                  <a:pt x="66877" y="34194"/>
                </a:cubicBezTo>
                <a:cubicBezTo>
                  <a:pt x="67799" y="33717"/>
                  <a:pt x="68791" y="33528"/>
                  <a:pt x="69796" y="33528"/>
                </a:cubicBezTo>
                <a:close/>
                <a:moveTo>
                  <a:pt x="67910" y="35402"/>
                </a:moveTo>
                <a:cubicBezTo>
                  <a:pt x="68027" y="35477"/>
                  <a:pt x="68143" y="35551"/>
                  <a:pt x="68260" y="35626"/>
                </a:cubicBezTo>
                <a:cubicBezTo>
                  <a:pt x="68132" y="35590"/>
                  <a:pt x="68005" y="35555"/>
                  <a:pt x="67876" y="35519"/>
                </a:cubicBezTo>
                <a:cubicBezTo>
                  <a:pt x="67888" y="35481"/>
                  <a:pt x="67898" y="35441"/>
                  <a:pt x="67910" y="35402"/>
                </a:cubicBezTo>
                <a:close/>
                <a:moveTo>
                  <a:pt x="68335" y="35679"/>
                </a:moveTo>
                <a:lnTo>
                  <a:pt x="68335" y="35679"/>
                </a:lnTo>
                <a:cubicBezTo>
                  <a:pt x="68375" y="35723"/>
                  <a:pt x="68419" y="35766"/>
                  <a:pt x="68464" y="35808"/>
                </a:cubicBezTo>
                <a:cubicBezTo>
                  <a:pt x="68438" y="35828"/>
                  <a:pt x="68412" y="35847"/>
                  <a:pt x="68386" y="35869"/>
                </a:cubicBezTo>
                <a:cubicBezTo>
                  <a:pt x="68368" y="35807"/>
                  <a:pt x="68351" y="35743"/>
                  <a:pt x="68335" y="35679"/>
                </a:cubicBezTo>
                <a:close/>
                <a:moveTo>
                  <a:pt x="59542" y="36317"/>
                </a:moveTo>
                <a:cubicBezTo>
                  <a:pt x="59558" y="36330"/>
                  <a:pt x="59574" y="36345"/>
                  <a:pt x="59588" y="36359"/>
                </a:cubicBezTo>
                <a:lnTo>
                  <a:pt x="59539" y="36365"/>
                </a:lnTo>
                <a:cubicBezTo>
                  <a:pt x="59539" y="36349"/>
                  <a:pt x="59539" y="36332"/>
                  <a:pt x="59542" y="36317"/>
                </a:cubicBezTo>
                <a:close/>
                <a:moveTo>
                  <a:pt x="29056" y="26243"/>
                </a:moveTo>
                <a:cubicBezTo>
                  <a:pt x="29192" y="26316"/>
                  <a:pt x="29412" y="26363"/>
                  <a:pt x="29452" y="26473"/>
                </a:cubicBezTo>
                <a:cubicBezTo>
                  <a:pt x="29853" y="27578"/>
                  <a:pt x="30235" y="28687"/>
                  <a:pt x="30604" y="29802"/>
                </a:cubicBezTo>
                <a:cubicBezTo>
                  <a:pt x="30767" y="30299"/>
                  <a:pt x="30893" y="30811"/>
                  <a:pt x="31108" y="31566"/>
                </a:cubicBezTo>
                <a:cubicBezTo>
                  <a:pt x="30954" y="32590"/>
                  <a:pt x="30820" y="33818"/>
                  <a:pt x="30570" y="35020"/>
                </a:cubicBezTo>
                <a:cubicBezTo>
                  <a:pt x="30459" y="35562"/>
                  <a:pt x="30132" y="36063"/>
                  <a:pt x="29862" y="36562"/>
                </a:cubicBezTo>
                <a:cubicBezTo>
                  <a:pt x="29851" y="36581"/>
                  <a:pt x="29797" y="36590"/>
                  <a:pt x="29728" y="36590"/>
                </a:cubicBezTo>
                <a:cubicBezTo>
                  <a:pt x="29594" y="36590"/>
                  <a:pt x="29406" y="36557"/>
                  <a:pt x="29381" y="36502"/>
                </a:cubicBezTo>
                <a:cubicBezTo>
                  <a:pt x="28358" y="34300"/>
                  <a:pt x="27562" y="32042"/>
                  <a:pt x="27731" y="29552"/>
                </a:cubicBezTo>
                <a:cubicBezTo>
                  <a:pt x="27815" y="28295"/>
                  <a:pt x="28498" y="27298"/>
                  <a:pt x="29056" y="26243"/>
                </a:cubicBezTo>
                <a:close/>
                <a:moveTo>
                  <a:pt x="45505" y="36551"/>
                </a:moveTo>
                <a:cubicBezTo>
                  <a:pt x="45506" y="36551"/>
                  <a:pt x="45506" y="36551"/>
                  <a:pt x="45507" y="36552"/>
                </a:cubicBezTo>
                <a:cubicBezTo>
                  <a:pt x="45522" y="36553"/>
                  <a:pt x="45535" y="36578"/>
                  <a:pt x="45546" y="36595"/>
                </a:cubicBezTo>
                <a:cubicBezTo>
                  <a:pt x="45530" y="36606"/>
                  <a:pt x="45516" y="36619"/>
                  <a:pt x="45500" y="36634"/>
                </a:cubicBezTo>
                <a:cubicBezTo>
                  <a:pt x="45487" y="36619"/>
                  <a:pt x="45473" y="36604"/>
                  <a:pt x="45460" y="36589"/>
                </a:cubicBezTo>
                <a:cubicBezTo>
                  <a:pt x="45476" y="36575"/>
                  <a:pt x="45491" y="36551"/>
                  <a:pt x="45505" y="36551"/>
                </a:cubicBezTo>
                <a:close/>
                <a:moveTo>
                  <a:pt x="28937" y="36588"/>
                </a:moveTo>
                <a:cubicBezTo>
                  <a:pt x="28940" y="36604"/>
                  <a:pt x="28949" y="36631"/>
                  <a:pt x="28942" y="36634"/>
                </a:cubicBezTo>
                <a:cubicBezTo>
                  <a:pt x="28933" y="36641"/>
                  <a:pt x="28920" y="36641"/>
                  <a:pt x="28907" y="36646"/>
                </a:cubicBezTo>
                <a:cubicBezTo>
                  <a:pt x="28919" y="36625"/>
                  <a:pt x="28927" y="36606"/>
                  <a:pt x="28937" y="36588"/>
                </a:cubicBezTo>
                <a:close/>
                <a:moveTo>
                  <a:pt x="49820" y="36589"/>
                </a:moveTo>
                <a:cubicBezTo>
                  <a:pt x="49878" y="36647"/>
                  <a:pt x="49936" y="36703"/>
                  <a:pt x="49994" y="36761"/>
                </a:cubicBezTo>
                <a:cubicBezTo>
                  <a:pt x="49926" y="36722"/>
                  <a:pt x="49859" y="36685"/>
                  <a:pt x="49791" y="36647"/>
                </a:cubicBezTo>
                <a:cubicBezTo>
                  <a:pt x="49790" y="36643"/>
                  <a:pt x="49810" y="36609"/>
                  <a:pt x="49820" y="36589"/>
                </a:cubicBezTo>
                <a:close/>
                <a:moveTo>
                  <a:pt x="57751" y="37359"/>
                </a:moveTo>
                <a:lnTo>
                  <a:pt x="57751" y="37359"/>
                </a:lnTo>
                <a:cubicBezTo>
                  <a:pt x="57764" y="37361"/>
                  <a:pt x="57777" y="37361"/>
                  <a:pt x="57789" y="37363"/>
                </a:cubicBezTo>
                <a:cubicBezTo>
                  <a:pt x="57786" y="37366"/>
                  <a:pt x="57782" y="37369"/>
                  <a:pt x="57779" y="37372"/>
                </a:cubicBezTo>
                <a:cubicBezTo>
                  <a:pt x="57770" y="37366"/>
                  <a:pt x="57760" y="37363"/>
                  <a:pt x="57751" y="37359"/>
                </a:cubicBezTo>
                <a:close/>
                <a:moveTo>
                  <a:pt x="70688" y="37393"/>
                </a:moveTo>
                <a:cubicBezTo>
                  <a:pt x="70701" y="37408"/>
                  <a:pt x="70726" y="37424"/>
                  <a:pt x="70724" y="37438"/>
                </a:cubicBezTo>
                <a:cubicBezTo>
                  <a:pt x="70724" y="37453"/>
                  <a:pt x="70697" y="37466"/>
                  <a:pt x="70682" y="37480"/>
                </a:cubicBezTo>
                <a:cubicBezTo>
                  <a:pt x="70669" y="37466"/>
                  <a:pt x="70645" y="37450"/>
                  <a:pt x="70646" y="37435"/>
                </a:cubicBezTo>
                <a:cubicBezTo>
                  <a:pt x="70649" y="37421"/>
                  <a:pt x="70674" y="37408"/>
                  <a:pt x="70688" y="37393"/>
                </a:cubicBezTo>
                <a:close/>
                <a:moveTo>
                  <a:pt x="34620" y="29076"/>
                </a:moveTo>
                <a:cubicBezTo>
                  <a:pt x="34683" y="29089"/>
                  <a:pt x="34747" y="29099"/>
                  <a:pt x="34808" y="29112"/>
                </a:cubicBezTo>
                <a:cubicBezTo>
                  <a:pt x="34937" y="30589"/>
                  <a:pt x="35117" y="32064"/>
                  <a:pt x="35175" y="33545"/>
                </a:cubicBezTo>
                <a:cubicBezTo>
                  <a:pt x="35224" y="34812"/>
                  <a:pt x="35138" y="36086"/>
                  <a:pt x="35097" y="37356"/>
                </a:cubicBezTo>
                <a:cubicBezTo>
                  <a:pt x="35096" y="37444"/>
                  <a:pt x="34986" y="37528"/>
                  <a:pt x="34925" y="37615"/>
                </a:cubicBezTo>
                <a:cubicBezTo>
                  <a:pt x="34828" y="37515"/>
                  <a:pt x="34681" y="37434"/>
                  <a:pt x="34642" y="37314"/>
                </a:cubicBezTo>
                <a:cubicBezTo>
                  <a:pt x="34338" y="36381"/>
                  <a:pt x="33921" y="35457"/>
                  <a:pt x="33801" y="34498"/>
                </a:cubicBezTo>
                <a:cubicBezTo>
                  <a:pt x="33668" y="33410"/>
                  <a:pt x="33716" y="32278"/>
                  <a:pt x="33859" y="31189"/>
                </a:cubicBezTo>
                <a:cubicBezTo>
                  <a:pt x="33955" y="30464"/>
                  <a:pt x="34357" y="29779"/>
                  <a:pt x="34620" y="29076"/>
                </a:cubicBezTo>
                <a:close/>
                <a:moveTo>
                  <a:pt x="71131" y="37672"/>
                </a:moveTo>
                <a:cubicBezTo>
                  <a:pt x="71145" y="37672"/>
                  <a:pt x="71160" y="37704"/>
                  <a:pt x="71173" y="37723"/>
                </a:cubicBezTo>
                <a:cubicBezTo>
                  <a:pt x="71138" y="37742"/>
                  <a:pt x="71106" y="37761"/>
                  <a:pt x="71071" y="37781"/>
                </a:cubicBezTo>
                <a:cubicBezTo>
                  <a:pt x="71052" y="37752"/>
                  <a:pt x="71035" y="37724"/>
                  <a:pt x="71016" y="37696"/>
                </a:cubicBezTo>
                <a:cubicBezTo>
                  <a:pt x="71055" y="37687"/>
                  <a:pt x="71093" y="37672"/>
                  <a:pt x="71131" y="37672"/>
                </a:cubicBezTo>
                <a:close/>
                <a:moveTo>
                  <a:pt x="43802" y="32359"/>
                </a:moveTo>
                <a:cubicBezTo>
                  <a:pt x="45694" y="33872"/>
                  <a:pt x="46952" y="35944"/>
                  <a:pt x="46985" y="37999"/>
                </a:cubicBezTo>
                <a:cubicBezTo>
                  <a:pt x="46384" y="37037"/>
                  <a:pt x="45747" y="36097"/>
                  <a:pt x="45192" y="35110"/>
                </a:cubicBezTo>
                <a:cubicBezTo>
                  <a:pt x="44655" y="34155"/>
                  <a:pt x="44201" y="33154"/>
                  <a:pt x="43802" y="32359"/>
                </a:cubicBezTo>
                <a:close/>
                <a:moveTo>
                  <a:pt x="50378" y="33488"/>
                </a:moveTo>
                <a:cubicBezTo>
                  <a:pt x="50397" y="33488"/>
                  <a:pt x="50415" y="33489"/>
                  <a:pt x="50433" y="33493"/>
                </a:cubicBezTo>
                <a:cubicBezTo>
                  <a:pt x="51958" y="33782"/>
                  <a:pt x="53485" y="34061"/>
                  <a:pt x="55002" y="34385"/>
                </a:cubicBezTo>
                <a:cubicBezTo>
                  <a:pt x="55499" y="34492"/>
                  <a:pt x="55790" y="34871"/>
                  <a:pt x="55748" y="35397"/>
                </a:cubicBezTo>
                <a:cubicBezTo>
                  <a:pt x="55661" y="36517"/>
                  <a:pt x="55540" y="37632"/>
                  <a:pt x="55444" y="38621"/>
                </a:cubicBezTo>
                <a:cubicBezTo>
                  <a:pt x="54282" y="37437"/>
                  <a:pt x="53058" y="36154"/>
                  <a:pt x="51791" y="34917"/>
                </a:cubicBezTo>
                <a:cubicBezTo>
                  <a:pt x="51359" y="34495"/>
                  <a:pt x="50811" y="34190"/>
                  <a:pt x="50325" y="33822"/>
                </a:cubicBezTo>
                <a:cubicBezTo>
                  <a:pt x="50228" y="33749"/>
                  <a:pt x="50164" y="33632"/>
                  <a:pt x="50085" y="33533"/>
                </a:cubicBezTo>
                <a:cubicBezTo>
                  <a:pt x="50183" y="33524"/>
                  <a:pt x="50284" y="33488"/>
                  <a:pt x="50378" y="33488"/>
                </a:cubicBezTo>
                <a:close/>
                <a:moveTo>
                  <a:pt x="35441" y="28818"/>
                </a:moveTo>
                <a:lnTo>
                  <a:pt x="35441" y="28818"/>
                </a:lnTo>
                <a:cubicBezTo>
                  <a:pt x="35638" y="28855"/>
                  <a:pt x="35881" y="28829"/>
                  <a:pt x="36026" y="28934"/>
                </a:cubicBezTo>
                <a:cubicBezTo>
                  <a:pt x="36956" y="29621"/>
                  <a:pt x="37768" y="30393"/>
                  <a:pt x="38386" y="31407"/>
                </a:cubicBezTo>
                <a:cubicBezTo>
                  <a:pt x="39627" y="33438"/>
                  <a:pt x="39783" y="35669"/>
                  <a:pt x="39822" y="37943"/>
                </a:cubicBezTo>
                <a:cubicBezTo>
                  <a:pt x="39831" y="38435"/>
                  <a:pt x="39823" y="38925"/>
                  <a:pt x="39823" y="39560"/>
                </a:cubicBezTo>
                <a:cubicBezTo>
                  <a:pt x="38966" y="37717"/>
                  <a:pt x="38146" y="36071"/>
                  <a:pt x="37433" y="34382"/>
                </a:cubicBezTo>
                <a:cubicBezTo>
                  <a:pt x="36818" y="32923"/>
                  <a:pt x="36331" y="31410"/>
                  <a:pt x="35787" y="29922"/>
                </a:cubicBezTo>
                <a:cubicBezTo>
                  <a:pt x="35712" y="29721"/>
                  <a:pt x="35638" y="29520"/>
                  <a:pt x="35574" y="29316"/>
                </a:cubicBezTo>
                <a:cubicBezTo>
                  <a:pt x="35522" y="29154"/>
                  <a:pt x="35486" y="28985"/>
                  <a:pt x="35441" y="28818"/>
                </a:cubicBezTo>
                <a:close/>
                <a:moveTo>
                  <a:pt x="69596" y="35736"/>
                </a:moveTo>
                <a:cubicBezTo>
                  <a:pt x="71210" y="35736"/>
                  <a:pt x="75413" y="37959"/>
                  <a:pt x="77005" y="39619"/>
                </a:cubicBezTo>
                <a:cubicBezTo>
                  <a:pt x="76918" y="39657"/>
                  <a:pt x="76806" y="39742"/>
                  <a:pt x="76736" y="39742"/>
                </a:cubicBezTo>
                <a:cubicBezTo>
                  <a:pt x="76726" y="39742"/>
                  <a:pt x="76717" y="39740"/>
                  <a:pt x="76709" y="39736"/>
                </a:cubicBezTo>
                <a:cubicBezTo>
                  <a:pt x="74628" y="38731"/>
                  <a:pt x="72548" y="37726"/>
                  <a:pt x="70486" y="36685"/>
                </a:cubicBezTo>
                <a:cubicBezTo>
                  <a:pt x="70034" y="36458"/>
                  <a:pt x="69648" y="36096"/>
                  <a:pt x="69227" y="35792"/>
                </a:cubicBezTo>
                <a:cubicBezTo>
                  <a:pt x="69327" y="35754"/>
                  <a:pt x="69451" y="35736"/>
                  <a:pt x="69596" y="35736"/>
                </a:cubicBezTo>
                <a:close/>
                <a:moveTo>
                  <a:pt x="48069" y="33059"/>
                </a:moveTo>
                <a:cubicBezTo>
                  <a:pt x="48190" y="33083"/>
                  <a:pt x="48338" y="33070"/>
                  <a:pt x="48427" y="33138"/>
                </a:cubicBezTo>
                <a:cubicBezTo>
                  <a:pt x="49823" y="34180"/>
                  <a:pt x="51285" y="35149"/>
                  <a:pt x="52578" y="36307"/>
                </a:cubicBezTo>
                <a:cubicBezTo>
                  <a:pt x="53547" y="37175"/>
                  <a:pt x="54306" y="38280"/>
                  <a:pt x="55132" y="39299"/>
                </a:cubicBezTo>
                <a:cubicBezTo>
                  <a:pt x="55333" y="39547"/>
                  <a:pt x="55429" y="39879"/>
                  <a:pt x="55572" y="40171"/>
                </a:cubicBezTo>
                <a:cubicBezTo>
                  <a:pt x="55537" y="40189"/>
                  <a:pt x="55504" y="40203"/>
                  <a:pt x="55471" y="40219"/>
                </a:cubicBezTo>
                <a:cubicBezTo>
                  <a:pt x="54542" y="39158"/>
                  <a:pt x="53651" y="38063"/>
                  <a:pt x="52676" y="37045"/>
                </a:cubicBezTo>
                <a:cubicBezTo>
                  <a:pt x="51417" y="35730"/>
                  <a:pt x="50112" y="34454"/>
                  <a:pt x="48465" y="33604"/>
                </a:cubicBezTo>
                <a:cubicBezTo>
                  <a:pt x="48364" y="33552"/>
                  <a:pt x="48272" y="33459"/>
                  <a:pt x="48206" y="33365"/>
                </a:cubicBezTo>
                <a:cubicBezTo>
                  <a:pt x="48141" y="33277"/>
                  <a:pt x="48113" y="33162"/>
                  <a:pt x="48069" y="33059"/>
                </a:cubicBezTo>
                <a:close/>
                <a:moveTo>
                  <a:pt x="48829" y="34420"/>
                </a:moveTo>
                <a:lnTo>
                  <a:pt x="48829" y="34420"/>
                </a:lnTo>
                <a:cubicBezTo>
                  <a:pt x="48977" y="34466"/>
                  <a:pt x="49159" y="34473"/>
                  <a:pt x="49263" y="34566"/>
                </a:cubicBezTo>
                <a:cubicBezTo>
                  <a:pt x="50641" y="35775"/>
                  <a:pt x="52108" y="36887"/>
                  <a:pt x="53222" y="38378"/>
                </a:cubicBezTo>
                <a:cubicBezTo>
                  <a:pt x="53703" y="39025"/>
                  <a:pt x="54300" y="39583"/>
                  <a:pt x="54844" y="40182"/>
                </a:cubicBezTo>
                <a:cubicBezTo>
                  <a:pt x="54802" y="40242"/>
                  <a:pt x="54759" y="40302"/>
                  <a:pt x="54718" y="40364"/>
                </a:cubicBezTo>
                <a:cubicBezTo>
                  <a:pt x="53966" y="39814"/>
                  <a:pt x="53136" y="39346"/>
                  <a:pt x="52481" y="38701"/>
                </a:cubicBezTo>
                <a:cubicBezTo>
                  <a:pt x="51262" y="37499"/>
                  <a:pt x="50137" y="36197"/>
                  <a:pt x="48987" y="34922"/>
                </a:cubicBezTo>
                <a:cubicBezTo>
                  <a:pt x="48880" y="34803"/>
                  <a:pt x="48878" y="34589"/>
                  <a:pt x="48829" y="34420"/>
                </a:cubicBezTo>
                <a:close/>
                <a:moveTo>
                  <a:pt x="61387" y="35368"/>
                </a:moveTo>
                <a:cubicBezTo>
                  <a:pt x="63306" y="35865"/>
                  <a:pt x="64744" y="37061"/>
                  <a:pt x="65973" y="38559"/>
                </a:cubicBezTo>
                <a:cubicBezTo>
                  <a:pt x="66419" y="39100"/>
                  <a:pt x="66855" y="39648"/>
                  <a:pt x="67288" y="40199"/>
                </a:cubicBezTo>
                <a:cubicBezTo>
                  <a:pt x="67334" y="40258"/>
                  <a:pt x="67325" y="40362"/>
                  <a:pt x="67341" y="40445"/>
                </a:cubicBezTo>
                <a:cubicBezTo>
                  <a:pt x="67266" y="40432"/>
                  <a:pt x="67171" y="40443"/>
                  <a:pt x="67114" y="40401"/>
                </a:cubicBezTo>
                <a:cubicBezTo>
                  <a:pt x="66054" y="39584"/>
                  <a:pt x="64983" y="38780"/>
                  <a:pt x="63947" y="37934"/>
                </a:cubicBezTo>
                <a:cubicBezTo>
                  <a:pt x="63017" y="37175"/>
                  <a:pt x="62128" y="36366"/>
                  <a:pt x="61222" y="35578"/>
                </a:cubicBezTo>
                <a:cubicBezTo>
                  <a:pt x="61277" y="35507"/>
                  <a:pt x="61332" y="35439"/>
                  <a:pt x="61387" y="35368"/>
                </a:cubicBezTo>
                <a:close/>
                <a:moveTo>
                  <a:pt x="42855" y="32185"/>
                </a:moveTo>
                <a:cubicBezTo>
                  <a:pt x="42942" y="32310"/>
                  <a:pt x="43043" y="32425"/>
                  <a:pt x="43114" y="32560"/>
                </a:cubicBezTo>
                <a:cubicBezTo>
                  <a:pt x="43655" y="33558"/>
                  <a:pt x="44256" y="34530"/>
                  <a:pt x="44712" y="35568"/>
                </a:cubicBezTo>
                <a:cubicBezTo>
                  <a:pt x="45361" y="37048"/>
                  <a:pt x="45062" y="38585"/>
                  <a:pt x="44755" y="40099"/>
                </a:cubicBezTo>
                <a:cubicBezTo>
                  <a:pt x="44725" y="40248"/>
                  <a:pt x="44596" y="40377"/>
                  <a:pt x="44511" y="40516"/>
                </a:cubicBezTo>
                <a:cubicBezTo>
                  <a:pt x="44359" y="40414"/>
                  <a:pt x="44129" y="40348"/>
                  <a:pt x="44070" y="40206"/>
                </a:cubicBezTo>
                <a:cubicBezTo>
                  <a:pt x="43634" y="39192"/>
                  <a:pt x="43187" y="38179"/>
                  <a:pt x="42835" y="37133"/>
                </a:cubicBezTo>
                <a:cubicBezTo>
                  <a:pt x="42599" y="36433"/>
                  <a:pt x="42509" y="35684"/>
                  <a:pt x="42408" y="35204"/>
                </a:cubicBezTo>
                <a:cubicBezTo>
                  <a:pt x="42477" y="34174"/>
                  <a:pt x="42516" y="33406"/>
                  <a:pt x="42593" y="32641"/>
                </a:cubicBezTo>
                <a:cubicBezTo>
                  <a:pt x="42609" y="32482"/>
                  <a:pt x="42765" y="32337"/>
                  <a:pt x="42855" y="32185"/>
                </a:cubicBezTo>
                <a:close/>
                <a:moveTo>
                  <a:pt x="66659" y="35490"/>
                </a:moveTo>
                <a:cubicBezTo>
                  <a:pt x="66769" y="35529"/>
                  <a:pt x="66883" y="35564"/>
                  <a:pt x="66991" y="35613"/>
                </a:cubicBezTo>
                <a:cubicBezTo>
                  <a:pt x="68831" y="36436"/>
                  <a:pt x="70368" y="37691"/>
                  <a:pt x="71818" y="39058"/>
                </a:cubicBezTo>
                <a:cubicBezTo>
                  <a:pt x="72496" y="39699"/>
                  <a:pt x="73126" y="40388"/>
                  <a:pt x="73777" y="41058"/>
                </a:cubicBezTo>
                <a:cubicBezTo>
                  <a:pt x="73479" y="40979"/>
                  <a:pt x="73170" y="40928"/>
                  <a:pt x="72885" y="40818"/>
                </a:cubicBezTo>
                <a:cubicBezTo>
                  <a:pt x="71050" y="40104"/>
                  <a:pt x="69227" y="39353"/>
                  <a:pt x="67973" y="37726"/>
                </a:cubicBezTo>
                <a:cubicBezTo>
                  <a:pt x="67515" y="37133"/>
                  <a:pt x="67109" y="36502"/>
                  <a:pt x="66696" y="35879"/>
                </a:cubicBezTo>
                <a:cubicBezTo>
                  <a:pt x="66633" y="35782"/>
                  <a:pt x="66667" y="35622"/>
                  <a:pt x="66659" y="35490"/>
                </a:cubicBezTo>
                <a:close/>
                <a:moveTo>
                  <a:pt x="47118" y="33422"/>
                </a:moveTo>
                <a:cubicBezTo>
                  <a:pt x="47351" y="33545"/>
                  <a:pt x="47691" y="33608"/>
                  <a:pt x="47802" y="33801"/>
                </a:cubicBezTo>
                <a:cubicBezTo>
                  <a:pt x="48446" y="34926"/>
                  <a:pt x="49108" y="36050"/>
                  <a:pt x="49625" y="37236"/>
                </a:cubicBezTo>
                <a:cubicBezTo>
                  <a:pt x="50213" y="38579"/>
                  <a:pt x="50659" y="39986"/>
                  <a:pt x="51164" y="41369"/>
                </a:cubicBezTo>
                <a:cubicBezTo>
                  <a:pt x="50766" y="40916"/>
                  <a:pt x="50309" y="40503"/>
                  <a:pt x="49996" y="40001"/>
                </a:cubicBezTo>
                <a:cubicBezTo>
                  <a:pt x="49275" y="38838"/>
                  <a:pt x="48588" y="37648"/>
                  <a:pt x="47972" y="36429"/>
                </a:cubicBezTo>
                <a:cubicBezTo>
                  <a:pt x="47596" y="35679"/>
                  <a:pt x="47364" y="34855"/>
                  <a:pt x="47100" y="34054"/>
                </a:cubicBezTo>
                <a:cubicBezTo>
                  <a:pt x="47039" y="33866"/>
                  <a:pt x="47108" y="33634"/>
                  <a:pt x="47118" y="33422"/>
                </a:cubicBezTo>
                <a:close/>
                <a:moveTo>
                  <a:pt x="51198" y="41421"/>
                </a:moveTo>
                <a:lnTo>
                  <a:pt x="51198" y="41421"/>
                </a:lnTo>
                <a:cubicBezTo>
                  <a:pt x="51272" y="41437"/>
                  <a:pt x="51346" y="41451"/>
                  <a:pt x="51421" y="41469"/>
                </a:cubicBezTo>
                <a:cubicBezTo>
                  <a:pt x="51365" y="41528"/>
                  <a:pt x="51307" y="41589"/>
                  <a:pt x="51249" y="41650"/>
                </a:cubicBezTo>
                <a:cubicBezTo>
                  <a:pt x="51233" y="41573"/>
                  <a:pt x="51216" y="41498"/>
                  <a:pt x="51198" y="41421"/>
                </a:cubicBezTo>
                <a:close/>
                <a:moveTo>
                  <a:pt x="51420" y="42011"/>
                </a:moveTo>
                <a:cubicBezTo>
                  <a:pt x="51421" y="42011"/>
                  <a:pt x="51422" y="42011"/>
                  <a:pt x="51422" y="42011"/>
                </a:cubicBezTo>
                <a:cubicBezTo>
                  <a:pt x="51437" y="42013"/>
                  <a:pt x="51450" y="42037"/>
                  <a:pt x="51461" y="42055"/>
                </a:cubicBezTo>
                <a:cubicBezTo>
                  <a:pt x="51446" y="42066"/>
                  <a:pt x="51430" y="42079"/>
                  <a:pt x="51415" y="42092"/>
                </a:cubicBezTo>
                <a:cubicBezTo>
                  <a:pt x="51402" y="42076"/>
                  <a:pt x="51388" y="42062"/>
                  <a:pt x="51375" y="42044"/>
                </a:cubicBezTo>
                <a:cubicBezTo>
                  <a:pt x="51391" y="42033"/>
                  <a:pt x="51406" y="42011"/>
                  <a:pt x="51420" y="42011"/>
                </a:cubicBezTo>
                <a:close/>
                <a:moveTo>
                  <a:pt x="56838" y="34953"/>
                </a:moveTo>
                <a:cubicBezTo>
                  <a:pt x="56885" y="34953"/>
                  <a:pt x="56928" y="34957"/>
                  <a:pt x="56964" y="34977"/>
                </a:cubicBezTo>
                <a:cubicBezTo>
                  <a:pt x="57825" y="35438"/>
                  <a:pt x="58683" y="35908"/>
                  <a:pt x="59542" y="36374"/>
                </a:cubicBezTo>
                <a:cubicBezTo>
                  <a:pt x="61766" y="38309"/>
                  <a:pt x="63921" y="41028"/>
                  <a:pt x="64311" y="42490"/>
                </a:cubicBezTo>
                <a:cubicBezTo>
                  <a:pt x="63591" y="41917"/>
                  <a:pt x="62940" y="41437"/>
                  <a:pt x="62333" y="40906"/>
                </a:cubicBezTo>
                <a:cubicBezTo>
                  <a:pt x="61017" y="39755"/>
                  <a:pt x="59689" y="38610"/>
                  <a:pt x="58431" y="37395"/>
                </a:cubicBezTo>
                <a:cubicBezTo>
                  <a:pt x="57782" y="36768"/>
                  <a:pt x="57271" y="35999"/>
                  <a:pt x="56710" y="35286"/>
                </a:cubicBezTo>
                <a:cubicBezTo>
                  <a:pt x="56654" y="35214"/>
                  <a:pt x="56693" y="35066"/>
                  <a:pt x="56687" y="34955"/>
                </a:cubicBezTo>
                <a:lnTo>
                  <a:pt x="56687" y="34955"/>
                </a:lnTo>
                <a:cubicBezTo>
                  <a:pt x="56698" y="34956"/>
                  <a:pt x="56709" y="34956"/>
                  <a:pt x="56720" y="34956"/>
                </a:cubicBezTo>
                <a:cubicBezTo>
                  <a:pt x="56759" y="34956"/>
                  <a:pt x="56800" y="34953"/>
                  <a:pt x="56838" y="34953"/>
                </a:cubicBezTo>
                <a:close/>
                <a:moveTo>
                  <a:pt x="56245" y="35572"/>
                </a:moveTo>
                <a:cubicBezTo>
                  <a:pt x="56294" y="35572"/>
                  <a:pt x="56355" y="35647"/>
                  <a:pt x="56429" y="35807"/>
                </a:cubicBezTo>
                <a:cubicBezTo>
                  <a:pt x="56885" y="36776"/>
                  <a:pt x="57446" y="37709"/>
                  <a:pt x="57780" y="38717"/>
                </a:cubicBezTo>
                <a:cubicBezTo>
                  <a:pt x="58237" y="40099"/>
                  <a:pt x="58532" y="41537"/>
                  <a:pt x="58876" y="42954"/>
                </a:cubicBezTo>
                <a:cubicBezTo>
                  <a:pt x="58952" y="43264"/>
                  <a:pt x="58957" y="43590"/>
                  <a:pt x="58972" y="43913"/>
                </a:cubicBezTo>
                <a:cubicBezTo>
                  <a:pt x="58978" y="44055"/>
                  <a:pt x="58923" y="44202"/>
                  <a:pt x="58895" y="44347"/>
                </a:cubicBezTo>
                <a:cubicBezTo>
                  <a:pt x="58756" y="44275"/>
                  <a:pt x="58567" y="44240"/>
                  <a:pt x="58489" y="44126"/>
                </a:cubicBezTo>
                <a:cubicBezTo>
                  <a:pt x="57958" y="43359"/>
                  <a:pt x="57388" y="42608"/>
                  <a:pt x="56946" y="41790"/>
                </a:cubicBezTo>
                <a:cubicBezTo>
                  <a:pt x="56215" y="40436"/>
                  <a:pt x="55870" y="38970"/>
                  <a:pt x="55897" y="37409"/>
                </a:cubicBezTo>
                <a:cubicBezTo>
                  <a:pt x="55971" y="36891"/>
                  <a:pt x="56043" y="36371"/>
                  <a:pt x="56123" y="35852"/>
                </a:cubicBezTo>
                <a:cubicBezTo>
                  <a:pt x="56150" y="35670"/>
                  <a:pt x="56190" y="35572"/>
                  <a:pt x="56245" y="35572"/>
                </a:cubicBezTo>
                <a:close/>
                <a:moveTo>
                  <a:pt x="867" y="0"/>
                </a:moveTo>
                <a:cubicBezTo>
                  <a:pt x="812" y="0"/>
                  <a:pt x="765" y="10"/>
                  <a:pt x="740" y="31"/>
                </a:cubicBezTo>
                <a:cubicBezTo>
                  <a:pt x="1" y="637"/>
                  <a:pt x="141" y="2297"/>
                  <a:pt x="887" y="2797"/>
                </a:cubicBezTo>
                <a:cubicBezTo>
                  <a:pt x="2095" y="3607"/>
                  <a:pt x="3356" y="4380"/>
                  <a:pt x="4419" y="5359"/>
                </a:cubicBezTo>
                <a:cubicBezTo>
                  <a:pt x="5896" y="6723"/>
                  <a:pt x="7212" y="8260"/>
                  <a:pt x="8686" y="9819"/>
                </a:cubicBezTo>
                <a:cubicBezTo>
                  <a:pt x="8074" y="9742"/>
                  <a:pt x="7624" y="9658"/>
                  <a:pt x="7170" y="9638"/>
                </a:cubicBezTo>
                <a:cubicBezTo>
                  <a:pt x="6933" y="9628"/>
                  <a:pt x="6696" y="9621"/>
                  <a:pt x="6460" y="9621"/>
                </a:cubicBezTo>
                <a:cubicBezTo>
                  <a:pt x="5497" y="9621"/>
                  <a:pt x="4547" y="9735"/>
                  <a:pt x="3667" y="10194"/>
                </a:cubicBezTo>
                <a:cubicBezTo>
                  <a:pt x="3437" y="10312"/>
                  <a:pt x="3324" y="10656"/>
                  <a:pt x="3158" y="10895"/>
                </a:cubicBezTo>
                <a:cubicBezTo>
                  <a:pt x="3411" y="10999"/>
                  <a:pt x="3655" y="11148"/>
                  <a:pt x="3920" y="11200"/>
                </a:cubicBezTo>
                <a:cubicBezTo>
                  <a:pt x="4697" y="11355"/>
                  <a:pt x="5484" y="11475"/>
                  <a:pt x="6354" y="11622"/>
                </a:cubicBezTo>
                <a:cubicBezTo>
                  <a:pt x="5051" y="12194"/>
                  <a:pt x="3690" y="12486"/>
                  <a:pt x="2953" y="13722"/>
                </a:cubicBezTo>
                <a:cubicBezTo>
                  <a:pt x="2775" y="14019"/>
                  <a:pt x="2652" y="14508"/>
                  <a:pt x="2775" y="14788"/>
                </a:cubicBezTo>
                <a:cubicBezTo>
                  <a:pt x="2860" y="14980"/>
                  <a:pt x="2987" y="15044"/>
                  <a:pt x="3131" y="15044"/>
                </a:cubicBezTo>
                <a:cubicBezTo>
                  <a:pt x="3334" y="15044"/>
                  <a:pt x="3571" y="14918"/>
                  <a:pt x="3778" y="14843"/>
                </a:cubicBezTo>
                <a:cubicBezTo>
                  <a:pt x="5000" y="14399"/>
                  <a:pt x="6224" y="13955"/>
                  <a:pt x="7452" y="13529"/>
                </a:cubicBezTo>
                <a:cubicBezTo>
                  <a:pt x="8464" y="13176"/>
                  <a:pt x="9485" y="12843"/>
                  <a:pt x="10476" y="12512"/>
                </a:cubicBezTo>
                <a:lnTo>
                  <a:pt x="10476" y="12512"/>
                </a:lnTo>
                <a:cubicBezTo>
                  <a:pt x="10385" y="13089"/>
                  <a:pt x="10180" y="13738"/>
                  <a:pt x="10207" y="14380"/>
                </a:cubicBezTo>
                <a:cubicBezTo>
                  <a:pt x="10229" y="14879"/>
                  <a:pt x="10096" y="14988"/>
                  <a:pt x="9666" y="15072"/>
                </a:cubicBezTo>
                <a:cubicBezTo>
                  <a:pt x="8686" y="15266"/>
                  <a:pt x="7745" y="15592"/>
                  <a:pt x="6953" y="16235"/>
                </a:cubicBezTo>
                <a:cubicBezTo>
                  <a:pt x="6787" y="16369"/>
                  <a:pt x="6697" y="16598"/>
                  <a:pt x="6571" y="16784"/>
                </a:cubicBezTo>
                <a:cubicBezTo>
                  <a:pt x="6827" y="16855"/>
                  <a:pt x="7080" y="16945"/>
                  <a:pt x="7341" y="16991"/>
                </a:cubicBezTo>
                <a:cubicBezTo>
                  <a:pt x="7349" y="16992"/>
                  <a:pt x="7358" y="16993"/>
                  <a:pt x="7366" y="16993"/>
                </a:cubicBezTo>
                <a:cubicBezTo>
                  <a:pt x="7463" y="16993"/>
                  <a:pt x="7571" y="16911"/>
                  <a:pt x="7677" y="16893"/>
                </a:cubicBezTo>
                <a:cubicBezTo>
                  <a:pt x="9312" y="16622"/>
                  <a:pt x="10946" y="16356"/>
                  <a:pt x="12580" y="16090"/>
                </a:cubicBezTo>
                <a:cubicBezTo>
                  <a:pt x="12590" y="16154"/>
                  <a:pt x="12599" y="16214"/>
                  <a:pt x="12608" y="16278"/>
                </a:cubicBezTo>
                <a:cubicBezTo>
                  <a:pt x="11958" y="16654"/>
                  <a:pt x="11269" y="16972"/>
                  <a:pt x="10668" y="17415"/>
                </a:cubicBezTo>
                <a:cubicBezTo>
                  <a:pt x="9209" y="18495"/>
                  <a:pt x="8097" y="19823"/>
                  <a:pt x="7987" y="21743"/>
                </a:cubicBezTo>
                <a:cubicBezTo>
                  <a:pt x="7974" y="21953"/>
                  <a:pt x="8058" y="22215"/>
                  <a:pt x="8195" y="22365"/>
                </a:cubicBezTo>
                <a:cubicBezTo>
                  <a:pt x="8208" y="22379"/>
                  <a:pt x="8232" y="22385"/>
                  <a:pt x="8265" y="22385"/>
                </a:cubicBezTo>
                <a:cubicBezTo>
                  <a:pt x="8388" y="22385"/>
                  <a:pt x="8626" y="22298"/>
                  <a:pt x="8746" y="22209"/>
                </a:cubicBezTo>
                <a:cubicBezTo>
                  <a:pt x="10569" y="20855"/>
                  <a:pt x="12381" y="19484"/>
                  <a:pt x="14193" y="18120"/>
                </a:cubicBezTo>
                <a:lnTo>
                  <a:pt x="14193" y="18120"/>
                </a:lnTo>
                <a:cubicBezTo>
                  <a:pt x="14193" y="18230"/>
                  <a:pt x="14207" y="18346"/>
                  <a:pt x="14181" y="18449"/>
                </a:cubicBezTo>
                <a:cubicBezTo>
                  <a:pt x="13737" y="20125"/>
                  <a:pt x="12945" y="21631"/>
                  <a:pt x="11961" y="23048"/>
                </a:cubicBezTo>
                <a:cubicBezTo>
                  <a:pt x="11821" y="23249"/>
                  <a:pt x="11760" y="23502"/>
                  <a:pt x="11660" y="23732"/>
                </a:cubicBezTo>
                <a:cubicBezTo>
                  <a:pt x="11922" y="23689"/>
                  <a:pt x="12246" y="23726"/>
                  <a:pt x="12436" y="23584"/>
                </a:cubicBezTo>
                <a:cubicBezTo>
                  <a:pt x="13140" y="23061"/>
                  <a:pt x="13867" y="22539"/>
                  <a:pt x="14460" y="21900"/>
                </a:cubicBezTo>
                <a:cubicBezTo>
                  <a:pt x="15620" y="20653"/>
                  <a:pt x="16659" y="19311"/>
                  <a:pt x="16448" y="17436"/>
                </a:cubicBezTo>
                <a:cubicBezTo>
                  <a:pt x="16449" y="17433"/>
                  <a:pt x="16452" y="17428"/>
                  <a:pt x="16455" y="17423"/>
                </a:cubicBezTo>
                <a:cubicBezTo>
                  <a:pt x="16459" y="17431"/>
                  <a:pt x="16461" y="17439"/>
                  <a:pt x="16464" y="17445"/>
                </a:cubicBezTo>
                <a:lnTo>
                  <a:pt x="17376" y="17971"/>
                </a:lnTo>
                <a:lnTo>
                  <a:pt x="17376" y="17969"/>
                </a:lnTo>
                <a:cubicBezTo>
                  <a:pt x="18219" y="18627"/>
                  <a:pt x="19065" y="19283"/>
                  <a:pt x="19907" y="19944"/>
                </a:cubicBezTo>
                <a:cubicBezTo>
                  <a:pt x="20151" y="20138"/>
                  <a:pt x="20389" y="20343"/>
                  <a:pt x="20630" y="20544"/>
                </a:cubicBezTo>
                <a:cubicBezTo>
                  <a:pt x="20111" y="20449"/>
                  <a:pt x="19595" y="20320"/>
                  <a:pt x="19073" y="20271"/>
                </a:cubicBezTo>
                <a:cubicBezTo>
                  <a:pt x="18254" y="20196"/>
                  <a:pt x="17430" y="20165"/>
                  <a:pt x="16607" y="20147"/>
                </a:cubicBezTo>
                <a:cubicBezTo>
                  <a:pt x="16606" y="20147"/>
                  <a:pt x="16606" y="20147"/>
                  <a:pt x="16605" y="20147"/>
                </a:cubicBezTo>
                <a:cubicBezTo>
                  <a:pt x="16483" y="20147"/>
                  <a:pt x="16357" y="20316"/>
                  <a:pt x="16232" y="20408"/>
                </a:cubicBezTo>
                <a:cubicBezTo>
                  <a:pt x="16323" y="20501"/>
                  <a:pt x="16396" y="20635"/>
                  <a:pt x="16505" y="20680"/>
                </a:cubicBezTo>
                <a:cubicBezTo>
                  <a:pt x="16896" y="20845"/>
                  <a:pt x="17302" y="20967"/>
                  <a:pt x="17696" y="21127"/>
                </a:cubicBezTo>
                <a:cubicBezTo>
                  <a:pt x="18838" y="21593"/>
                  <a:pt x="19978" y="22070"/>
                  <a:pt x="21119" y="22543"/>
                </a:cubicBezTo>
                <a:cubicBezTo>
                  <a:pt x="19209" y="22663"/>
                  <a:pt x="17353" y="22709"/>
                  <a:pt x="15639" y="23563"/>
                </a:cubicBezTo>
                <a:cubicBezTo>
                  <a:pt x="15240" y="23762"/>
                  <a:pt x="14656" y="24017"/>
                  <a:pt x="14868" y="24532"/>
                </a:cubicBezTo>
                <a:cubicBezTo>
                  <a:pt x="14950" y="24733"/>
                  <a:pt x="15470" y="24854"/>
                  <a:pt x="15869" y="24854"/>
                </a:cubicBezTo>
                <a:cubicBezTo>
                  <a:pt x="15938" y="24854"/>
                  <a:pt x="16003" y="24850"/>
                  <a:pt x="16061" y="24843"/>
                </a:cubicBezTo>
                <a:cubicBezTo>
                  <a:pt x="17843" y="24611"/>
                  <a:pt x="19615" y="24299"/>
                  <a:pt x="21391" y="24018"/>
                </a:cubicBezTo>
                <a:cubicBezTo>
                  <a:pt x="21426" y="24013"/>
                  <a:pt x="21462" y="24011"/>
                  <a:pt x="21497" y="24011"/>
                </a:cubicBezTo>
                <a:cubicBezTo>
                  <a:pt x="21587" y="24011"/>
                  <a:pt x="21678" y="24023"/>
                  <a:pt x="21768" y="24024"/>
                </a:cubicBezTo>
                <a:cubicBezTo>
                  <a:pt x="21687" y="24127"/>
                  <a:pt x="21617" y="24245"/>
                  <a:pt x="21518" y="24332"/>
                </a:cubicBezTo>
                <a:cubicBezTo>
                  <a:pt x="21240" y="24587"/>
                  <a:pt x="20943" y="24818"/>
                  <a:pt x="20671" y="25078"/>
                </a:cubicBezTo>
                <a:cubicBezTo>
                  <a:pt x="19573" y="26137"/>
                  <a:pt x="19142" y="27595"/>
                  <a:pt x="18436" y="28889"/>
                </a:cubicBezTo>
                <a:cubicBezTo>
                  <a:pt x="18354" y="29043"/>
                  <a:pt x="18335" y="29395"/>
                  <a:pt x="18413" y="29443"/>
                </a:cubicBezTo>
                <a:cubicBezTo>
                  <a:pt x="18572" y="29537"/>
                  <a:pt x="18794" y="29621"/>
                  <a:pt x="18982" y="29621"/>
                </a:cubicBezTo>
                <a:cubicBezTo>
                  <a:pt x="19036" y="29621"/>
                  <a:pt x="19086" y="29615"/>
                  <a:pt x="19132" y="29599"/>
                </a:cubicBezTo>
                <a:cubicBezTo>
                  <a:pt x="20230" y="29242"/>
                  <a:pt x="21366" y="28938"/>
                  <a:pt x="22384" y="28411"/>
                </a:cubicBezTo>
                <a:cubicBezTo>
                  <a:pt x="23994" y="27575"/>
                  <a:pt x="25449" y="26274"/>
                  <a:pt x="25192" y="23952"/>
                </a:cubicBezTo>
                <a:cubicBezTo>
                  <a:pt x="25180" y="23830"/>
                  <a:pt x="25274" y="23699"/>
                  <a:pt x="25319" y="23570"/>
                </a:cubicBezTo>
                <a:cubicBezTo>
                  <a:pt x="25416" y="23613"/>
                  <a:pt x="25520" y="23648"/>
                  <a:pt x="25611" y="23703"/>
                </a:cubicBezTo>
                <a:cubicBezTo>
                  <a:pt x="26535" y="24242"/>
                  <a:pt x="27458" y="24785"/>
                  <a:pt x="28378" y="25330"/>
                </a:cubicBezTo>
                <a:cubicBezTo>
                  <a:pt x="28493" y="25398"/>
                  <a:pt x="28598" y="25486"/>
                  <a:pt x="28709" y="25569"/>
                </a:cubicBezTo>
                <a:cubicBezTo>
                  <a:pt x="28572" y="25634"/>
                  <a:pt x="28437" y="25713"/>
                  <a:pt x="28292" y="25760"/>
                </a:cubicBezTo>
                <a:cubicBezTo>
                  <a:pt x="27114" y="26147"/>
                  <a:pt x="26049" y="26726"/>
                  <a:pt x="25119" y="27562"/>
                </a:cubicBezTo>
                <a:cubicBezTo>
                  <a:pt x="23330" y="29173"/>
                  <a:pt x="22244" y="31315"/>
                  <a:pt x="20828" y="33208"/>
                </a:cubicBezTo>
                <a:cubicBezTo>
                  <a:pt x="20750" y="33310"/>
                  <a:pt x="20713" y="33445"/>
                  <a:pt x="20655" y="33564"/>
                </a:cubicBezTo>
                <a:cubicBezTo>
                  <a:pt x="20759" y="33566"/>
                  <a:pt x="20870" y="33588"/>
                  <a:pt x="20975" y="33588"/>
                </a:cubicBezTo>
                <a:cubicBezTo>
                  <a:pt x="21026" y="33588"/>
                  <a:pt x="21075" y="33583"/>
                  <a:pt x="21120" y="33568"/>
                </a:cubicBezTo>
                <a:cubicBezTo>
                  <a:pt x="21848" y="33315"/>
                  <a:pt x="22601" y="33108"/>
                  <a:pt x="23278" y="32752"/>
                </a:cubicBezTo>
                <a:cubicBezTo>
                  <a:pt x="24254" y="32239"/>
                  <a:pt x="25325" y="31847"/>
                  <a:pt x="25973" y="30836"/>
                </a:cubicBezTo>
                <a:cubicBezTo>
                  <a:pt x="26367" y="30223"/>
                  <a:pt x="26865" y="29677"/>
                  <a:pt x="27258" y="29174"/>
                </a:cubicBezTo>
                <a:lnTo>
                  <a:pt x="27258" y="29174"/>
                </a:lnTo>
                <a:cubicBezTo>
                  <a:pt x="27300" y="30042"/>
                  <a:pt x="27205" y="31033"/>
                  <a:pt x="27425" y="31948"/>
                </a:cubicBezTo>
                <a:cubicBezTo>
                  <a:pt x="27809" y="33545"/>
                  <a:pt x="28388" y="35094"/>
                  <a:pt x="28887" y="36663"/>
                </a:cubicBezTo>
                <a:cubicBezTo>
                  <a:pt x="28884" y="36663"/>
                  <a:pt x="28880" y="36664"/>
                  <a:pt x="28877" y="36666"/>
                </a:cubicBezTo>
                <a:cubicBezTo>
                  <a:pt x="29031" y="36946"/>
                  <a:pt x="29160" y="37249"/>
                  <a:pt x="29355" y="37496"/>
                </a:cubicBezTo>
                <a:cubicBezTo>
                  <a:pt x="29383" y="37532"/>
                  <a:pt x="29471" y="37549"/>
                  <a:pt x="29563" y="37549"/>
                </a:cubicBezTo>
                <a:cubicBezTo>
                  <a:pt x="29667" y="37549"/>
                  <a:pt x="29776" y="37527"/>
                  <a:pt x="29805" y="37486"/>
                </a:cubicBezTo>
                <a:cubicBezTo>
                  <a:pt x="30061" y="37127"/>
                  <a:pt x="30280" y="36738"/>
                  <a:pt x="30476" y="36345"/>
                </a:cubicBezTo>
                <a:cubicBezTo>
                  <a:pt x="31228" y="34841"/>
                  <a:pt x="31494" y="33231"/>
                  <a:pt x="31473" y="31565"/>
                </a:cubicBezTo>
                <a:cubicBezTo>
                  <a:pt x="31471" y="31443"/>
                  <a:pt x="31519" y="31322"/>
                  <a:pt x="31545" y="31199"/>
                </a:cubicBezTo>
                <a:cubicBezTo>
                  <a:pt x="31623" y="31271"/>
                  <a:pt x="31697" y="31346"/>
                  <a:pt x="31776" y="31414"/>
                </a:cubicBezTo>
                <a:cubicBezTo>
                  <a:pt x="31944" y="31556"/>
                  <a:pt x="32118" y="31626"/>
                  <a:pt x="32273" y="31626"/>
                </a:cubicBezTo>
                <a:cubicBezTo>
                  <a:pt x="32482" y="31626"/>
                  <a:pt x="32655" y="31498"/>
                  <a:pt x="32719" y="31247"/>
                </a:cubicBezTo>
                <a:cubicBezTo>
                  <a:pt x="33119" y="29727"/>
                  <a:pt x="32855" y="28366"/>
                  <a:pt x="31710" y="27232"/>
                </a:cubicBezTo>
                <a:lnTo>
                  <a:pt x="31710" y="27232"/>
                </a:lnTo>
                <a:cubicBezTo>
                  <a:pt x="32662" y="27605"/>
                  <a:pt x="33619" y="27974"/>
                  <a:pt x="34563" y="28367"/>
                </a:cubicBezTo>
                <a:cubicBezTo>
                  <a:pt x="34604" y="28383"/>
                  <a:pt x="34611" y="28658"/>
                  <a:pt x="34545" y="28723"/>
                </a:cubicBezTo>
                <a:cubicBezTo>
                  <a:pt x="33323" y="29923"/>
                  <a:pt x="33182" y="31494"/>
                  <a:pt x="33195" y="33043"/>
                </a:cubicBezTo>
                <a:cubicBezTo>
                  <a:pt x="33202" y="34048"/>
                  <a:pt x="33463" y="35065"/>
                  <a:pt x="33716" y="36048"/>
                </a:cubicBezTo>
                <a:cubicBezTo>
                  <a:pt x="33895" y="36741"/>
                  <a:pt x="34213" y="37409"/>
                  <a:pt x="34553" y="38044"/>
                </a:cubicBezTo>
                <a:cubicBezTo>
                  <a:pt x="34670" y="38262"/>
                  <a:pt x="35036" y="38349"/>
                  <a:pt x="35287" y="38498"/>
                </a:cubicBezTo>
                <a:cubicBezTo>
                  <a:pt x="35376" y="38275"/>
                  <a:pt x="35535" y="38057"/>
                  <a:pt x="35543" y="37833"/>
                </a:cubicBezTo>
                <a:cubicBezTo>
                  <a:pt x="35582" y="36473"/>
                  <a:pt x="35593" y="35111"/>
                  <a:pt x="35603" y="33750"/>
                </a:cubicBezTo>
                <a:cubicBezTo>
                  <a:pt x="35611" y="32745"/>
                  <a:pt x="35605" y="31738"/>
                  <a:pt x="35605" y="30834"/>
                </a:cubicBezTo>
                <a:lnTo>
                  <a:pt x="35605" y="30834"/>
                </a:lnTo>
                <a:cubicBezTo>
                  <a:pt x="35803" y="31378"/>
                  <a:pt x="36013" y="32042"/>
                  <a:pt x="36280" y="32681"/>
                </a:cubicBezTo>
                <a:cubicBezTo>
                  <a:pt x="37084" y="34605"/>
                  <a:pt x="37901" y="36521"/>
                  <a:pt x="38737" y="38433"/>
                </a:cubicBezTo>
                <a:cubicBezTo>
                  <a:pt x="38951" y="38925"/>
                  <a:pt x="39229" y="39395"/>
                  <a:pt x="39523" y="39845"/>
                </a:cubicBezTo>
                <a:cubicBezTo>
                  <a:pt x="39617" y="39988"/>
                  <a:pt x="39861" y="40033"/>
                  <a:pt x="40036" y="40122"/>
                </a:cubicBezTo>
                <a:cubicBezTo>
                  <a:pt x="40091" y="39982"/>
                  <a:pt x="40185" y="39843"/>
                  <a:pt x="40191" y="39700"/>
                </a:cubicBezTo>
                <a:cubicBezTo>
                  <a:pt x="40217" y="38783"/>
                  <a:pt x="40282" y="37863"/>
                  <a:pt x="40227" y="36952"/>
                </a:cubicBezTo>
                <a:cubicBezTo>
                  <a:pt x="40129" y="35368"/>
                  <a:pt x="40036" y="33772"/>
                  <a:pt x="39298" y="32310"/>
                </a:cubicBezTo>
                <a:cubicBezTo>
                  <a:pt x="39092" y="31896"/>
                  <a:pt x="38920" y="31464"/>
                  <a:pt x="38805" y="31211"/>
                </a:cubicBezTo>
                <a:lnTo>
                  <a:pt x="38805" y="31211"/>
                </a:lnTo>
                <a:cubicBezTo>
                  <a:pt x="39787" y="31702"/>
                  <a:pt x="40865" y="32233"/>
                  <a:pt x="41929" y="32790"/>
                </a:cubicBezTo>
                <a:cubicBezTo>
                  <a:pt x="42023" y="32839"/>
                  <a:pt x="42085" y="33057"/>
                  <a:pt x="42072" y="33190"/>
                </a:cubicBezTo>
                <a:cubicBezTo>
                  <a:pt x="41951" y="34504"/>
                  <a:pt x="41870" y="35812"/>
                  <a:pt x="42304" y="37092"/>
                </a:cubicBezTo>
                <a:cubicBezTo>
                  <a:pt x="42581" y="37914"/>
                  <a:pt x="42784" y="38769"/>
                  <a:pt x="43159" y="39542"/>
                </a:cubicBezTo>
                <a:cubicBezTo>
                  <a:pt x="43468" y="40179"/>
                  <a:pt x="43961" y="40734"/>
                  <a:pt x="44414" y="41292"/>
                </a:cubicBezTo>
                <a:cubicBezTo>
                  <a:pt x="44506" y="41406"/>
                  <a:pt x="44604" y="41459"/>
                  <a:pt x="44695" y="41459"/>
                </a:cubicBezTo>
                <a:cubicBezTo>
                  <a:pt x="44825" y="41459"/>
                  <a:pt x="44938" y="41348"/>
                  <a:pt x="44989" y="41145"/>
                </a:cubicBezTo>
                <a:cubicBezTo>
                  <a:pt x="45123" y="40621"/>
                  <a:pt x="45214" y="40086"/>
                  <a:pt x="45311" y="39555"/>
                </a:cubicBezTo>
                <a:cubicBezTo>
                  <a:pt x="45445" y="38796"/>
                  <a:pt x="45568" y="38032"/>
                  <a:pt x="45698" y="37272"/>
                </a:cubicBezTo>
                <a:cubicBezTo>
                  <a:pt x="45653" y="37214"/>
                  <a:pt x="45610" y="37156"/>
                  <a:pt x="45565" y="37098"/>
                </a:cubicBezTo>
                <a:cubicBezTo>
                  <a:pt x="45601" y="37075"/>
                  <a:pt x="45639" y="37052"/>
                  <a:pt x="45675" y="37030"/>
                </a:cubicBezTo>
                <a:cubicBezTo>
                  <a:pt x="45701" y="37092"/>
                  <a:pt x="45727" y="37156"/>
                  <a:pt x="45753" y="37220"/>
                </a:cubicBezTo>
                <a:cubicBezTo>
                  <a:pt x="46252" y="37823"/>
                  <a:pt x="46745" y="38429"/>
                  <a:pt x="47251" y="39026"/>
                </a:cubicBezTo>
                <a:cubicBezTo>
                  <a:pt x="47332" y="39120"/>
                  <a:pt x="47474" y="39163"/>
                  <a:pt x="47588" y="39231"/>
                </a:cubicBezTo>
                <a:cubicBezTo>
                  <a:pt x="47655" y="39078"/>
                  <a:pt x="47807" y="38905"/>
                  <a:pt x="47774" y="38774"/>
                </a:cubicBezTo>
                <a:cubicBezTo>
                  <a:pt x="47552" y="37891"/>
                  <a:pt x="47289" y="37017"/>
                  <a:pt x="47046" y="36141"/>
                </a:cubicBezTo>
                <a:cubicBezTo>
                  <a:pt x="46993" y="35950"/>
                  <a:pt x="46962" y="35753"/>
                  <a:pt x="46923" y="35559"/>
                </a:cubicBezTo>
                <a:lnTo>
                  <a:pt x="46923" y="35559"/>
                </a:lnTo>
                <a:cubicBezTo>
                  <a:pt x="47510" y="36547"/>
                  <a:pt x="47914" y="37588"/>
                  <a:pt x="48492" y="38523"/>
                </a:cubicBezTo>
                <a:cubicBezTo>
                  <a:pt x="49335" y="39884"/>
                  <a:pt x="50287" y="41181"/>
                  <a:pt x="51236" y="42472"/>
                </a:cubicBezTo>
                <a:cubicBezTo>
                  <a:pt x="51409" y="42710"/>
                  <a:pt x="51791" y="42794"/>
                  <a:pt x="52076" y="42948"/>
                </a:cubicBezTo>
                <a:cubicBezTo>
                  <a:pt x="52079" y="42656"/>
                  <a:pt x="52169" y="42331"/>
                  <a:pt x="52069" y="42078"/>
                </a:cubicBezTo>
                <a:cubicBezTo>
                  <a:pt x="51538" y="40718"/>
                  <a:pt x="50947" y="39382"/>
                  <a:pt x="50401" y="38025"/>
                </a:cubicBezTo>
                <a:cubicBezTo>
                  <a:pt x="50247" y="37646"/>
                  <a:pt x="50167" y="37236"/>
                  <a:pt x="50057" y="36839"/>
                </a:cubicBezTo>
                <a:lnTo>
                  <a:pt x="50057" y="36839"/>
                </a:lnTo>
                <a:cubicBezTo>
                  <a:pt x="50647" y="37415"/>
                  <a:pt x="51221" y="38004"/>
                  <a:pt x="51827" y="38559"/>
                </a:cubicBezTo>
                <a:cubicBezTo>
                  <a:pt x="52944" y="39584"/>
                  <a:pt x="54150" y="40475"/>
                  <a:pt x="55602" y="40996"/>
                </a:cubicBezTo>
                <a:cubicBezTo>
                  <a:pt x="55870" y="41091"/>
                  <a:pt x="56152" y="41300"/>
                  <a:pt x="56305" y="41535"/>
                </a:cubicBezTo>
                <a:cubicBezTo>
                  <a:pt x="56931" y="42491"/>
                  <a:pt x="57478" y="43499"/>
                  <a:pt x="58127" y="44439"/>
                </a:cubicBezTo>
                <a:cubicBezTo>
                  <a:pt x="58301" y="44691"/>
                  <a:pt x="58729" y="44765"/>
                  <a:pt x="59040" y="44921"/>
                </a:cubicBezTo>
                <a:cubicBezTo>
                  <a:pt x="59151" y="44613"/>
                  <a:pt x="59393" y="44285"/>
                  <a:pt x="59348" y="44003"/>
                </a:cubicBezTo>
                <a:cubicBezTo>
                  <a:pt x="59118" y="42569"/>
                  <a:pt x="58826" y="41146"/>
                  <a:pt x="58532" y="39723"/>
                </a:cubicBezTo>
                <a:cubicBezTo>
                  <a:pt x="58380" y="38983"/>
                  <a:pt x="58189" y="38252"/>
                  <a:pt x="58016" y="37516"/>
                </a:cubicBezTo>
                <a:lnTo>
                  <a:pt x="58016" y="37516"/>
                </a:lnTo>
                <a:cubicBezTo>
                  <a:pt x="58829" y="38320"/>
                  <a:pt x="59611" y="39159"/>
                  <a:pt x="60462" y="39924"/>
                </a:cubicBezTo>
                <a:cubicBezTo>
                  <a:pt x="61809" y="41138"/>
                  <a:pt x="63198" y="42305"/>
                  <a:pt x="64585" y="43476"/>
                </a:cubicBezTo>
                <a:cubicBezTo>
                  <a:pt x="64712" y="43585"/>
                  <a:pt x="64938" y="43576"/>
                  <a:pt x="65117" y="43621"/>
                </a:cubicBezTo>
                <a:cubicBezTo>
                  <a:pt x="65118" y="43444"/>
                  <a:pt x="65185" y="43235"/>
                  <a:pt x="65113" y="43097"/>
                </a:cubicBezTo>
                <a:cubicBezTo>
                  <a:pt x="64614" y="42153"/>
                  <a:pt x="64122" y="41200"/>
                  <a:pt x="63558" y="40294"/>
                </a:cubicBezTo>
                <a:cubicBezTo>
                  <a:pt x="62388" y="38419"/>
                  <a:pt x="60997" y="36744"/>
                  <a:pt x="59030" y="35630"/>
                </a:cubicBezTo>
                <a:cubicBezTo>
                  <a:pt x="58740" y="35465"/>
                  <a:pt x="58498" y="35217"/>
                  <a:pt x="58234" y="35007"/>
                </a:cubicBezTo>
                <a:cubicBezTo>
                  <a:pt x="58555" y="35005"/>
                  <a:pt x="58879" y="35005"/>
                  <a:pt x="59202" y="35001"/>
                </a:cubicBezTo>
                <a:cubicBezTo>
                  <a:pt x="59240" y="35001"/>
                  <a:pt x="59282" y="34981"/>
                  <a:pt x="59319" y="34981"/>
                </a:cubicBezTo>
                <a:cubicBezTo>
                  <a:pt x="59326" y="34981"/>
                  <a:pt x="59334" y="34982"/>
                  <a:pt x="59341" y="34984"/>
                </a:cubicBezTo>
                <a:cubicBezTo>
                  <a:pt x="59918" y="35144"/>
                  <a:pt x="60489" y="35126"/>
                  <a:pt x="60975" y="35711"/>
                </a:cubicBezTo>
                <a:cubicBezTo>
                  <a:pt x="61795" y="36699"/>
                  <a:pt x="62786" y="37562"/>
                  <a:pt x="63788" y="38380"/>
                </a:cubicBezTo>
                <a:cubicBezTo>
                  <a:pt x="64967" y="39341"/>
                  <a:pt x="66228" y="40205"/>
                  <a:pt x="67467" y="41091"/>
                </a:cubicBezTo>
                <a:cubicBezTo>
                  <a:pt x="67638" y="41214"/>
                  <a:pt x="67887" y="41232"/>
                  <a:pt x="68099" y="41297"/>
                </a:cubicBezTo>
                <a:cubicBezTo>
                  <a:pt x="68049" y="41083"/>
                  <a:pt x="68049" y="40838"/>
                  <a:pt x="67940" y="40660"/>
                </a:cubicBezTo>
                <a:cubicBezTo>
                  <a:pt x="67600" y="40104"/>
                  <a:pt x="67275" y="39522"/>
                  <a:pt x="66845" y="39038"/>
                </a:cubicBezTo>
                <a:cubicBezTo>
                  <a:pt x="66043" y="38132"/>
                  <a:pt x="65211" y="37241"/>
                  <a:pt x="64310" y="36434"/>
                </a:cubicBezTo>
                <a:cubicBezTo>
                  <a:pt x="63765" y="35947"/>
                  <a:pt x="63068" y="35623"/>
                  <a:pt x="62437" y="35230"/>
                </a:cubicBezTo>
                <a:cubicBezTo>
                  <a:pt x="63530" y="35137"/>
                  <a:pt x="64625" y="35036"/>
                  <a:pt x="65720" y="34971"/>
                </a:cubicBezTo>
                <a:cubicBezTo>
                  <a:pt x="65722" y="34971"/>
                  <a:pt x="65724" y="34971"/>
                  <a:pt x="65726" y="34971"/>
                </a:cubicBezTo>
                <a:cubicBezTo>
                  <a:pt x="65845" y="34971"/>
                  <a:pt x="66043" y="35164"/>
                  <a:pt x="66080" y="35302"/>
                </a:cubicBezTo>
                <a:cubicBezTo>
                  <a:pt x="66889" y="38174"/>
                  <a:pt x="69061" y="39674"/>
                  <a:pt x="71593" y="40808"/>
                </a:cubicBezTo>
                <a:cubicBezTo>
                  <a:pt x="72493" y="41210"/>
                  <a:pt x="73411" y="41561"/>
                  <a:pt x="74321" y="41933"/>
                </a:cubicBezTo>
                <a:cubicBezTo>
                  <a:pt x="74534" y="42020"/>
                  <a:pt x="74752" y="42086"/>
                  <a:pt x="74967" y="42164"/>
                </a:cubicBezTo>
                <a:cubicBezTo>
                  <a:pt x="74900" y="41926"/>
                  <a:pt x="74905" y="41619"/>
                  <a:pt x="74755" y="41460"/>
                </a:cubicBezTo>
                <a:cubicBezTo>
                  <a:pt x="73737" y="40381"/>
                  <a:pt x="72682" y="39334"/>
                  <a:pt x="71644" y="38271"/>
                </a:cubicBezTo>
                <a:cubicBezTo>
                  <a:pt x="71514" y="38138"/>
                  <a:pt x="71411" y="37979"/>
                  <a:pt x="71214" y="37732"/>
                </a:cubicBezTo>
                <a:lnTo>
                  <a:pt x="71214" y="37732"/>
                </a:lnTo>
                <a:cubicBezTo>
                  <a:pt x="72581" y="38333"/>
                  <a:pt x="73792" y="38867"/>
                  <a:pt x="75001" y="39402"/>
                </a:cubicBezTo>
                <a:cubicBezTo>
                  <a:pt x="75786" y="39749"/>
                  <a:pt x="76563" y="40112"/>
                  <a:pt x="77357" y="40430"/>
                </a:cubicBezTo>
                <a:cubicBezTo>
                  <a:pt x="77364" y="40433"/>
                  <a:pt x="77373" y="40432"/>
                  <a:pt x="77380" y="40433"/>
                </a:cubicBezTo>
                <a:lnTo>
                  <a:pt x="77380" y="39474"/>
                </a:lnTo>
                <a:cubicBezTo>
                  <a:pt x="76343" y="38354"/>
                  <a:pt x="75037" y="37573"/>
                  <a:pt x="73724" y="36822"/>
                </a:cubicBezTo>
                <a:cubicBezTo>
                  <a:pt x="72967" y="36391"/>
                  <a:pt x="72128" y="36109"/>
                  <a:pt x="71233" y="35721"/>
                </a:cubicBezTo>
                <a:cubicBezTo>
                  <a:pt x="72050" y="35580"/>
                  <a:pt x="72771" y="35448"/>
                  <a:pt x="73492" y="35332"/>
                </a:cubicBezTo>
                <a:cubicBezTo>
                  <a:pt x="74788" y="35123"/>
                  <a:pt x="76084" y="34923"/>
                  <a:pt x="77380" y="34709"/>
                </a:cubicBezTo>
                <a:lnTo>
                  <a:pt x="77380" y="33958"/>
                </a:lnTo>
                <a:cubicBezTo>
                  <a:pt x="77248" y="33928"/>
                  <a:pt x="77104" y="33912"/>
                  <a:pt x="76960" y="33893"/>
                </a:cubicBezTo>
                <a:cubicBezTo>
                  <a:pt x="74858" y="33632"/>
                  <a:pt x="72761" y="33280"/>
                  <a:pt x="70646" y="33141"/>
                </a:cubicBezTo>
                <a:cubicBezTo>
                  <a:pt x="70403" y="33125"/>
                  <a:pt x="70160" y="33116"/>
                  <a:pt x="69918" y="33116"/>
                </a:cubicBezTo>
                <a:cubicBezTo>
                  <a:pt x="68598" y="33116"/>
                  <a:pt x="67299" y="33387"/>
                  <a:pt x="66183" y="34268"/>
                </a:cubicBezTo>
                <a:cubicBezTo>
                  <a:pt x="65952" y="34450"/>
                  <a:pt x="65700" y="34747"/>
                  <a:pt x="65457" y="34751"/>
                </a:cubicBezTo>
                <a:cubicBezTo>
                  <a:pt x="65396" y="34752"/>
                  <a:pt x="65334" y="34752"/>
                  <a:pt x="65273" y="34752"/>
                </a:cubicBezTo>
                <a:cubicBezTo>
                  <a:pt x="64383" y="34752"/>
                  <a:pt x="63491" y="34677"/>
                  <a:pt x="62601" y="34632"/>
                </a:cubicBezTo>
                <a:cubicBezTo>
                  <a:pt x="63251" y="34404"/>
                  <a:pt x="63983" y="34290"/>
                  <a:pt x="64526" y="33908"/>
                </a:cubicBezTo>
                <a:cubicBezTo>
                  <a:pt x="65429" y="33271"/>
                  <a:pt x="66209" y="32456"/>
                  <a:pt x="67041" y="31715"/>
                </a:cubicBezTo>
                <a:lnTo>
                  <a:pt x="67041" y="31715"/>
                </a:lnTo>
                <a:cubicBezTo>
                  <a:pt x="67023" y="31717"/>
                  <a:pt x="67009" y="31718"/>
                  <a:pt x="66993" y="31722"/>
                </a:cubicBezTo>
                <a:lnTo>
                  <a:pt x="67020" y="31705"/>
                </a:lnTo>
                <a:cubicBezTo>
                  <a:pt x="67606" y="31291"/>
                  <a:pt x="68200" y="30889"/>
                  <a:pt x="68776" y="30458"/>
                </a:cubicBezTo>
                <a:cubicBezTo>
                  <a:pt x="68966" y="30317"/>
                  <a:pt x="69104" y="30110"/>
                  <a:pt x="69268" y="29931"/>
                </a:cubicBezTo>
                <a:cubicBezTo>
                  <a:pt x="69019" y="29857"/>
                  <a:pt x="68773" y="29728"/>
                  <a:pt x="68524" y="29719"/>
                </a:cubicBezTo>
                <a:cubicBezTo>
                  <a:pt x="68416" y="29715"/>
                  <a:pt x="68308" y="29713"/>
                  <a:pt x="68200" y="29713"/>
                </a:cubicBezTo>
                <a:cubicBezTo>
                  <a:pt x="66864" y="29713"/>
                  <a:pt x="65593" y="30040"/>
                  <a:pt x="64462" y="30769"/>
                </a:cubicBezTo>
                <a:cubicBezTo>
                  <a:pt x="63332" y="31498"/>
                  <a:pt x="62275" y="32337"/>
                  <a:pt x="62005" y="33791"/>
                </a:cubicBezTo>
                <a:cubicBezTo>
                  <a:pt x="61864" y="34551"/>
                  <a:pt x="61779" y="34748"/>
                  <a:pt x="61288" y="34748"/>
                </a:cubicBezTo>
                <a:cubicBezTo>
                  <a:pt x="61170" y="34748"/>
                  <a:pt x="61029" y="34737"/>
                  <a:pt x="60858" y="34719"/>
                </a:cubicBezTo>
                <a:cubicBezTo>
                  <a:pt x="60518" y="34686"/>
                  <a:pt x="60181" y="34621"/>
                  <a:pt x="59777" y="34559"/>
                </a:cubicBezTo>
                <a:cubicBezTo>
                  <a:pt x="60346" y="34305"/>
                  <a:pt x="60875" y="34086"/>
                  <a:pt x="61389" y="33828"/>
                </a:cubicBezTo>
                <a:cubicBezTo>
                  <a:pt x="61501" y="33772"/>
                  <a:pt x="61549" y="33590"/>
                  <a:pt x="61629" y="33465"/>
                </a:cubicBezTo>
                <a:cubicBezTo>
                  <a:pt x="61485" y="33391"/>
                  <a:pt x="61334" y="33245"/>
                  <a:pt x="61201" y="33245"/>
                </a:cubicBezTo>
                <a:cubicBezTo>
                  <a:pt x="61193" y="33245"/>
                  <a:pt x="61185" y="33246"/>
                  <a:pt x="61177" y="33247"/>
                </a:cubicBezTo>
                <a:cubicBezTo>
                  <a:pt x="60642" y="33313"/>
                  <a:pt x="60114" y="33428"/>
                  <a:pt x="59587" y="33540"/>
                </a:cubicBezTo>
                <a:cubicBezTo>
                  <a:pt x="59021" y="33663"/>
                  <a:pt x="58460" y="33807"/>
                  <a:pt x="57867" y="33948"/>
                </a:cubicBezTo>
                <a:cubicBezTo>
                  <a:pt x="58620" y="33299"/>
                  <a:pt x="59335" y="32722"/>
                  <a:pt x="60005" y="32099"/>
                </a:cubicBezTo>
                <a:cubicBezTo>
                  <a:pt x="60658" y="31490"/>
                  <a:pt x="61270" y="30833"/>
                  <a:pt x="61892" y="30189"/>
                </a:cubicBezTo>
                <a:cubicBezTo>
                  <a:pt x="62026" y="30048"/>
                  <a:pt x="62128" y="29873"/>
                  <a:pt x="62246" y="29714"/>
                </a:cubicBezTo>
                <a:cubicBezTo>
                  <a:pt x="62080" y="29695"/>
                  <a:pt x="61895" y="29628"/>
                  <a:pt x="61735" y="29628"/>
                </a:cubicBezTo>
                <a:cubicBezTo>
                  <a:pt x="61686" y="29628"/>
                  <a:pt x="61640" y="29634"/>
                  <a:pt x="61597" y="29650"/>
                </a:cubicBezTo>
                <a:cubicBezTo>
                  <a:pt x="60586" y="30033"/>
                  <a:pt x="59521" y="30344"/>
                  <a:pt x="58610" y="30901"/>
                </a:cubicBezTo>
                <a:cubicBezTo>
                  <a:pt x="57731" y="31438"/>
                  <a:pt x="56690" y="32106"/>
                  <a:pt x="56318" y="32971"/>
                </a:cubicBezTo>
                <a:cubicBezTo>
                  <a:pt x="55992" y="33729"/>
                  <a:pt x="55691" y="33984"/>
                  <a:pt x="55210" y="33984"/>
                </a:cubicBezTo>
                <a:cubicBezTo>
                  <a:pt x="54992" y="33984"/>
                  <a:pt x="54738" y="33932"/>
                  <a:pt x="54426" y="33850"/>
                </a:cubicBezTo>
                <a:cubicBezTo>
                  <a:pt x="52616" y="33377"/>
                  <a:pt x="50757" y="33082"/>
                  <a:pt x="48919" y="32712"/>
                </a:cubicBezTo>
                <a:cubicBezTo>
                  <a:pt x="49237" y="32573"/>
                  <a:pt x="49548" y="32576"/>
                  <a:pt x="49860" y="32573"/>
                </a:cubicBezTo>
                <a:cubicBezTo>
                  <a:pt x="49872" y="32573"/>
                  <a:pt x="49883" y="32573"/>
                  <a:pt x="49895" y="32573"/>
                </a:cubicBezTo>
                <a:cubicBezTo>
                  <a:pt x="50479" y="32573"/>
                  <a:pt x="51070" y="32616"/>
                  <a:pt x="51653" y="32616"/>
                </a:cubicBezTo>
                <a:cubicBezTo>
                  <a:pt x="52037" y="32616"/>
                  <a:pt x="52419" y="32597"/>
                  <a:pt x="52792" y="32535"/>
                </a:cubicBezTo>
                <a:cubicBezTo>
                  <a:pt x="54351" y="32276"/>
                  <a:pt x="55793" y="31646"/>
                  <a:pt x="57018" y="30610"/>
                </a:cubicBezTo>
                <a:cubicBezTo>
                  <a:pt x="57173" y="30479"/>
                  <a:pt x="57218" y="30176"/>
                  <a:pt x="57231" y="29946"/>
                </a:cubicBezTo>
                <a:cubicBezTo>
                  <a:pt x="57235" y="29898"/>
                  <a:pt x="56947" y="29764"/>
                  <a:pt x="56775" y="29764"/>
                </a:cubicBezTo>
                <a:cubicBezTo>
                  <a:pt x="56757" y="29764"/>
                  <a:pt x="56740" y="29765"/>
                  <a:pt x="56724" y="29769"/>
                </a:cubicBezTo>
                <a:cubicBezTo>
                  <a:pt x="54292" y="30299"/>
                  <a:pt x="51862" y="30858"/>
                  <a:pt x="49429" y="31397"/>
                </a:cubicBezTo>
                <a:cubicBezTo>
                  <a:pt x="49414" y="31401"/>
                  <a:pt x="49398" y="31402"/>
                  <a:pt x="49382" y="31402"/>
                </a:cubicBezTo>
                <a:cubicBezTo>
                  <a:pt x="49277" y="31402"/>
                  <a:pt x="49171" y="31338"/>
                  <a:pt x="49186" y="31338"/>
                </a:cubicBezTo>
                <a:cubicBezTo>
                  <a:pt x="49187" y="31338"/>
                  <a:pt x="49189" y="31339"/>
                  <a:pt x="49191" y="31339"/>
                </a:cubicBezTo>
                <a:cubicBezTo>
                  <a:pt x="50156" y="30349"/>
                  <a:pt x="51149" y="29367"/>
                  <a:pt x="52089" y="28334"/>
                </a:cubicBezTo>
                <a:cubicBezTo>
                  <a:pt x="52373" y="28023"/>
                  <a:pt x="52507" y="27573"/>
                  <a:pt x="52710" y="27188"/>
                </a:cubicBezTo>
                <a:lnTo>
                  <a:pt x="52710" y="27188"/>
                </a:lnTo>
                <a:cubicBezTo>
                  <a:pt x="52267" y="27225"/>
                  <a:pt x="51787" y="27165"/>
                  <a:pt x="51389" y="27317"/>
                </a:cubicBezTo>
                <a:cubicBezTo>
                  <a:pt x="50312" y="27731"/>
                  <a:pt x="49269" y="28237"/>
                  <a:pt x="48212" y="28706"/>
                </a:cubicBezTo>
                <a:cubicBezTo>
                  <a:pt x="48410" y="28387"/>
                  <a:pt x="48660" y="28139"/>
                  <a:pt x="48923" y="27906"/>
                </a:cubicBezTo>
                <a:cubicBezTo>
                  <a:pt x="49276" y="27595"/>
                  <a:pt x="49649" y="27304"/>
                  <a:pt x="49992" y="26985"/>
                </a:cubicBezTo>
                <a:cubicBezTo>
                  <a:pt x="50086" y="26898"/>
                  <a:pt x="50109" y="26734"/>
                  <a:pt x="50164" y="26606"/>
                </a:cubicBezTo>
                <a:cubicBezTo>
                  <a:pt x="50018" y="26554"/>
                  <a:pt x="49871" y="26461"/>
                  <a:pt x="49725" y="26461"/>
                </a:cubicBezTo>
                <a:cubicBezTo>
                  <a:pt x="49594" y="26461"/>
                  <a:pt x="49461" y="26558"/>
                  <a:pt x="49335" y="26624"/>
                </a:cubicBezTo>
                <a:cubicBezTo>
                  <a:pt x="47763" y="27466"/>
                  <a:pt x="46193" y="28309"/>
                  <a:pt x="44619" y="29154"/>
                </a:cubicBezTo>
                <a:lnTo>
                  <a:pt x="44619" y="29154"/>
                </a:lnTo>
                <a:cubicBezTo>
                  <a:pt x="45108" y="28240"/>
                  <a:pt x="45610" y="27333"/>
                  <a:pt x="46080" y="26410"/>
                </a:cubicBezTo>
                <a:cubicBezTo>
                  <a:pt x="46536" y="25517"/>
                  <a:pt x="46969" y="24607"/>
                  <a:pt x="47386" y="23694"/>
                </a:cubicBezTo>
                <a:cubicBezTo>
                  <a:pt x="47454" y="23544"/>
                  <a:pt x="47387" y="23333"/>
                  <a:pt x="47382" y="23149"/>
                </a:cubicBezTo>
                <a:cubicBezTo>
                  <a:pt x="47221" y="23210"/>
                  <a:pt x="47043" y="23240"/>
                  <a:pt x="46906" y="23333"/>
                </a:cubicBezTo>
                <a:cubicBezTo>
                  <a:pt x="46679" y="23485"/>
                  <a:pt x="46478" y="23677"/>
                  <a:pt x="46262" y="23849"/>
                </a:cubicBezTo>
                <a:cubicBezTo>
                  <a:pt x="44415" y="25330"/>
                  <a:pt x="42998" y="27060"/>
                  <a:pt x="42913" y="29576"/>
                </a:cubicBezTo>
                <a:cubicBezTo>
                  <a:pt x="42900" y="29973"/>
                  <a:pt x="42824" y="30369"/>
                  <a:pt x="42780" y="30764"/>
                </a:cubicBezTo>
                <a:cubicBezTo>
                  <a:pt x="42378" y="30659"/>
                  <a:pt x="41960" y="30596"/>
                  <a:pt x="41581" y="30443"/>
                </a:cubicBezTo>
                <a:cubicBezTo>
                  <a:pt x="40071" y="29835"/>
                  <a:pt x="38574" y="29199"/>
                  <a:pt x="37073" y="28571"/>
                </a:cubicBezTo>
                <a:cubicBezTo>
                  <a:pt x="37097" y="28499"/>
                  <a:pt x="37122" y="28428"/>
                  <a:pt x="37145" y="28358"/>
                </a:cubicBezTo>
                <a:cubicBezTo>
                  <a:pt x="37401" y="28332"/>
                  <a:pt x="37656" y="28291"/>
                  <a:pt x="37910" y="28288"/>
                </a:cubicBezTo>
                <a:cubicBezTo>
                  <a:pt x="39377" y="28262"/>
                  <a:pt x="40616" y="27741"/>
                  <a:pt x="41524" y="26572"/>
                </a:cubicBezTo>
                <a:cubicBezTo>
                  <a:pt x="41744" y="26287"/>
                  <a:pt x="41816" y="25887"/>
                  <a:pt x="41957" y="25540"/>
                </a:cubicBezTo>
                <a:lnTo>
                  <a:pt x="41957" y="25540"/>
                </a:lnTo>
                <a:cubicBezTo>
                  <a:pt x="41630" y="25576"/>
                  <a:pt x="41291" y="25574"/>
                  <a:pt x="40976" y="25655"/>
                </a:cubicBezTo>
                <a:cubicBezTo>
                  <a:pt x="39215" y="26110"/>
                  <a:pt x="37454" y="26581"/>
                  <a:pt x="35738" y="27037"/>
                </a:cubicBezTo>
                <a:cubicBezTo>
                  <a:pt x="37256" y="25574"/>
                  <a:pt x="38766" y="24144"/>
                  <a:pt x="40241" y="22679"/>
                </a:cubicBezTo>
                <a:cubicBezTo>
                  <a:pt x="40441" y="22481"/>
                  <a:pt x="40483" y="22119"/>
                  <a:pt x="40597" y="21832"/>
                </a:cubicBezTo>
                <a:lnTo>
                  <a:pt x="40597" y="21832"/>
                </a:lnTo>
                <a:cubicBezTo>
                  <a:pt x="40581" y="21832"/>
                  <a:pt x="40565" y="21832"/>
                  <a:pt x="40549" y="21832"/>
                </a:cubicBezTo>
                <a:cubicBezTo>
                  <a:pt x="40400" y="21832"/>
                  <a:pt x="40242" y="21813"/>
                  <a:pt x="40093" y="21813"/>
                </a:cubicBezTo>
                <a:cubicBezTo>
                  <a:pt x="39971" y="21813"/>
                  <a:pt x="39855" y="21826"/>
                  <a:pt x="39754" y="21872"/>
                </a:cubicBezTo>
                <a:cubicBezTo>
                  <a:pt x="38944" y="22248"/>
                  <a:pt x="38149" y="22660"/>
                  <a:pt x="37381" y="23113"/>
                </a:cubicBezTo>
                <a:cubicBezTo>
                  <a:pt x="35952" y="23955"/>
                  <a:pt x="34887" y="25143"/>
                  <a:pt x="34309" y="26700"/>
                </a:cubicBezTo>
                <a:cubicBezTo>
                  <a:pt x="34167" y="27080"/>
                  <a:pt x="33999" y="27264"/>
                  <a:pt x="33750" y="27264"/>
                </a:cubicBezTo>
                <a:cubicBezTo>
                  <a:pt x="33645" y="27264"/>
                  <a:pt x="33524" y="27231"/>
                  <a:pt x="33385" y="27165"/>
                </a:cubicBezTo>
                <a:cubicBezTo>
                  <a:pt x="32312" y="26656"/>
                  <a:pt x="31254" y="26118"/>
                  <a:pt x="30188" y="25592"/>
                </a:cubicBezTo>
                <a:cubicBezTo>
                  <a:pt x="30187" y="25589"/>
                  <a:pt x="30187" y="25586"/>
                  <a:pt x="30186" y="25583"/>
                </a:cubicBezTo>
                <a:lnTo>
                  <a:pt x="30186" y="25583"/>
                </a:lnTo>
                <a:cubicBezTo>
                  <a:pt x="30481" y="25619"/>
                  <a:pt x="30799" y="25599"/>
                  <a:pt x="31066" y="25706"/>
                </a:cubicBezTo>
                <a:cubicBezTo>
                  <a:pt x="31360" y="25822"/>
                  <a:pt x="31647" y="25871"/>
                  <a:pt x="31928" y="25871"/>
                </a:cubicBezTo>
                <a:cubicBezTo>
                  <a:pt x="32500" y="25871"/>
                  <a:pt x="33046" y="25670"/>
                  <a:pt x="33573" y="25431"/>
                </a:cubicBezTo>
                <a:cubicBezTo>
                  <a:pt x="34837" y="24860"/>
                  <a:pt x="35814" y="23914"/>
                  <a:pt x="36653" y="22822"/>
                </a:cubicBezTo>
                <a:cubicBezTo>
                  <a:pt x="36645" y="22815"/>
                  <a:pt x="36636" y="22809"/>
                  <a:pt x="36627" y="22802"/>
                </a:cubicBezTo>
                <a:lnTo>
                  <a:pt x="36627" y="22802"/>
                </a:lnTo>
                <a:cubicBezTo>
                  <a:pt x="36633" y="22804"/>
                  <a:pt x="36638" y="22805"/>
                  <a:pt x="36642" y="22805"/>
                </a:cubicBezTo>
                <a:cubicBezTo>
                  <a:pt x="36643" y="22805"/>
                  <a:pt x="36645" y="22805"/>
                  <a:pt x="36646" y="22805"/>
                </a:cubicBezTo>
                <a:cubicBezTo>
                  <a:pt x="37159" y="22141"/>
                  <a:pt x="37686" y="21486"/>
                  <a:pt x="38176" y="20806"/>
                </a:cubicBezTo>
                <a:cubicBezTo>
                  <a:pt x="38264" y="20686"/>
                  <a:pt x="38208" y="20458"/>
                  <a:pt x="38218" y="20281"/>
                </a:cubicBezTo>
                <a:lnTo>
                  <a:pt x="38218" y="20281"/>
                </a:lnTo>
                <a:cubicBezTo>
                  <a:pt x="38076" y="20319"/>
                  <a:pt x="37919" y="20329"/>
                  <a:pt x="37799" y="20401"/>
                </a:cubicBezTo>
                <a:cubicBezTo>
                  <a:pt x="37413" y="20630"/>
                  <a:pt x="37058" y="20922"/>
                  <a:pt x="36658" y="21114"/>
                </a:cubicBezTo>
                <a:cubicBezTo>
                  <a:pt x="36215" y="21325"/>
                  <a:pt x="35732" y="21453"/>
                  <a:pt x="35265" y="21615"/>
                </a:cubicBezTo>
                <a:cubicBezTo>
                  <a:pt x="35506" y="21205"/>
                  <a:pt x="35764" y="20806"/>
                  <a:pt x="35976" y="20384"/>
                </a:cubicBezTo>
                <a:cubicBezTo>
                  <a:pt x="36056" y="20226"/>
                  <a:pt x="36082" y="19990"/>
                  <a:pt x="36020" y="19837"/>
                </a:cubicBezTo>
                <a:cubicBezTo>
                  <a:pt x="35997" y="19783"/>
                  <a:pt x="35842" y="19745"/>
                  <a:pt x="35704" y="19745"/>
                </a:cubicBezTo>
                <a:cubicBezTo>
                  <a:pt x="35643" y="19745"/>
                  <a:pt x="35585" y="19752"/>
                  <a:pt x="35543" y="19769"/>
                </a:cubicBezTo>
                <a:cubicBezTo>
                  <a:pt x="35036" y="19972"/>
                  <a:pt x="34536" y="20199"/>
                  <a:pt x="34054" y="20458"/>
                </a:cubicBezTo>
                <a:cubicBezTo>
                  <a:pt x="32539" y="21272"/>
                  <a:pt x="31020" y="22085"/>
                  <a:pt x="30061" y="23460"/>
                </a:cubicBezTo>
                <a:cubicBezTo>
                  <a:pt x="30220" y="21872"/>
                  <a:pt x="30426" y="20238"/>
                  <a:pt x="30533" y="18598"/>
                </a:cubicBezTo>
                <a:cubicBezTo>
                  <a:pt x="30596" y="17635"/>
                  <a:pt x="30524" y="16655"/>
                  <a:pt x="30466" y="15689"/>
                </a:cubicBezTo>
                <a:cubicBezTo>
                  <a:pt x="30443" y="15323"/>
                  <a:pt x="30204" y="15082"/>
                  <a:pt x="29962" y="15082"/>
                </a:cubicBezTo>
                <a:cubicBezTo>
                  <a:pt x="29855" y="15082"/>
                  <a:pt x="29749" y="15129"/>
                  <a:pt x="29659" y="15231"/>
                </a:cubicBezTo>
                <a:cubicBezTo>
                  <a:pt x="29071" y="15909"/>
                  <a:pt x="28402" y="16602"/>
                  <a:pt x="28084" y="17412"/>
                </a:cubicBezTo>
                <a:cubicBezTo>
                  <a:pt x="27698" y="18397"/>
                  <a:pt x="27639" y="19512"/>
                  <a:pt x="27433" y="20570"/>
                </a:cubicBezTo>
                <a:cubicBezTo>
                  <a:pt x="27419" y="20646"/>
                  <a:pt x="27397" y="20770"/>
                  <a:pt x="27354" y="20783"/>
                </a:cubicBezTo>
                <a:cubicBezTo>
                  <a:pt x="26767" y="20944"/>
                  <a:pt x="26174" y="21091"/>
                  <a:pt x="25585" y="21239"/>
                </a:cubicBezTo>
                <a:cubicBezTo>
                  <a:pt x="26752" y="19474"/>
                  <a:pt x="27150" y="17520"/>
                  <a:pt x="26984" y="15438"/>
                </a:cubicBezTo>
                <a:cubicBezTo>
                  <a:pt x="26963" y="15193"/>
                  <a:pt x="26778" y="14962"/>
                  <a:pt x="26670" y="14725"/>
                </a:cubicBezTo>
                <a:cubicBezTo>
                  <a:pt x="26532" y="14850"/>
                  <a:pt x="26354" y="14952"/>
                  <a:pt x="26262" y="15104"/>
                </a:cubicBezTo>
                <a:cubicBezTo>
                  <a:pt x="25234" y="16800"/>
                  <a:pt x="24490" y="18612"/>
                  <a:pt x="24117" y="20789"/>
                </a:cubicBezTo>
                <a:cubicBezTo>
                  <a:pt x="23984" y="19808"/>
                  <a:pt x="23904" y="19039"/>
                  <a:pt x="23771" y="18278"/>
                </a:cubicBezTo>
                <a:cubicBezTo>
                  <a:pt x="23549" y="17014"/>
                  <a:pt x="23316" y="15750"/>
                  <a:pt x="23028" y="14500"/>
                </a:cubicBezTo>
                <a:cubicBezTo>
                  <a:pt x="22972" y="14259"/>
                  <a:pt x="22643" y="14080"/>
                  <a:pt x="22439" y="13870"/>
                </a:cubicBezTo>
                <a:cubicBezTo>
                  <a:pt x="22253" y="14074"/>
                  <a:pt x="21945" y="14255"/>
                  <a:pt x="21900" y="14489"/>
                </a:cubicBezTo>
                <a:cubicBezTo>
                  <a:pt x="21588" y="16080"/>
                  <a:pt x="21763" y="17630"/>
                  <a:pt x="22487" y="19092"/>
                </a:cubicBezTo>
                <a:cubicBezTo>
                  <a:pt x="22875" y="19872"/>
                  <a:pt x="23307" y="20628"/>
                  <a:pt x="23706" y="21399"/>
                </a:cubicBezTo>
                <a:cubicBezTo>
                  <a:pt x="23764" y="21513"/>
                  <a:pt x="23756" y="21662"/>
                  <a:pt x="23777" y="21794"/>
                </a:cubicBezTo>
                <a:cubicBezTo>
                  <a:pt x="23660" y="21759"/>
                  <a:pt x="23518" y="21756"/>
                  <a:pt x="23426" y="21687"/>
                </a:cubicBezTo>
                <a:cubicBezTo>
                  <a:pt x="21673" y="20400"/>
                  <a:pt x="19924" y="19107"/>
                  <a:pt x="18174" y="17812"/>
                </a:cubicBezTo>
                <a:cubicBezTo>
                  <a:pt x="17715" y="17473"/>
                  <a:pt x="17258" y="17128"/>
                  <a:pt x="16800" y="16784"/>
                </a:cubicBezTo>
                <a:cubicBezTo>
                  <a:pt x="18384" y="16725"/>
                  <a:pt x="19548" y="16145"/>
                  <a:pt x="20282" y="14804"/>
                </a:cubicBezTo>
                <a:cubicBezTo>
                  <a:pt x="20394" y="14600"/>
                  <a:pt x="20407" y="14344"/>
                  <a:pt x="20467" y="14113"/>
                </a:cubicBezTo>
                <a:cubicBezTo>
                  <a:pt x="20279" y="14099"/>
                  <a:pt x="20076" y="14043"/>
                  <a:pt x="19892" y="14043"/>
                </a:cubicBezTo>
                <a:cubicBezTo>
                  <a:pt x="19822" y="14043"/>
                  <a:pt x="19754" y="14052"/>
                  <a:pt x="19692" y="14074"/>
                </a:cubicBezTo>
                <a:cubicBezTo>
                  <a:pt x="18848" y="14370"/>
                  <a:pt x="18028" y="14725"/>
                  <a:pt x="17198" y="15057"/>
                </a:cubicBezTo>
                <a:cubicBezTo>
                  <a:pt x="18296" y="14100"/>
                  <a:pt x="19239" y="13007"/>
                  <a:pt x="19906" y="11702"/>
                </a:cubicBezTo>
                <a:cubicBezTo>
                  <a:pt x="20068" y="11388"/>
                  <a:pt x="20065" y="10990"/>
                  <a:pt x="20137" y="10632"/>
                </a:cubicBezTo>
                <a:cubicBezTo>
                  <a:pt x="19807" y="10584"/>
                  <a:pt x="19478" y="10507"/>
                  <a:pt x="19145" y="10502"/>
                </a:cubicBezTo>
                <a:cubicBezTo>
                  <a:pt x="19143" y="10502"/>
                  <a:pt x="19141" y="10502"/>
                  <a:pt x="19140" y="10502"/>
                </a:cubicBezTo>
                <a:cubicBezTo>
                  <a:pt x="18998" y="10502"/>
                  <a:pt x="18832" y="10617"/>
                  <a:pt x="18715" y="10721"/>
                </a:cubicBezTo>
                <a:cubicBezTo>
                  <a:pt x="17924" y="11417"/>
                  <a:pt x="17146" y="12126"/>
                  <a:pt x="16484" y="12722"/>
                </a:cubicBezTo>
                <a:cubicBezTo>
                  <a:pt x="16484" y="12227"/>
                  <a:pt x="16533" y="11507"/>
                  <a:pt x="16474" y="10798"/>
                </a:cubicBezTo>
                <a:cubicBezTo>
                  <a:pt x="16374" y="9602"/>
                  <a:pt x="16221" y="8409"/>
                  <a:pt x="16063" y="7217"/>
                </a:cubicBezTo>
                <a:cubicBezTo>
                  <a:pt x="16023" y="6912"/>
                  <a:pt x="15914" y="6805"/>
                  <a:pt x="15776" y="6805"/>
                </a:cubicBezTo>
                <a:cubicBezTo>
                  <a:pt x="15642" y="6805"/>
                  <a:pt x="15479" y="6908"/>
                  <a:pt x="15327" y="7029"/>
                </a:cubicBezTo>
                <a:cubicBezTo>
                  <a:pt x="15202" y="7127"/>
                  <a:pt x="15129" y="7295"/>
                  <a:pt x="15043" y="7436"/>
                </a:cubicBezTo>
                <a:cubicBezTo>
                  <a:pt x="14342" y="8588"/>
                  <a:pt x="14141" y="9890"/>
                  <a:pt x="13915" y="11184"/>
                </a:cubicBezTo>
                <a:cubicBezTo>
                  <a:pt x="13382" y="11167"/>
                  <a:pt x="12851" y="11152"/>
                  <a:pt x="12317" y="11134"/>
                </a:cubicBezTo>
                <a:cubicBezTo>
                  <a:pt x="12181" y="11128"/>
                  <a:pt x="11954" y="11135"/>
                  <a:pt x="11929" y="11071"/>
                </a:cubicBezTo>
                <a:cubicBezTo>
                  <a:pt x="11877" y="10940"/>
                  <a:pt x="11905" y="10759"/>
                  <a:pt x="11947" y="10610"/>
                </a:cubicBezTo>
                <a:cubicBezTo>
                  <a:pt x="12310" y="9337"/>
                  <a:pt x="12725" y="8078"/>
                  <a:pt x="13027" y="6790"/>
                </a:cubicBezTo>
                <a:cubicBezTo>
                  <a:pt x="13127" y="6364"/>
                  <a:pt x="13068" y="5548"/>
                  <a:pt x="12859" y="5466"/>
                </a:cubicBezTo>
                <a:cubicBezTo>
                  <a:pt x="12765" y="5428"/>
                  <a:pt x="12680" y="5411"/>
                  <a:pt x="12602" y="5411"/>
                </a:cubicBezTo>
                <a:cubicBezTo>
                  <a:pt x="12142" y="5411"/>
                  <a:pt x="11958" y="6007"/>
                  <a:pt x="11737" y="6355"/>
                </a:cubicBezTo>
                <a:cubicBezTo>
                  <a:pt x="11256" y="7113"/>
                  <a:pt x="10891" y="7945"/>
                  <a:pt x="10534" y="8636"/>
                </a:cubicBezTo>
                <a:cubicBezTo>
                  <a:pt x="10386" y="7660"/>
                  <a:pt x="10245" y="6545"/>
                  <a:pt x="10031" y="5444"/>
                </a:cubicBezTo>
                <a:cubicBezTo>
                  <a:pt x="9974" y="5156"/>
                  <a:pt x="9692" y="4910"/>
                  <a:pt x="9513" y="4647"/>
                </a:cubicBezTo>
                <a:cubicBezTo>
                  <a:pt x="9302" y="4912"/>
                  <a:pt x="8986" y="5146"/>
                  <a:pt x="8895" y="5447"/>
                </a:cubicBezTo>
                <a:cubicBezTo>
                  <a:pt x="8479" y="6806"/>
                  <a:pt x="8697" y="8173"/>
                  <a:pt x="8957" y="9573"/>
                </a:cubicBezTo>
                <a:cubicBezTo>
                  <a:pt x="8531" y="9090"/>
                  <a:pt x="8126" y="8632"/>
                  <a:pt x="7721" y="8172"/>
                </a:cubicBezTo>
                <a:lnTo>
                  <a:pt x="7721" y="8172"/>
                </a:lnTo>
                <a:lnTo>
                  <a:pt x="7734" y="8179"/>
                </a:lnTo>
                <a:cubicBezTo>
                  <a:pt x="7680" y="8125"/>
                  <a:pt x="7627" y="8070"/>
                  <a:pt x="7573" y="8018"/>
                </a:cubicBezTo>
                <a:lnTo>
                  <a:pt x="7573" y="8018"/>
                </a:lnTo>
                <a:lnTo>
                  <a:pt x="7581" y="8039"/>
                </a:lnTo>
                <a:cubicBezTo>
                  <a:pt x="7380" y="7781"/>
                  <a:pt x="7177" y="7527"/>
                  <a:pt x="6976" y="7269"/>
                </a:cubicBezTo>
                <a:lnTo>
                  <a:pt x="6973" y="7266"/>
                </a:lnTo>
                <a:cubicBezTo>
                  <a:pt x="6969" y="7262"/>
                  <a:pt x="6967" y="7259"/>
                  <a:pt x="6964" y="7255"/>
                </a:cubicBezTo>
                <a:lnTo>
                  <a:pt x="6964" y="7258"/>
                </a:lnTo>
                <a:cubicBezTo>
                  <a:pt x="6058" y="6336"/>
                  <a:pt x="5154" y="5418"/>
                  <a:pt x="4253" y="4500"/>
                </a:cubicBezTo>
                <a:lnTo>
                  <a:pt x="4253" y="4500"/>
                </a:lnTo>
                <a:cubicBezTo>
                  <a:pt x="4491" y="4584"/>
                  <a:pt x="4731" y="4669"/>
                  <a:pt x="5038" y="4774"/>
                </a:cubicBezTo>
                <a:cubicBezTo>
                  <a:pt x="3729" y="3175"/>
                  <a:pt x="2478" y="1636"/>
                  <a:pt x="1208" y="115"/>
                </a:cubicBezTo>
                <a:cubicBezTo>
                  <a:pt x="1152" y="47"/>
                  <a:pt x="989"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139550" flipH="1">
            <a:off x="-2364250" y="-1753129"/>
            <a:ext cx="3126812" cy="2894126"/>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76175" y="877775"/>
            <a:ext cx="5253000" cy="1592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676175" y="2536974"/>
            <a:ext cx="42366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8"/>
        <p:cNvGrpSpPr/>
        <p:nvPr/>
      </p:nvGrpSpPr>
      <p:grpSpPr>
        <a:xfrm>
          <a:off x="0" y="0"/>
          <a:ext cx="0" cy="0"/>
          <a:chOff x="0" y="0"/>
          <a:chExt cx="0" cy="0"/>
        </a:xfrm>
      </p:grpSpPr>
      <p:sp>
        <p:nvSpPr>
          <p:cNvPr id="119" name="Google Shape;1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3"/>
          <p:cNvSpPr txBox="1">
            <a:spLocks noGrp="1"/>
          </p:cNvSpPr>
          <p:nvPr>
            <p:ph type="subTitle" idx="1"/>
          </p:nvPr>
        </p:nvSpPr>
        <p:spPr>
          <a:xfrm>
            <a:off x="2076478" y="2218764"/>
            <a:ext cx="2311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3"/>
          <p:cNvSpPr txBox="1">
            <a:spLocks noGrp="1"/>
          </p:cNvSpPr>
          <p:nvPr>
            <p:ph type="subTitle" idx="2"/>
          </p:nvPr>
        </p:nvSpPr>
        <p:spPr>
          <a:xfrm>
            <a:off x="5522397" y="2216475"/>
            <a:ext cx="23133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13"/>
          <p:cNvSpPr txBox="1">
            <a:spLocks noGrp="1"/>
          </p:cNvSpPr>
          <p:nvPr>
            <p:ph type="subTitle" idx="3"/>
          </p:nvPr>
        </p:nvSpPr>
        <p:spPr>
          <a:xfrm>
            <a:off x="2078775" y="3576279"/>
            <a:ext cx="23133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3" name="Google Shape;123;p13"/>
          <p:cNvSpPr txBox="1">
            <a:spLocks noGrp="1"/>
          </p:cNvSpPr>
          <p:nvPr>
            <p:ph type="subTitle" idx="4"/>
          </p:nvPr>
        </p:nvSpPr>
        <p:spPr>
          <a:xfrm>
            <a:off x="5522397" y="3571113"/>
            <a:ext cx="23133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13"/>
          <p:cNvSpPr txBox="1">
            <a:spLocks noGrp="1"/>
          </p:cNvSpPr>
          <p:nvPr>
            <p:ph type="title" idx="5" hasCustomPrompt="1"/>
          </p:nvPr>
        </p:nvSpPr>
        <p:spPr>
          <a:xfrm>
            <a:off x="1309089" y="1919419"/>
            <a:ext cx="734700" cy="34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6" hasCustomPrompt="1"/>
          </p:nvPr>
        </p:nvSpPr>
        <p:spPr>
          <a:xfrm>
            <a:off x="1308303" y="3281020"/>
            <a:ext cx="734700" cy="34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7" hasCustomPrompt="1"/>
          </p:nvPr>
        </p:nvSpPr>
        <p:spPr>
          <a:xfrm>
            <a:off x="4787696" y="1917635"/>
            <a:ext cx="734700" cy="34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8" hasCustomPrompt="1"/>
          </p:nvPr>
        </p:nvSpPr>
        <p:spPr>
          <a:xfrm>
            <a:off x="4787696" y="3274545"/>
            <a:ext cx="734700" cy="34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subTitle" idx="9"/>
          </p:nvPr>
        </p:nvSpPr>
        <p:spPr>
          <a:xfrm>
            <a:off x="2076478" y="1814139"/>
            <a:ext cx="23118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13"/>
          <p:cNvSpPr txBox="1">
            <a:spLocks noGrp="1"/>
          </p:cNvSpPr>
          <p:nvPr>
            <p:ph type="subTitle" idx="13"/>
          </p:nvPr>
        </p:nvSpPr>
        <p:spPr>
          <a:xfrm>
            <a:off x="5522397" y="1814139"/>
            <a:ext cx="23133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13"/>
          <p:cNvSpPr txBox="1">
            <a:spLocks noGrp="1"/>
          </p:cNvSpPr>
          <p:nvPr>
            <p:ph type="subTitle" idx="14"/>
          </p:nvPr>
        </p:nvSpPr>
        <p:spPr>
          <a:xfrm>
            <a:off x="2078775" y="3170499"/>
            <a:ext cx="23133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13"/>
          <p:cNvSpPr txBox="1">
            <a:spLocks noGrp="1"/>
          </p:cNvSpPr>
          <p:nvPr>
            <p:ph type="subTitle" idx="15"/>
          </p:nvPr>
        </p:nvSpPr>
        <p:spPr>
          <a:xfrm>
            <a:off x="5522397" y="3170499"/>
            <a:ext cx="23133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32" name="Google Shape;132;p13"/>
          <p:cNvGrpSpPr/>
          <p:nvPr/>
        </p:nvGrpSpPr>
        <p:grpSpPr>
          <a:xfrm rot="-3365757">
            <a:off x="7401687" y="-1208303"/>
            <a:ext cx="3008123" cy="3732771"/>
            <a:chOff x="5942100" y="-235275"/>
            <a:chExt cx="1680800" cy="2085700"/>
          </a:xfrm>
        </p:grpSpPr>
        <p:sp>
          <p:nvSpPr>
            <p:cNvPr id="133" name="Google Shape;133;p13"/>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3"/>
          <p:cNvGrpSpPr/>
          <p:nvPr/>
        </p:nvGrpSpPr>
        <p:grpSpPr>
          <a:xfrm rot="-876137">
            <a:off x="-1054976" y="3664129"/>
            <a:ext cx="3008143" cy="3732796"/>
            <a:chOff x="5942100" y="-235275"/>
            <a:chExt cx="1680800" cy="2085700"/>
          </a:xfrm>
        </p:grpSpPr>
        <p:sp>
          <p:nvSpPr>
            <p:cNvPr id="145" name="Google Shape;145;p13"/>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156"/>
        <p:cNvGrpSpPr/>
        <p:nvPr/>
      </p:nvGrpSpPr>
      <p:grpSpPr>
        <a:xfrm>
          <a:off x="0" y="0"/>
          <a:ext cx="0" cy="0"/>
          <a:chOff x="0" y="0"/>
          <a:chExt cx="0" cy="0"/>
        </a:xfrm>
      </p:grpSpPr>
      <p:sp>
        <p:nvSpPr>
          <p:cNvPr id="157" name="Google Shape;157;p14"/>
          <p:cNvSpPr txBox="1">
            <a:spLocks noGrp="1"/>
          </p:cNvSpPr>
          <p:nvPr>
            <p:ph type="title"/>
          </p:nvPr>
        </p:nvSpPr>
        <p:spPr>
          <a:xfrm>
            <a:off x="3646489" y="2347575"/>
            <a:ext cx="4501800" cy="14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8" name="Google Shape;158;p14"/>
          <p:cNvSpPr txBox="1">
            <a:spLocks noGrp="1"/>
          </p:cNvSpPr>
          <p:nvPr>
            <p:ph type="title" idx="2" hasCustomPrompt="1"/>
          </p:nvPr>
        </p:nvSpPr>
        <p:spPr>
          <a:xfrm>
            <a:off x="5299639" y="953577"/>
            <a:ext cx="1195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9" name="Google Shape;159;p14"/>
          <p:cNvSpPr txBox="1">
            <a:spLocks noGrp="1"/>
          </p:cNvSpPr>
          <p:nvPr>
            <p:ph type="subTitle" idx="1"/>
          </p:nvPr>
        </p:nvSpPr>
        <p:spPr>
          <a:xfrm>
            <a:off x="3647989" y="3952777"/>
            <a:ext cx="4498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1722900" y="3045000"/>
            <a:ext cx="5696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2" name="Google Shape;162;p15"/>
          <p:cNvSpPr txBox="1">
            <a:spLocks noGrp="1"/>
          </p:cNvSpPr>
          <p:nvPr>
            <p:ph type="subTitle" idx="1"/>
          </p:nvPr>
        </p:nvSpPr>
        <p:spPr>
          <a:xfrm>
            <a:off x="1722900" y="1566600"/>
            <a:ext cx="56982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63" name="Google Shape;163;p15"/>
          <p:cNvGrpSpPr/>
          <p:nvPr/>
        </p:nvGrpSpPr>
        <p:grpSpPr>
          <a:xfrm rot="5400147" flipH="1">
            <a:off x="-481784" y="209962"/>
            <a:ext cx="2389999" cy="1828827"/>
            <a:chOff x="5320675" y="1022525"/>
            <a:chExt cx="1020800" cy="779950"/>
          </a:xfrm>
        </p:grpSpPr>
        <p:sp>
          <p:nvSpPr>
            <p:cNvPr id="164" name="Google Shape;164;p15"/>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5"/>
          <p:cNvGrpSpPr/>
          <p:nvPr/>
        </p:nvGrpSpPr>
        <p:grpSpPr>
          <a:xfrm rot="-216714">
            <a:off x="7176171" y="3943735"/>
            <a:ext cx="2390051" cy="1828788"/>
            <a:chOff x="5320675" y="1022525"/>
            <a:chExt cx="1020800" cy="779950"/>
          </a:xfrm>
        </p:grpSpPr>
        <p:sp>
          <p:nvSpPr>
            <p:cNvPr id="185" name="Google Shape;185;p15"/>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6"/>
          <p:cNvSpPr/>
          <p:nvPr/>
        </p:nvSpPr>
        <p:spPr>
          <a:xfrm rot="6760632">
            <a:off x="173944" y="3368945"/>
            <a:ext cx="1701124" cy="2743293"/>
          </a:xfrm>
          <a:custGeom>
            <a:avLst/>
            <a:gdLst/>
            <a:ahLst/>
            <a:cxnLst/>
            <a:rect l="l" t="t" r="r" b="b"/>
            <a:pathLst>
              <a:path w="44487" h="71630" extrusionOk="0">
                <a:moveTo>
                  <a:pt x="37936" y="2499"/>
                </a:moveTo>
                <a:cubicBezTo>
                  <a:pt x="37936" y="2506"/>
                  <a:pt x="37936" y="2512"/>
                  <a:pt x="37933" y="2519"/>
                </a:cubicBezTo>
                <a:lnTo>
                  <a:pt x="37917" y="2525"/>
                </a:lnTo>
                <a:cubicBezTo>
                  <a:pt x="37923" y="2517"/>
                  <a:pt x="37929" y="2507"/>
                  <a:pt x="37936" y="2499"/>
                </a:cubicBezTo>
                <a:close/>
                <a:moveTo>
                  <a:pt x="37172" y="3368"/>
                </a:moveTo>
                <a:cubicBezTo>
                  <a:pt x="37203" y="3444"/>
                  <a:pt x="37271" y="3508"/>
                  <a:pt x="37346" y="3534"/>
                </a:cubicBezTo>
                <a:cubicBezTo>
                  <a:pt x="37207" y="3828"/>
                  <a:pt x="37049" y="4111"/>
                  <a:pt x="36906" y="4406"/>
                </a:cubicBezTo>
                <a:cubicBezTo>
                  <a:pt x="36607" y="5022"/>
                  <a:pt x="36332" y="5659"/>
                  <a:pt x="36065" y="6296"/>
                </a:cubicBezTo>
                <a:cubicBezTo>
                  <a:pt x="35573" y="7183"/>
                  <a:pt x="35029" y="8036"/>
                  <a:pt x="34534" y="8923"/>
                </a:cubicBezTo>
                <a:cubicBezTo>
                  <a:pt x="33349" y="11055"/>
                  <a:pt x="31437" y="12822"/>
                  <a:pt x="29880" y="14682"/>
                </a:cubicBezTo>
                <a:cubicBezTo>
                  <a:pt x="29031" y="15694"/>
                  <a:pt x="28044" y="16575"/>
                  <a:pt x="27159" y="17554"/>
                </a:cubicBezTo>
                <a:cubicBezTo>
                  <a:pt x="26373" y="18428"/>
                  <a:pt x="25614" y="19310"/>
                  <a:pt x="24871" y="20220"/>
                </a:cubicBezTo>
                <a:cubicBezTo>
                  <a:pt x="24171" y="21076"/>
                  <a:pt x="23432" y="21899"/>
                  <a:pt x="22734" y="22758"/>
                </a:cubicBezTo>
                <a:cubicBezTo>
                  <a:pt x="22452" y="23106"/>
                  <a:pt x="22166" y="23456"/>
                  <a:pt x="21878" y="23803"/>
                </a:cubicBezTo>
                <a:cubicBezTo>
                  <a:pt x="22798" y="22079"/>
                  <a:pt x="23556" y="20243"/>
                  <a:pt x="24719" y="18669"/>
                </a:cubicBezTo>
                <a:cubicBezTo>
                  <a:pt x="25465" y="17661"/>
                  <a:pt x="26015" y="16524"/>
                  <a:pt x="26758" y="15509"/>
                </a:cubicBezTo>
                <a:cubicBezTo>
                  <a:pt x="27503" y="14494"/>
                  <a:pt x="28427" y="13639"/>
                  <a:pt x="29248" y="12687"/>
                </a:cubicBezTo>
                <a:cubicBezTo>
                  <a:pt x="30113" y="11690"/>
                  <a:pt x="30823" y="10537"/>
                  <a:pt x="31762" y="9608"/>
                </a:cubicBezTo>
                <a:cubicBezTo>
                  <a:pt x="32560" y="8819"/>
                  <a:pt x="33236" y="7963"/>
                  <a:pt x="33918" y="7073"/>
                </a:cubicBezTo>
                <a:cubicBezTo>
                  <a:pt x="34631" y="6145"/>
                  <a:pt x="35573" y="5424"/>
                  <a:pt x="36290" y="4509"/>
                </a:cubicBezTo>
                <a:cubicBezTo>
                  <a:pt x="36592" y="4124"/>
                  <a:pt x="36840" y="3721"/>
                  <a:pt x="37172" y="3368"/>
                </a:cubicBezTo>
                <a:close/>
                <a:moveTo>
                  <a:pt x="34816" y="22147"/>
                </a:moveTo>
                <a:cubicBezTo>
                  <a:pt x="35080" y="22934"/>
                  <a:pt x="35415" y="23694"/>
                  <a:pt x="35788" y="24438"/>
                </a:cubicBezTo>
                <a:lnTo>
                  <a:pt x="35788" y="24438"/>
                </a:lnTo>
                <a:cubicBezTo>
                  <a:pt x="35557" y="23990"/>
                  <a:pt x="35298" y="23578"/>
                  <a:pt x="35010" y="23155"/>
                </a:cubicBezTo>
                <a:cubicBezTo>
                  <a:pt x="34957" y="23076"/>
                  <a:pt x="34887" y="22943"/>
                  <a:pt x="34798" y="22856"/>
                </a:cubicBezTo>
                <a:cubicBezTo>
                  <a:pt x="34763" y="22740"/>
                  <a:pt x="34730" y="22625"/>
                  <a:pt x="34704" y="22509"/>
                </a:cubicBezTo>
                <a:cubicBezTo>
                  <a:pt x="34740" y="22389"/>
                  <a:pt x="34780" y="22269"/>
                  <a:pt x="34816" y="22147"/>
                </a:cubicBezTo>
                <a:close/>
                <a:moveTo>
                  <a:pt x="37777" y="3274"/>
                </a:moveTo>
                <a:lnTo>
                  <a:pt x="37777" y="3274"/>
                </a:lnTo>
                <a:cubicBezTo>
                  <a:pt x="37799" y="3800"/>
                  <a:pt x="37360" y="4730"/>
                  <a:pt x="37246" y="5077"/>
                </a:cubicBezTo>
                <a:cubicBezTo>
                  <a:pt x="37065" y="5618"/>
                  <a:pt x="36866" y="6152"/>
                  <a:pt x="36721" y="6707"/>
                </a:cubicBezTo>
                <a:cubicBezTo>
                  <a:pt x="36386" y="7991"/>
                  <a:pt x="36232" y="9305"/>
                  <a:pt x="35879" y="10582"/>
                </a:cubicBezTo>
                <a:cubicBezTo>
                  <a:pt x="35571" y="11701"/>
                  <a:pt x="34983" y="12738"/>
                  <a:pt x="34488" y="13781"/>
                </a:cubicBezTo>
                <a:cubicBezTo>
                  <a:pt x="33946" y="14922"/>
                  <a:pt x="33156" y="16066"/>
                  <a:pt x="32377" y="17058"/>
                </a:cubicBezTo>
                <a:cubicBezTo>
                  <a:pt x="31552" y="18109"/>
                  <a:pt x="30520" y="18979"/>
                  <a:pt x="29545" y="19883"/>
                </a:cubicBezTo>
                <a:cubicBezTo>
                  <a:pt x="28666" y="20700"/>
                  <a:pt x="27697" y="21408"/>
                  <a:pt x="26678" y="22036"/>
                </a:cubicBezTo>
                <a:cubicBezTo>
                  <a:pt x="25798" y="22578"/>
                  <a:pt x="24868" y="23079"/>
                  <a:pt x="24027" y="23680"/>
                </a:cubicBezTo>
                <a:cubicBezTo>
                  <a:pt x="23434" y="24106"/>
                  <a:pt x="22922" y="24469"/>
                  <a:pt x="22254" y="24777"/>
                </a:cubicBezTo>
                <a:cubicBezTo>
                  <a:pt x="21946" y="24918"/>
                  <a:pt x="21436" y="25276"/>
                  <a:pt x="21037" y="25276"/>
                </a:cubicBezTo>
                <a:cubicBezTo>
                  <a:pt x="21029" y="25276"/>
                  <a:pt x="21020" y="25276"/>
                  <a:pt x="21012" y="25276"/>
                </a:cubicBezTo>
                <a:cubicBezTo>
                  <a:pt x="21122" y="25106"/>
                  <a:pt x="21229" y="24937"/>
                  <a:pt x="21332" y="24765"/>
                </a:cubicBezTo>
                <a:cubicBezTo>
                  <a:pt x="21472" y="24664"/>
                  <a:pt x="21609" y="24557"/>
                  <a:pt x="21734" y="24431"/>
                </a:cubicBezTo>
                <a:cubicBezTo>
                  <a:pt x="22120" y="24036"/>
                  <a:pt x="22493" y="23607"/>
                  <a:pt x="22849" y="23186"/>
                </a:cubicBezTo>
                <a:cubicBezTo>
                  <a:pt x="23621" y="22272"/>
                  <a:pt x="24401" y="21364"/>
                  <a:pt x="25163" y="20441"/>
                </a:cubicBezTo>
                <a:cubicBezTo>
                  <a:pt x="26907" y="18336"/>
                  <a:pt x="28748" y="16333"/>
                  <a:pt x="30557" y="14291"/>
                </a:cubicBezTo>
                <a:cubicBezTo>
                  <a:pt x="31344" y="13405"/>
                  <a:pt x="32155" y="12486"/>
                  <a:pt x="32868" y="11539"/>
                </a:cubicBezTo>
                <a:cubicBezTo>
                  <a:pt x="33262" y="11016"/>
                  <a:pt x="33657" y="10491"/>
                  <a:pt x="34054" y="9970"/>
                </a:cubicBezTo>
                <a:cubicBezTo>
                  <a:pt x="34435" y="9471"/>
                  <a:pt x="34694" y="8901"/>
                  <a:pt x="35059" y="8393"/>
                </a:cubicBezTo>
                <a:cubicBezTo>
                  <a:pt x="35164" y="8247"/>
                  <a:pt x="35265" y="8097"/>
                  <a:pt x="35366" y="7947"/>
                </a:cubicBezTo>
                <a:lnTo>
                  <a:pt x="35366" y="7947"/>
                </a:lnTo>
                <a:cubicBezTo>
                  <a:pt x="34487" y="9961"/>
                  <a:pt x="33337" y="11921"/>
                  <a:pt x="31975" y="13635"/>
                </a:cubicBezTo>
                <a:cubicBezTo>
                  <a:pt x="31288" y="14500"/>
                  <a:pt x="30748" y="15490"/>
                  <a:pt x="30008" y="16309"/>
                </a:cubicBezTo>
                <a:cubicBezTo>
                  <a:pt x="29266" y="17132"/>
                  <a:pt x="28488" y="17920"/>
                  <a:pt x="27757" y="18754"/>
                </a:cubicBezTo>
                <a:cubicBezTo>
                  <a:pt x="26139" y="20607"/>
                  <a:pt x="24379" y="22309"/>
                  <a:pt x="22439" y="23818"/>
                </a:cubicBezTo>
                <a:cubicBezTo>
                  <a:pt x="22371" y="23871"/>
                  <a:pt x="22422" y="23964"/>
                  <a:pt x="22489" y="23964"/>
                </a:cubicBezTo>
                <a:cubicBezTo>
                  <a:pt x="22504" y="23964"/>
                  <a:pt x="22520" y="23959"/>
                  <a:pt x="22536" y="23948"/>
                </a:cubicBezTo>
                <a:cubicBezTo>
                  <a:pt x="24493" y="22586"/>
                  <a:pt x="26172" y="20909"/>
                  <a:pt x="27791" y="19167"/>
                </a:cubicBezTo>
                <a:cubicBezTo>
                  <a:pt x="28583" y="18312"/>
                  <a:pt x="29374" y="17464"/>
                  <a:pt x="30184" y="16623"/>
                </a:cubicBezTo>
                <a:cubicBezTo>
                  <a:pt x="31016" y="15761"/>
                  <a:pt x="31610" y="14669"/>
                  <a:pt x="32349" y="13726"/>
                </a:cubicBezTo>
                <a:cubicBezTo>
                  <a:pt x="33759" y="11922"/>
                  <a:pt x="34935" y="9844"/>
                  <a:pt x="35820" y="7738"/>
                </a:cubicBezTo>
                <a:cubicBezTo>
                  <a:pt x="36052" y="7186"/>
                  <a:pt x="36283" y="6633"/>
                  <a:pt x="36516" y="6079"/>
                </a:cubicBezTo>
                <a:cubicBezTo>
                  <a:pt x="36578" y="5971"/>
                  <a:pt x="36639" y="5865"/>
                  <a:pt x="36701" y="5757"/>
                </a:cubicBezTo>
                <a:cubicBezTo>
                  <a:pt x="36955" y="5303"/>
                  <a:pt x="37258" y="4811"/>
                  <a:pt x="37441" y="4319"/>
                </a:cubicBezTo>
                <a:cubicBezTo>
                  <a:pt x="37543" y="4047"/>
                  <a:pt x="37742" y="3679"/>
                  <a:pt x="37680" y="3372"/>
                </a:cubicBezTo>
                <a:cubicBezTo>
                  <a:pt x="37712" y="3342"/>
                  <a:pt x="37744" y="3308"/>
                  <a:pt x="37777" y="3274"/>
                </a:cubicBezTo>
                <a:close/>
                <a:moveTo>
                  <a:pt x="38429" y="5096"/>
                </a:moveTo>
                <a:lnTo>
                  <a:pt x="38429" y="5096"/>
                </a:lnTo>
                <a:cubicBezTo>
                  <a:pt x="38581" y="5899"/>
                  <a:pt x="38742" y="6701"/>
                  <a:pt x="38941" y="7487"/>
                </a:cubicBezTo>
                <a:cubicBezTo>
                  <a:pt x="39246" y="8681"/>
                  <a:pt x="39676" y="9837"/>
                  <a:pt x="39982" y="11033"/>
                </a:cubicBezTo>
                <a:cubicBezTo>
                  <a:pt x="40548" y="13244"/>
                  <a:pt x="41409" y="15389"/>
                  <a:pt x="42009" y="17599"/>
                </a:cubicBezTo>
                <a:cubicBezTo>
                  <a:pt x="42289" y="18633"/>
                  <a:pt x="42441" y="19718"/>
                  <a:pt x="42660" y="20771"/>
                </a:cubicBezTo>
                <a:cubicBezTo>
                  <a:pt x="42916" y="22010"/>
                  <a:pt x="43196" y="23213"/>
                  <a:pt x="43260" y="24482"/>
                </a:cubicBezTo>
                <a:cubicBezTo>
                  <a:pt x="43325" y="25790"/>
                  <a:pt x="43507" y="26981"/>
                  <a:pt x="43328" y="28291"/>
                </a:cubicBezTo>
                <a:lnTo>
                  <a:pt x="43328" y="28294"/>
                </a:lnTo>
                <a:cubicBezTo>
                  <a:pt x="43023" y="27156"/>
                  <a:pt x="42690" y="26036"/>
                  <a:pt x="42398" y="24895"/>
                </a:cubicBezTo>
                <a:cubicBezTo>
                  <a:pt x="41766" y="22432"/>
                  <a:pt x="41147" y="19956"/>
                  <a:pt x="40613" y="17473"/>
                </a:cubicBezTo>
                <a:cubicBezTo>
                  <a:pt x="40172" y="15421"/>
                  <a:pt x="39835" y="13325"/>
                  <a:pt x="39232" y="11313"/>
                </a:cubicBezTo>
                <a:cubicBezTo>
                  <a:pt x="38841" y="10026"/>
                  <a:pt x="38710" y="8658"/>
                  <a:pt x="38626" y="7328"/>
                </a:cubicBezTo>
                <a:cubicBezTo>
                  <a:pt x="38594" y="6801"/>
                  <a:pt x="38545" y="6275"/>
                  <a:pt x="38475" y="5753"/>
                </a:cubicBezTo>
                <a:cubicBezTo>
                  <a:pt x="38447" y="5536"/>
                  <a:pt x="38438" y="5317"/>
                  <a:pt x="38429" y="5096"/>
                </a:cubicBezTo>
                <a:close/>
                <a:moveTo>
                  <a:pt x="38188" y="5557"/>
                </a:moveTo>
                <a:cubicBezTo>
                  <a:pt x="38192" y="5634"/>
                  <a:pt x="38192" y="5708"/>
                  <a:pt x="38201" y="5789"/>
                </a:cubicBezTo>
                <a:cubicBezTo>
                  <a:pt x="38260" y="6312"/>
                  <a:pt x="38296" y="6839"/>
                  <a:pt x="38341" y="7365"/>
                </a:cubicBezTo>
                <a:cubicBezTo>
                  <a:pt x="38353" y="7510"/>
                  <a:pt x="38367" y="7654"/>
                  <a:pt x="38380" y="7798"/>
                </a:cubicBezTo>
                <a:cubicBezTo>
                  <a:pt x="38360" y="8521"/>
                  <a:pt x="38360" y="9232"/>
                  <a:pt x="38480" y="9967"/>
                </a:cubicBezTo>
                <a:cubicBezTo>
                  <a:pt x="38666" y="11115"/>
                  <a:pt x="38852" y="12243"/>
                  <a:pt x="38943" y="13402"/>
                </a:cubicBezTo>
                <a:cubicBezTo>
                  <a:pt x="39025" y="14453"/>
                  <a:pt x="38970" y="15502"/>
                  <a:pt x="39105" y="16555"/>
                </a:cubicBezTo>
                <a:cubicBezTo>
                  <a:pt x="39261" y="17758"/>
                  <a:pt x="39552" y="18914"/>
                  <a:pt x="39810" y="20094"/>
                </a:cubicBezTo>
                <a:cubicBezTo>
                  <a:pt x="40029" y="21096"/>
                  <a:pt x="40286" y="22053"/>
                  <a:pt x="40630" y="23021"/>
                </a:cubicBezTo>
                <a:cubicBezTo>
                  <a:pt x="41018" y="24106"/>
                  <a:pt x="41271" y="25239"/>
                  <a:pt x="41787" y="26272"/>
                </a:cubicBezTo>
                <a:cubicBezTo>
                  <a:pt x="42217" y="27130"/>
                  <a:pt x="42522" y="28104"/>
                  <a:pt x="42827" y="29014"/>
                </a:cubicBezTo>
                <a:cubicBezTo>
                  <a:pt x="43014" y="29565"/>
                  <a:pt x="43205" y="30128"/>
                  <a:pt x="43406" y="30683"/>
                </a:cubicBezTo>
                <a:cubicBezTo>
                  <a:pt x="43005" y="30044"/>
                  <a:pt x="42557" y="29428"/>
                  <a:pt x="42161" y="28783"/>
                </a:cubicBezTo>
                <a:cubicBezTo>
                  <a:pt x="39964" y="25203"/>
                  <a:pt x="38992" y="20810"/>
                  <a:pt x="38678" y="16660"/>
                </a:cubicBezTo>
                <a:cubicBezTo>
                  <a:pt x="38500" y="14294"/>
                  <a:pt x="38418" y="11914"/>
                  <a:pt x="38220" y="9550"/>
                </a:cubicBezTo>
                <a:cubicBezTo>
                  <a:pt x="38126" y="8433"/>
                  <a:pt x="38110" y="7320"/>
                  <a:pt x="38099" y="6197"/>
                </a:cubicBezTo>
                <a:lnTo>
                  <a:pt x="38099" y="6179"/>
                </a:lnTo>
                <a:cubicBezTo>
                  <a:pt x="38128" y="5974"/>
                  <a:pt x="38159" y="5766"/>
                  <a:pt x="38188" y="5557"/>
                </a:cubicBezTo>
                <a:close/>
                <a:moveTo>
                  <a:pt x="38415" y="3770"/>
                </a:moveTo>
                <a:cubicBezTo>
                  <a:pt x="38431" y="3842"/>
                  <a:pt x="38447" y="3899"/>
                  <a:pt x="38460" y="3927"/>
                </a:cubicBezTo>
                <a:cubicBezTo>
                  <a:pt x="38815" y="4863"/>
                  <a:pt x="39134" y="5789"/>
                  <a:pt x="39420" y="6755"/>
                </a:cubicBezTo>
                <a:cubicBezTo>
                  <a:pt x="39634" y="7482"/>
                  <a:pt x="39990" y="8194"/>
                  <a:pt x="40266" y="8904"/>
                </a:cubicBezTo>
                <a:cubicBezTo>
                  <a:pt x="40636" y="9860"/>
                  <a:pt x="41163" y="10771"/>
                  <a:pt x="41569" y="11716"/>
                </a:cubicBezTo>
                <a:cubicBezTo>
                  <a:pt x="42349" y="13526"/>
                  <a:pt x="43125" y="15477"/>
                  <a:pt x="43478" y="17424"/>
                </a:cubicBezTo>
                <a:cubicBezTo>
                  <a:pt x="43847" y="19465"/>
                  <a:pt x="43942" y="21501"/>
                  <a:pt x="43967" y="23572"/>
                </a:cubicBezTo>
                <a:cubicBezTo>
                  <a:pt x="43990" y="25537"/>
                  <a:pt x="44015" y="27491"/>
                  <a:pt x="44068" y="29454"/>
                </a:cubicBezTo>
                <a:cubicBezTo>
                  <a:pt x="44080" y="29920"/>
                  <a:pt x="44073" y="30387"/>
                  <a:pt x="44087" y="30852"/>
                </a:cubicBezTo>
                <a:cubicBezTo>
                  <a:pt x="44091" y="30962"/>
                  <a:pt x="44129" y="31175"/>
                  <a:pt x="44122" y="31328"/>
                </a:cubicBezTo>
                <a:cubicBezTo>
                  <a:pt x="44044" y="30424"/>
                  <a:pt x="43708" y="29562"/>
                  <a:pt x="43443" y="28692"/>
                </a:cubicBezTo>
                <a:cubicBezTo>
                  <a:pt x="43472" y="28420"/>
                  <a:pt x="43529" y="28149"/>
                  <a:pt x="43587" y="27853"/>
                </a:cubicBezTo>
                <a:cubicBezTo>
                  <a:pt x="43792" y="26764"/>
                  <a:pt x="43578" y="25668"/>
                  <a:pt x="43536" y="24576"/>
                </a:cubicBezTo>
                <a:cubicBezTo>
                  <a:pt x="43487" y="23307"/>
                  <a:pt x="43224" y="22103"/>
                  <a:pt x="42962" y="20866"/>
                </a:cubicBezTo>
                <a:cubicBezTo>
                  <a:pt x="42739" y="19822"/>
                  <a:pt x="42593" y="18752"/>
                  <a:pt x="42337" y="17717"/>
                </a:cubicBezTo>
                <a:cubicBezTo>
                  <a:pt x="42088" y="16699"/>
                  <a:pt x="41734" y="15687"/>
                  <a:pt x="41443" y="14677"/>
                </a:cubicBezTo>
                <a:cubicBezTo>
                  <a:pt x="41111" y="13523"/>
                  <a:pt x="40645" y="12404"/>
                  <a:pt x="40376" y="11238"/>
                </a:cubicBezTo>
                <a:cubicBezTo>
                  <a:pt x="40098" y="10034"/>
                  <a:pt x="39680" y="8888"/>
                  <a:pt x="39314" y="7709"/>
                </a:cubicBezTo>
                <a:cubicBezTo>
                  <a:pt x="38938" y="6490"/>
                  <a:pt x="38674" y="5216"/>
                  <a:pt x="38395" y="3964"/>
                </a:cubicBezTo>
                <a:cubicBezTo>
                  <a:pt x="38402" y="3899"/>
                  <a:pt x="38409" y="3835"/>
                  <a:pt x="38415" y="3770"/>
                </a:cubicBezTo>
                <a:close/>
                <a:moveTo>
                  <a:pt x="38873" y="10940"/>
                </a:moveTo>
                <a:lnTo>
                  <a:pt x="38873" y="10940"/>
                </a:lnTo>
                <a:cubicBezTo>
                  <a:pt x="39375" y="13023"/>
                  <a:pt x="39923" y="15074"/>
                  <a:pt x="40346" y="17172"/>
                </a:cubicBezTo>
                <a:cubicBezTo>
                  <a:pt x="40593" y="18409"/>
                  <a:pt x="40918" y="19635"/>
                  <a:pt x="41192" y="20865"/>
                </a:cubicBezTo>
                <a:cubicBezTo>
                  <a:pt x="41455" y="22049"/>
                  <a:pt x="41692" y="23232"/>
                  <a:pt x="42012" y="24404"/>
                </a:cubicBezTo>
                <a:cubicBezTo>
                  <a:pt x="42328" y="25556"/>
                  <a:pt x="42628" y="26703"/>
                  <a:pt x="42942" y="27856"/>
                </a:cubicBezTo>
                <a:cubicBezTo>
                  <a:pt x="43062" y="28301"/>
                  <a:pt x="43203" y="28750"/>
                  <a:pt x="43344" y="29198"/>
                </a:cubicBezTo>
                <a:cubicBezTo>
                  <a:pt x="43427" y="29750"/>
                  <a:pt x="43610" y="30283"/>
                  <a:pt x="43701" y="30845"/>
                </a:cubicBezTo>
                <a:cubicBezTo>
                  <a:pt x="43704" y="30864"/>
                  <a:pt x="43718" y="30872"/>
                  <a:pt x="43732" y="30872"/>
                </a:cubicBezTo>
                <a:cubicBezTo>
                  <a:pt x="43750" y="30872"/>
                  <a:pt x="43768" y="30859"/>
                  <a:pt x="43766" y="30836"/>
                </a:cubicBezTo>
                <a:cubicBezTo>
                  <a:pt x="43710" y="30458"/>
                  <a:pt x="43587" y="30093"/>
                  <a:pt x="43503" y="29719"/>
                </a:cubicBezTo>
                <a:lnTo>
                  <a:pt x="43503" y="29719"/>
                </a:lnTo>
                <a:cubicBezTo>
                  <a:pt x="43669" y="30265"/>
                  <a:pt x="43824" y="30813"/>
                  <a:pt x="43925" y="31366"/>
                </a:cubicBezTo>
                <a:cubicBezTo>
                  <a:pt x="43934" y="31421"/>
                  <a:pt x="43974" y="31446"/>
                  <a:pt x="44014" y="31446"/>
                </a:cubicBezTo>
                <a:cubicBezTo>
                  <a:pt x="44057" y="31446"/>
                  <a:pt x="44101" y="31417"/>
                  <a:pt x="44110" y="31366"/>
                </a:cubicBezTo>
                <a:lnTo>
                  <a:pt x="44110" y="31366"/>
                </a:lnTo>
                <a:cubicBezTo>
                  <a:pt x="44107" y="31401"/>
                  <a:pt x="44103" y="31437"/>
                  <a:pt x="44093" y="31460"/>
                </a:cubicBezTo>
                <a:cubicBezTo>
                  <a:pt x="44037" y="31577"/>
                  <a:pt x="43989" y="31622"/>
                  <a:pt x="43947" y="31622"/>
                </a:cubicBezTo>
                <a:cubicBezTo>
                  <a:pt x="43922" y="31622"/>
                  <a:pt x="43900" y="31607"/>
                  <a:pt x="43879" y="31583"/>
                </a:cubicBezTo>
                <a:cubicBezTo>
                  <a:pt x="43260" y="29873"/>
                  <a:pt x="42827" y="28090"/>
                  <a:pt x="42123" y="26424"/>
                </a:cubicBezTo>
                <a:cubicBezTo>
                  <a:pt x="41244" y="24346"/>
                  <a:pt x="40502" y="22155"/>
                  <a:pt x="40032" y="19943"/>
                </a:cubicBezTo>
                <a:cubicBezTo>
                  <a:pt x="39799" y="18844"/>
                  <a:pt x="39543" y="17770"/>
                  <a:pt x="39355" y="16657"/>
                </a:cubicBezTo>
                <a:cubicBezTo>
                  <a:pt x="39184" y="15644"/>
                  <a:pt x="39232" y="14617"/>
                  <a:pt x="39158" y="13599"/>
                </a:cubicBezTo>
                <a:cubicBezTo>
                  <a:pt x="39092" y="12703"/>
                  <a:pt x="39003" y="11823"/>
                  <a:pt x="38873" y="10940"/>
                </a:cubicBezTo>
                <a:close/>
                <a:moveTo>
                  <a:pt x="33944" y="21987"/>
                </a:moveTo>
                <a:lnTo>
                  <a:pt x="33944" y="21987"/>
                </a:lnTo>
                <a:cubicBezTo>
                  <a:pt x="33905" y="22058"/>
                  <a:pt x="33868" y="22130"/>
                  <a:pt x="33829" y="22201"/>
                </a:cubicBezTo>
                <a:cubicBezTo>
                  <a:pt x="32962" y="23077"/>
                  <a:pt x="32022" y="23854"/>
                  <a:pt x="31126" y="24746"/>
                </a:cubicBezTo>
                <a:cubicBezTo>
                  <a:pt x="29880" y="25984"/>
                  <a:pt x="28478" y="27128"/>
                  <a:pt x="27140" y="28268"/>
                </a:cubicBezTo>
                <a:cubicBezTo>
                  <a:pt x="25819" y="29390"/>
                  <a:pt x="24432" y="30497"/>
                  <a:pt x="23057" y="31545"/>
                </a:cubicBezTo>
                <a:cubicBezTo>
                  <a:pt x="22410" y="32037"/>
                  <a:pt x="21796" y="32524"/>
                  <a:pt x="21096" y="32942"/>
                </a:cubicBezTo>
                <a:cubicBezTo>
                  <a:pt x="20822" y="33104"/>
                  <a:pt x="20525" y="33258"/>
                  <a:pt x="20270" y="33450"/>
                </a:cubicBezTo>
                <a:cubicBezTo>
                  <a:pt x="21083" y="32607"/>
                  <a:pt x="21949" y="31803"/>
                  <a:pt x="22772" y="30981"/>
                </a:cubicBezTo>
                <a:cubicBezTo>
                  <a:pt x="23972" y="29778"/>
                  <a:pt x="25274" y="28553"/>
                  <a:pt x="26593" y="27490"/>
                </a:cubicBezTo>
                <a:cubicBezTo>
                  <a:pt x="27281" y="26934"/>
                  <a:pt x="28015" y="26424"/>
                  <a:pt x="28738" y="25913"/>
                </a:cubicBezTo>
                <a:cubicBezTo>
                  <a:pt x="29353" y="25480"/>
                  <a:pt x="30047" y="25234"/>
                  <a:pt x="30627" y="24765"/>
                </a:cubicBezTo>
                <a:cubicBezTo>
                  <a:pt x="31237" y="24273"/>
                  <a:pt x="31863" y="23802"/>
                  <a:pt x="32479" y="23319"/>
                </a:cubicBezTo>
                <a:cubicBezTo>
                  <a:pt x="32962" y="22941"/>
                  <a:pt x="33441" y="22584"/>
                  <a:pt x="33781" y="22074"/>
                </a:cubicBezTo>
                <a:cubicBezTo>
                  <a:pt x="33836" y="22045"/>
                  <a:pt x="33891" y="22017"/>
                  <a:pt x="33944" y="21987"/>
                </a:cubicBezTo>
                <a:close/>
                <a:moveTo>
                  <a:pt x="29846" y="33389"/>
                </a:moveTo>
                <a:lnTo>
                  <a:pt x="29682" y="33600"/>
                </a:lnTo>
                <a:cubicBezTo>
                  <a:pt x="29685" y="33550"/>
                  <a:pt x="29656" y="33498"/>
                  <a:pt x="29608" y="33472"/>
                </a:cubicBezTo>
                <a:cubicBezTo>
                  <a:pt x="29688" y="33440"/>
                  <a:pt x="29768" y="33411"/>
                  <a:pt x="29846" y="33389"/>
                </a:cubicBezTo>
                <a:close/>
                <a:moveTo>
                  <a:pt x="32842" y="22492"/>
                </a:moveTo>
                <a:cubicBezTo>
                  <a:pt x="32008" y="23225"/>
                  <a:pt x="31186" y="23970"/>
                  <a:pt x="30294" y="24648"/>
                </a:cubicBezTo>
                <a:cubicBezTo>
                  <a:pt x="29646" y="25138"/>
                  <a:pt x="28895" y="25481"/>
                  <a:pt x="28245" y="25984"/>
                </a:cubicBezTo>
                <a:cubicBezTo>
                  <a:pt x="27504" y="26556"/>
                  <a:pt x="26780" y="27143"/>
                  <a:pt x="26043" y="27721"/>
                </a:cubicBezTo>
                <a:cubicBezTo>
                  <a:pt x="25424" y="28207"/>
                  <a:pt x="24915" y="28799"/>
                  <a:pt x="24325" y="29319"/>
                </a:cubicBezTo>
                <a:cubicBezTo>
                  <a:pt x="23789" y="29795"/>
                  <a:pt x="23245" y="30259"/>
                  <a:pt x="22740" y="30767"/>
                </a:cubicBezTo>
                <a:cubicBezTo>
                  <a:pt x="21466" y="32053"/>
                  <a:pt x="20085" y="33291"/>
                  <a:pt x="18960" y="34714"/>
                </a:cubicBezTo>
                <a:cubicBezTo>
                  <a:pt x="18921" y="34762"/>
                  <a:pt x="18967" y="34818"/>
                  <a:pt x="19015" y="34818"/>
                </a:cubicBezTo>
                <a:cubicBezTo>
                  <a:pt x="19032" y="34818"/>
                  <a:pt x="19050" y="34811"/>
                  <a:pt x="19064" y="34793"/>
                </a:cubicBezTo>
                <a:cubicBezTo>
                  <a:pt x="19188" y="34637"/>
                  <a:pt x="19326" y="34491"/>
                  <a:pt x="19456" y="34341"/>
                </a:cubicBezTo>
                <a:lnTo>
                  <a:pt x="19462" y="34341"/>
                </a:lnTo>
                <a:cubicBezTo>
                  <a:pt x="20005" y="34041"/>
                  <a:pt x="20478" y="33599"/>
                  <a:pt x="21025" y="33273"/>
                </a:cubicBezTo>
                <a:cubicBezTo>
                  <a:pt x="21708" y="32866"/>
                  <a:pt x="22311" y="32407"/>
                  <a:pt x="22948" y="31931"/>
                </a:cubicBezTo>
                <a:cubicBezTo>
                  <a:pt x="24460" y="30805"/>
                  <a:pt x="25999" y="29643"/>
                  <a:pt x="27446" y="28433"/>
                </a:cubicBezTo>
                <a:cubicBezTo>
                  <a:pt x="28700" y="27384"/>
                  <a:pt x="30070" y="26376"/>
                  <a:pt x="31210" y="25206"/>
                </a:cubicBezTo>
                <a:cubicBezTo>
                  <a:pt x="31837" y="24563"/>
                  <a:pt x="32511" y="23971"/>
                  <a:pt x="33158" y="23348"/>
                </a:cubicBezTo>
                <a:lnTo>
                  <a:pt x="33158" y="23348"/>
                </a:lnTo>
                <a:cubicBezTo>
                  <a:pt x="33017" y="23569"/>
                  <a:pt x="32877" y="23783"/>
                  <a:pt x="32728" y="23991"/>
                </a:cubicBezTo>
                <a:cubicBezTo>
                  <a:pt x="31827" y="25260"/>
                  <a:pt x="30845" y="26544"/>
                  <a:pt x="29747" y="27649"/>
                </a:cubicBezTo>
                <a:cubicBezTo>
                  <a:pt x="27653" y="29758"/>
                  <a:pt x="25066" y="31373"/>
                  <a:pt x="22499" y="32832"/>
                </a:cubicBezTo>
                <a:cubicBezTo>
                  <a:pt x="21745" y="33260"/>
                  <a:pt x="21038" y="33768"/>
                  <a:pt x="20273" y="34177"/>
                </a:cubicBezTo>
                <a:cubicBezTo>
                  <a:pt x="20028" y="34309"/>
                  <a:pt x="18937" y="35108"/>
                  <a:pt x="18659" y="35108"/>
                </a:cubicBezTo>
                <a:cubicBezTo>
                  <a:pt x="18647" y="35108"/>
                  <a:pt x="18636" y="35106"/>
                  <a:pt x="18627" y="35103"/>
                </a:cubicBezTo>
                <a:cubicBezTo>
                  <a:pt x="18399" y="35019"/>
                  <a:pt x="19172" y="34115"/>
                  <a:pt x="19321" y="33920"/>
                </a:cubicBezTo>
                <a:cubicBezTo>
                  <a:pt x="19856" y="33226"/>
                  <a:pt x="20394" y="32531"/>
                  <a:pt x="20930" y="31837"/>
                </a:cubicBezTo>
                <a:cubicBezTo>
                  <a:pt x="21891" y="30592"/>
                  <a:pt x="22746" y="29269"/>
                  <a:pt x="23753" y="28055"/>
                </a:cubicBezTo>
                <a:cubicBezTo>
                  <a:pt x="24785" y="26813"/>
                  <a:pt x="25991" y="26117"/>
                  <a:pt x="27355" y="25316"/>
                </a:cubicBezTo>
                <a:cubicBezTo>
                  <a:pt x="28777" y="24482"/>
                  <a:pt x="30087" y="23562"/>
                  <a:pt x="31632" y="22950"/>
                </a:cubicBezTo>
                <a:cubicBezTo>
                  <a:pt x="32041" y="22788"/>
                  <a:pt x="32446" y="22645"/>
                  <a:pt x="32842" y="22492"/>
                </a:cubicBezTo>
                <a:close/>
                <a:moveTo>
                  <a:pt x="34576" y="23410"/>
                </a:moveTo>
                <a:cubicBezTo>
                  <a:pt x="34802" y="24422"/>
                  <a:pt x="35232" y="25451"/>
                  <a:pt x="35451" y="26355"/>
                </a:cubicBezTo>
                <a:cubicBezTo>
                  <a:pt x="35927" y="28301"/>
                  <a:pt x="36511" y="30228"/>
                  <a:pt x="36964" y="32180"/>
                </a:cubicBezTo>
                <a:cubicBezTo>
                  <a:pt x="37333" y="33764"/>
                  <a:pt x="37930" y="35308"/>
                  <a:pt x="38619" y="36782"/>
                </a:cubicBezTo>
                <a:cubicBezTo>
                  <a:pt x="39005" y="37612"/>
                  <a:pt x="39162" y="38525"/>
                  <a:pt x="39559" y="39358"/>
                </a:cubicBezTo>
                <a:cubicBezTo>
                  <a:pt x="39659" y="39569"/>
                  <a:pt x="39747" y="39805"/>
                  <a:pt x="39836" y="40042"/>
                </a:cubicBezTo>
                <a:cubicBezTo>
                  <a:pt x="39622" y="39659"/>
                  <a:pt x="39405" y="39275"/>
                  <a:pt x="39199" y="38885"/>
                </a:cubicBezTo>
                <a:cubicBezTo>
                  <a:pt x="38622" y="37794"/>
                  <a:pt x="38075" y="36678"/>
                  <a:pt x="37514" y="35567"/>
                </a:cubicBezTo>
                <a:cubicBezTo>
                  <a:pt x="37216" y="34973"/>
                  <a:pt x="36934" y="34458"/>
                  <a:pt x="36737" y="33816"/>
                </a:cubicBezTo>
                <a:cubicBezTo>
                  <a:pt x="36546" y="33197"/>
                  <a:pt x="36313" y="32588"/>
                  <a:pt x="36147" y="31965"/>
                </a:cubicBezTo>
                <a:cubicBezTo>
                  <a:pt x="35801" y="30673"/>
                  <a:pt x="35632" y="29319"/>
                  <a:pt x="35411" y="28002"/>
                </a:cubicBezTo>
                <a:cubicBezTo>
                  <a:pt x="35201" y="26749"/>
                  <a:pt x="34968" y="25488"/>
                  <a:pt x="34685" y="24256"/>
                </a:cubicBezTo>
                <a:cubicBezTo>
                  <a:pt x="34681" y="24237"/>
                  <a:pt x="34456" y="23659"/>
                  <a:pt x="34510" y="23526"/>
                </a:cubicBezTo>
                <a:cubicBezTo>
                  <a:pt x="34519" y="23504"/>
                  <a:pt x="34542" y="23458"/>
                  <a:pt x="34576" y="23410"/>
                </a:cubicBezTo>
                <a:close/>
                <a:moveTo>
                  <a:pt x="28359" y="33845"/>
                </a:moveTo>
                <a:lnTo>
                  <a:pt x="28359" y="33845"/>
                </a:lnTo>
                <a:cubicBezTo>
                  <a:pt x="27575" y="34121"/>
                  <a:pt x="26794" y="34430"/>
                  <a:pt x="26055" y="34786"/>
                </a:cubicBezTo>
                <a:cubicBezTo>
                  <a:pt x="24703" y="35438"/>
                  <a:pt x="23379" y="35956"/>
                  <a:pt x="22147" y="36827"/>
                </a:cubicBezTo>
                <a:cubicBezTo>
                  <a:pt x="20815" y="37771"/>
                  <a:pt x="19528" y="38782"/>
                  <a:pt x="18182" y="39711"/>
                </a:cubicBezTo>
                <a:cubicBezTo>
                  <a:pt x="17560" y="40139"/>
                  <a:pt x="16941" y="40716"/>
                  <a:pt x="16388" y="41231"/>
                </a:cubicBezTo>
                <a:cubicBezTo>
                  <a:pt x="15921" y="41667"/>
                  <a:pt x="15476" y="42195"/>
                  <a:pt x="14964" y="42610"/>
                </a:cubicBezTo>
                <a:cubicBezTo>
                  <a:pt x="16083" y="41056"/>
                  <a:pt x="20627" y="36989"/>
                  <a:pt x="21319" y="36506"/>
                </a:cubicBezTo>
                <a:cubicBezTo>
                  <a:pt x="22574" y="35625"/>
                  <a:pt x="24078" y="34874"/>
                  <a:pt x="25516" y="34345"/>
                </a:cubicBezTo>
                <a:cubicBezTo>
                  <a:pt x="25944" y="34187"/>
                  <a:pt x="26353" y="34014"/>
                  <a:pt x="26814" y="33981"/>
                </a:cubicBezTo>
                <a:cubicBezTo>
                  <a:pt x="27173" y="33955"/>
                  <a:pt x="27517" y="33975"/>
                  <a:pt x="27879" y="33926"/>
                </a:cubicBezTo>
                <a:cubicBezTo>
                  <a:pt x="28038" y="33904"/>
                  <a:pt x="28198" y="33875"/>
                  <a:pt x="28359" y="33845"/>
                </a:cubicBezTo>
                <a:close/>
                <a:moveTo>
                  <a:pt x="29594" y="33717"/>
                </a:moveTo>
                <a:lnTo>
                  <a:pt x="29594" y="33717"/>
                </a:lnTo>
                <a:cubicBezTo>
                  <a:pt x="29555" y="33768"/>
                  <a:pt x="29513" y="33816"/>
                  <a:pt x="29473" y="33866"/>
                </a:cubicBezTo>
                <a:cubicBezTo>
                  <a:pt x="28764" y="34247"/>
                  <a:pt x="27931" y="34435"/>
                  <a:pt x="27248" y="34837"/>
                </a:cubicBezTo>
                <a:cubicBezTo>
                  <a:pt x="26337" y="35372"/>
                  <a:pt x="25445" y="36008"/>
                  <a:pt x="24581" y="36617"/>
                </a:cubicBezTo>
                <a:cubicBezTo>
                  <a:pt x="24136" y="36932"/>
                  <a:pt x="23640" y="37157"/>
                  <a:pt x="23180" y="37449"/>
                </a:cubicBezTo>
                <a:cubicBezTo>
                  <a:pt x="22603" y="37818"/>
                  <a:pt x="22081" y="38264"/>
                  <a:pt x="21522" y="38658"/>
                </a:cubicBezTo>
                <a:cubicBezTo>
                  <a:pt x="20441" y="39421"/>
                  <a:pt x="19223" y="39933"/>
                  <a:pt x="18202" y="40788"/>
                </a:cubicBezTo>
                <a:cubicBezTo>
                  <a:pt x="17208" y="41620"/>
                  <a:pt x="16199" y="42402"/>
                  <a:pt x="14952" y="42820"/>
                </a:cubicBezTo>
                <a:cubicBezTo>
                  <a:pt x="14897" y="42839"/>
                  <a:pt x="14841" y="42865"/>
                  <a:pt x="14789" y="42891"/>
                </a:cubicBezTo>
                <a:cubicBezTo>
                  <a:pt x="14806" y="42853"/>
                  <a:pt x="14829" y="42813"/>
                  <a:pt x="14857" y="42768"/>
                </a:cubicBezTo>
                <a:cubicBezTo>
                  <a:pt x="14996" y="42654"/>
                  <a:pt x="15137" y="42544"/>
                  <a:pt x="15275" y="42422"/>
                </a:cubicBezTo>
                <a:cubicBezTo>
                  <a:pt x="15788" y="41967"/>
                  <a:pt x="16283" y="41466"/>
                  <a:pt x="16831" y="41054"/>
                </a:cubicBezTo>
                <a:cubicBezTo>
                  <a:pt x="18818" y="39556"/>
                  <a:pt x="20828" y="37981"/>
                  <a:pt x="22947" y="36671"/>
                </a:cubicBezTo>
                <a:cubicBezTo>
                  <a:pt x="25030" y="35381"/>
                  <a:pt x="27347" y="34647"/>
                  <a:pt x="29594" y="33717"/>
                </a:cubicBezTo>
                <a:close/>
                <a:moveTo>
                  <a:pt x="35130" y="23821"/>
                </a:moveTo>
                <a:cubicBezTo>
                  <a:pt x="35394" y="24321"/>
                  <a:pt x="35691" y="24804"/>
                  <a:pt x="35898" y="25335"/>
                </a:cubicBezTo>
                <a:cubicBezTo>
                  <a:pt x="36374" y="26557"/>
                  <a:pt x="37010" y="27700"/>
                  <a:pt x="37576" y="28884"/>
                </a:cubicBezTo>
                <a:cubicBezTo>
                  <a:pt x="38107" y="29993"/>
                  <a:pt x="38503" y="31158"/>
                  <a:pt x="38880" y="32332"/>
                </a:cubicBezTo>
                <a:cubicBezTo>
                  <a:pt x="39408" y="33966"/>
                  <a:pt x="39792" y="35703"/>
                  <a:pt x="40035" y="37404"/>
                </a:cubicBezTo>
                <a:cubicBezTo>
                  <a:pt x="40282" y="39148"/>
                  <a:pt x="40745" y="40869"/>
                  <a:pt x="41099" y="42596"/>
                </a:cubicBezTo>
                <a:cubicBezTo>
                  <a:pt x="41106" y="42626"/>
                  <a:pt x="41130" y="42641"/>
                  <a:pt x="41155" y="42641"/>
                </a:cubicBezTo>
                <a:cubicBezTo>
                  <a:pt x="41184" y="42641"/>
                  <a:pt x="41212" y="42620"/>
                  <a:pt x="41207" y="42582"/>
                </a:cubicBezTo>
                <a:cubicBezTo>
                  <a:pt x="40944" y="40836"/>
                  <a:pt x="40468" y="39125"/>
                  <a:pt x="40244" y="37375"/>
                </a:cubicBezTo>
                <a:cubicBezTo>
                  <a:pt x="40042" y="35804"/>
                  <a:pt x="39725" y="34199"/>
                  <a:pt x="39278" y="32679"/>
                </a:cubicBezTo>
                <a:cubicBezTo>
                  <a:pt x="38465" y="29909"/>
                  <a:pt x="37181" y="27378"/>
                  <a:pt x="35963" y="24772"/>
                </a:cubicBezTo>
                <a:lnTo>
                  <a:pt x="35963" y="24772"/>
                </a:lnTo>
                <a:cubicBezTo>
                  <a:pt x="36682" y="26168"/>
                  <a:pt x="37509" y="27527"/>
                  <a:pt x="38169" y="28933"/>
                </a:cubicBezTo>
                <a:cubicBezTo>
                  <a:pt x="38841" y="30366"/>
                  <a:pt x="39369" y="31756"/>
                  <a:pt x="39805" y="33282"/>
                </a:cubicBezTo>
                <a:cubicBezTo>
                  <a:pt x="40276" y="34932"/>
                  <a:pt x="40575" y="36587"/>
                  <a:pt x="40772" y="38292"/>
                </a:cubicBezTo>
                <a:cubicBezTo>
                  <a:pt x="40866" y="39106"/>
                  <a:pt x="40918" y="39925"/>
                  <a:pt x="40999" y="40739"/>
                </a:cubicBezTo>
                <a:cubicBezTo>
                  <a:pt x="41056" y="41296"/>
                  <a:pt x="41382" y="42098"/>
                  <a:pt x="41284" y="42654"/>
                </a:cubicBezTo>
                <a:cubicBezTo>
                  <a:pt x="41244" y="42881"/>
                  <a:pt x="41188" y="42960"/>
                  <a:pt x="41123" y="42960"/>
                </a:cubicBezTo>
                <a:cubicBezTo>
                  <a:pt x="41037" y="42960"/>
                  <a:pt x="40933" y="42824"/>
                  <a:pt x="40821" y="42709"/>
                </a:cubicBezTo>
                <a:cubicBezTo>
                  <a:pt x="40607" y="42487"/>
                  <a:pt x="40370" y="42315"/>
                  <a:pt x="40172" y="42075"/>
                </a:cubicBezTo>
                <a:cubicBezTo>
                  <a:pt x="39693" y="41494"/>
                  <a:pt x="39264" y="40868"/>
                  <a:pt x="38880" y="40221"/>
                </a:cubicBezTo>
                <a:cubicBezTo>
                  <a:pt x="38105" y="38909"/>
                  <a:pt x="37417" y="37576"/>
                  <a:pt x="36769" y="36205"/>
                </a:cubicBezTo>
                <a:cubicBezTo>
                  <a:pt x="36049" y="34678"/>
                  <a:pt x="35691" y="32921"/>
                  <a:pt x="35343" y="31273"/>
                </a:cubicBezTo>
                <a:cubicBezTo>
                  <a:pt x="35000" y="29656"/>
                  <a:pt x="34733" y="27964"/>
                  <a:pt x="34647" y="26315"/>
                </a:cubicBezTo>
                <a:cubicBezTo>
                  <a:pt x="34641" y="26204"/>
                  <a:pt x="34588" y="25462"/>
                  <a:pt x="34526" y="24620"/>
                </a:cubicBezTo>
                <a:lnTo>
                  <a:pt x="34526" y="24620"/>
                </a:lnTo>
                <a:cubicBezTo>
                  <a:pt x="34571" y="24843"/>
                  <a:pt x="34611" y="25015"/>
                  <a:pt x="34620" y="25076"/>
                </a:cubicBezTo>
                <a:cubicBezTo>
                  <a:pt x="35051" y="27931"/>
                  <a:pt x="35544" y="30750"/>
                  <a:pt x="36399" y="33506"/>
                </a:cubicBezTo>
                <a:cubicBezTo>
                  <a:pt x="36861" y="34996"/>
                  <a:pt x="37637" y="36361"/>
                  <a:pt x="38373" y="37738"/>
                </a:cubicBezTo>
                <a:cubicBezTo>
                  <a:pt x="39079" y="39058"/>
                  <a:pt x="39877" y="40317"/>
                  <a:pt x="40587" y="41631"/>
                </a:cubicBezTo>
                <a:cubicBezTo>
                  <a:pt x="40599" y="41653"/>
                  <a:pt x="40619" y="41662"/>
                  <a:pt x="40638" y="41662"/>
                </a:cubicBezTo>
                <a:cubicBezTo>
                  <a:pt x="40675" y="41662"/>
                  <a:pt x="40710" y="41631"/>
                  <a:pt x="40688" y="41589"/>
                </a:cubicBezTo>
                <a:cubicBezTo>
                  <a:pt x="40626" y="41468"/>
                  <a:pt x="40555" y="41349"/>
                  <a:pt x="40490" y="41228"/>
                </a:cubicBezTo>
                <a:cubicBezTo>
                  <a:pt x="40512" y="41216"/>
                  <a:pt x="40525" y="41192"/>
                  <a:pt x="40507" y="41164"/>
                </a:cubicBezTo>
                <a:cubicBezTo>
                  <a:pt x="40142" y="40590"/>
                  <a:pt x="39922" y="39813"/>
                  <a:pt x="39646" y="39189"/>
                </a:cubicBezTo>
                <a:cubicBezTo>
                  <a:pt x="39303" y="38409"/>
                  <a:pt x="39161" y="37576"/>
                  <a:pt x="38844" y="36791"/>
                </a:cubicBezTo>
                <a:cubicBezTo>
                  <a:pt x="38196" y="35182"/>
                  <a:pt x="37606" y="33602"/>
                  <a:pt x="37236" y="31902"/>
                </a:cubicBezTo>
                <a:cubicBezTo>
                  <a:pt x="36846" y="30112"/>
                  <a:pt x="36354" y="28347"/>
                  <a:pt x="35933" y="26564"/>
                </a:cubicBezTo>
                <a:cubicBezTo>
                  <a:pt x="35754" y="25809"/>
                  <a:pt x="35540" y="25067"/>
                  <a:pt x="35305" y="24328"/>
                </a:cubicBezTo>
                <a:cubicBezTo>
                  <a:pt x="35255" y="24168"/>
                  <a:pt x="35192" y="23996"/>
                  <a:pt x="35130" y="23821"/>
                </a:cubicBezTo>
                <a:close/>
                <a:moveTo>
                  <a:pt x="14638" y="42949"/>
                </a:moveTo>
                <a:lnTo>
                  <a:pt x="14638" y="42949"/>
                </a:lnTo>
                <a:cubicBezTo>
                  <a:pt x="14631" y="42960"/>
                  <a:pt x="14622" y="42973"/>
                  <a:pt x="14615" y="42986"/>
                </a:cubicBezTo>
                <a:cubicBezTo>
                  <a:pt x="14575" y="43010"/>
                  <a:pt x="14550" y="43026"/>
                  <a:pt x="14547" y="43026"/>
                </a:cubicBezTo>
                <a:cubicBezTo>
                  <a:pt x="14543" y="43026"/>
                  <a:pt x="14569" y="43004"/>
                  <a:pt x="14638" y="42949"/>
                </a:cubicBezTo>
                <a:close/>
                <a:moveTo>
                  <a:pt x="29157" y="34248"/>
                </a:moveTo>
                <a:cubicBezTo>
                  <a:pt x="29000" y="34429"/>
                  <a:pt x="28836" y="34603"/>
                  <a:pt x="28667" y="34766"/>
                </a:cubicBezTo>
                <a:cubicBezTo>
                  <a:pt x="28094" y="35320"/>
                  <a:pt x="27436" y="35741"/>
                  <a:pt x="26809" y="36227"/>
                </a:cubicBezTo>
                <a:cubicBezTo>
                  <a:pt x="25423" y="37303"/>
                  <a:pt x="23991" y="38377"/>
                  <a:pt x="22507" y="39310"/>
                </a:cubicBezTo>
                <a:cubicBezTo>
                  <a:pt x="21268" y="40088"/>
                  <a:pt x="20068" y="40910"/>
                  <a:pt x="18798" y="41647"/>
                </a:cubicBezTo>
                <a:cubicBezTo>
                  <a:pt x="17986" y="42119"/>
                  <a:pt x="17221" y="42334"/>
                  <a:pt x="16346" y="42645"/>
                </a:cubicBezTo>
                <a:cubicBezTo>
                  <a:pt x="16145" y="42716"/>
                  <a:pt x="15249" y="43220"/>
                  <a:pt x="14874" y="43220"/>
                </a:cubicBezTo>
                <a:cubicBezTo>
                  <a:pt x="14820" y="43220"/>
                  <a:pt x="14777" y="43210"/>
                  <a:pt x="14748" y="43186"/>
                </a:cubicBezTo>
                <a:cubicBezTo>
                  <a:pt x="14709" y="43153"/>
                  <a:pt x="14711" y="43092"/>
                  <a:pt x="14738" y="43008"/>
                </a:cubicBezTo>
                <a:cubicBezTo>
                  <a:pt x="15276" y="42813"/>
                  <a:pt x="15801" y="42625"/>
                  <a:pt x="16309" y="42330"/>
                </a:cubicBezTo>
                <a:cubicBezTo>
                  <a:pt x="17030" y="41910"/>
                  <a:pt x="17662" y="41452"/>
                  <a:pt x="18319" y="40940"/>
                </a:cubicBezTo>
                <a:cubicBezTo>
                  <a:pt x="19078" y="40348"/>
                  <a:pt x="19923" y="39942"/>
                  <a:pt x="20766" y="39492"/>
                </a:cubicBezTo>
                <a:cubicBezTo>
                  <a:pt x="21517" y="39090"/>
                  <a:pt x="22198" y="38599"/>
                  <a:pt x="22899" y="38118"/>
                </a:cubicBezTo>
                <a:cubicBezTo>
                  <a:pt x="24189" y="37235"/>
                  <a:pt x="25568" y="36491"/>
                  <a:pt x="26833" y="35566"/>
                </a:cubicBezTo>
                <a:cubicBezTo>
                  <a:pt x="27516" y="35067"/>
                  <a:pt x="28391" y="34711"/>
                  <a:pt x="29157" y="34248"/>
                </a:cubicBezTo>
                <a:close/>
                <a:moveTo>
                  <a:pt x="23534" y="45519"/>
                </a:moveTo>
                <a:lnTo>
                  <a:pt x="23534" y="45519"/>
                </a:lnTo>
                <a:cubicBezTo>
                  <a:pt x="23491" y="45729"/>
                  <a:pt x="23459" y="45944"/>
                  <a:pt x="23426" y="46160"/>
                </a:cubicBezTo>
                <a:cubicBezTo>
                  <a:pt x="23427" y="46138"/>
                  <a:pt x="23427" y="46115"/>
                  <a:pt x="23432" y="46093"/>
                </a:cubicBezTo>
                <a:cubicBezTo>
                  <a:pt x="23449" y="45909"/>
                  <a:pt x="23482" y="45729"/>
                  <a:pt x="23513" y="45551"/>
                </a:cubicBezTo>
                <a:cubicBezTo>
                  <a:pt x="23520" y="45539"/>
                  <a:pt x="23527" y="45529"/>
                  <a:pt x="23534" y="45519"/>
                </a:cubicBezTo>
                <a:close/>
                <a:moveTo>
                  <a:pt x="30314" y="35087"/>
                </a:moveTo>
                <a:cubicBezTo>
                  <a:pt x="30570" y="35848"/>
                  <a:pt x="30534" y="36783"/>
                  <a:pt x="30838" y="37495"/>
                </a:cubicBezTo>
                <a:cubicBezTo>
                  <a:pt x="31042" y="37972"/>
                  <a:pt x="31309" y="38424"/>
                  <a:pt x="31515" y="38902"/>
                </a:cubicBezTo>
                <a:cubicBezTo>
                  <a:pt x="31720" y="39385"/>
                  <a:pt x="31846" y="39900"/>
                  <a:pt x="32054" y="40377"/>
                </a:cubicBezTo>
                <a:cubicBezTo>
                  <a:pt x="32868" y="42246"/>
                  <a:pt x="33182" y="44402"/>
                  <a:pt x="33349" y="46420"/>
                </a:cubicBezTo>
                <a:cubicBezTo>
                  <a:pt x="33443" y="47542"/>
                  <a:pt x="33544" y="48667"/>
                  <a:pt x="33720" y="49778"/>
                </a:cubicBezTo>
                <a:cubicBezTo>
                  <a:pt x="33761" y="50044"/>
                  <a:pt x="33801" y="50312"/>
                  <a:pt x="33833" y="50579"/>
                </a:cubicBezTo>
                <a:cubicBezTo>
                  <a:pt x="33846" y="50688"/>
                  <a:pt x="33901" y="50876"/>
                  <a:pt x="33879" y="50974"/>
                </a:cubicBezTo>
                <a:cubicBezTo>
                  <a:pt x="33851" y="51105"/>
                  <a:pt x="33844" y="51153"/>
                  <a:pt x="33818" y="51153"/>
                </a:cubicBezTo>
                <a:cubicBezTo>
                  <a:pt x="33795" y="51153"/>
                  <a:pt x="33756" y="51113"/>
                  <a:pt x="33672" y="51058"/>
                </a:cubicBezTo>
                <a:cubicBezTo>
                  <a:pt x="33275" y="50801"/>
                  <a:pt x="33065" y="49955"/>
                  <a:pt x="32884" y="49535"/>
                </a:cubicBezTo>
                <a:cubicBezTo>
                  <a:pt x="32643" y="48973"/>
                  <a:pt x="32517" y="48354"/>
                  <a:pt x="32394" y="47753"/>
                </a:cubicBezTo>
                <a:cubicBezTo>
                  <a:pt x="32277" y="47186"/>
                  <a:pt x="32108" y="46625"/>
                  <a:pt x="31999" y="46058"/>
                </a:cubicBezTo>
                <a:cubicBezTo>
                  <a:pt x="31778" y="44890"/>
                  <a:pt x="31479" y="43739"/>
                  <a:pt x="31276" y="42566"/>
                </a:cubicBezTo>
                <a:cubicBezTo>
                  <a:pt x="31046" y="41239"/>
                  <a:pt x="30770" y="39926"/>
                  <a:pt x="30531" y="38604"/>
                </a:cubicBezTo>
                <a:cubicBezTo>
                  <a:pt x="30319" y="37431"/>
                  <a:pt x="30274" y="36267"/>
                  <a:pt x="30314" y="35087"/>
                </a:cubicBezTo>
                <a:close/>
                <a:moveTo>
                  <a:pt x="21286" y="44410"/>
                </a:moveTo>
                <a:cubicBezTo>
                  <a:pt x="21889" y="44410"/>
                  <a:pt x="22462" y="44690"/>
                  <a:pt x="23035" y="44762"/>
                </a:cubicBezTo>
                <a:cubicBezTo>
                  <a:pt x="22169" y="45069"/>
                  <a:pt x="21184" y="45059"/>
                  <a:pt x="20296" y="45270"/>
                </a:cubicBezTo>
                <a:cubicBezTo>
                  <a:pt x="19074" y="45559"/>
                  <a:pt x="17950" y="46199"/>
                  <a:pt x="16829" y="46741"/>
                </a:cubicBezTo>
                <a:cubicBezTo>
                  <a:pt x="15609" y="47332"/>
                  <a:pt x="14482" y="48089"/>
                  <a:pt x="13340" y="48812"/>
                </a:cubicBezTo>
                <a:cubicBezTo>
                  <a:pt x="12180" y="49547"/>
                  <a:pt x="11127" y="50440"/>
                  <a:pt x="10271" y="51516"/>
                </a:cubicBezTo>
                <a:cubicBezTo>
                  <a:pt x="10385" y="51275"/>
                  <a:pt x="10798" y="50896"/>
                  <a:pt x="10920" y="50740"/>
                </a:cubicBezTo>
                <a:cubicBezTo>
                  <a:pt x="11118" y="50485"/>
                  <a:pt x="11321" y="50237"/>
                  <a:pt x="11532" y="49992"/>
                </a:cubicBezTo>
                <a:cubicBezTo>
                  <a:pt x="12149" y="49276"/>
                  <a:pt x="12791" y="48594"/>
                  <a:pt x="13515" y="47983"/>
                </a:cubicBezTo>
                <a:cubicBezTo>
                  <a:pt x="14692" y="46990"/>
                  <a:pt x="15934" y="46375"/>
                  <a:pt x="17311" y="45707"/>
                </a:cubicBezTo>
                <a:cubicBezTo>
                  <a:pt x="18456" y="45153"/>
                  <a:pt x="19703" y="44679"/>
                  <a:pt x="20958" y="44440"/>
                </a:cubicBezTo>
                <a:cubicBezTo>
                  <a:pt x="21069" y="44419"/>
                  <a:pt x="21178" y="44410"/>
                  <a:pt x="21286" y="44410"/>
                </a:cubicBezTo>
                <a:close/>
                <a:moveTo>
                  <a:pt x="22432" y="45209"/>
                </a:moveTo>
                <a:cubicBezTo>
                  <a:pt x="20634" y="46034"/>
                  <a:pt x="18847" y="46875"/>
                  <a:pt x="17148" y="47883"/>
                </a:cubicBezTo>
                <a:cubicBezTo>
                  <a:pt x="16131" y="48488"/>
                  <a:pt x="15114" y="49052"/>
                  <a:pt x="14161" y="49764"/>
                </a:cubicBezTo>
                <a:cubicBezTo>
                  <a:pt x="13690" y="50116"/>
                  <a:pt x="13185" y="50370"/>
                  <a:pt x="12686" y="50676"/>
                </a:cubicBezTo>
                <a:cubicBezTo>
                  <a:pt x="12143" y="51013"/>
                  <a:pt x="11441" y="51548"/>
                  <a:pt x="10811" y="51677"/>
                </a:cubicBezTo>
                <a:cubicBezTo>
                  <a:pt x="10765" y="51685"/>
                  <a:pt x="10771" y="51752"/>
                  <a:pt x="10816" y="51752"/>
                </a:cubicBezTo>
                <a:cubicBezTo>
                  <a:pt x="10817" y="51752"/>
                  <a:pt x="10819" y="51752"/>
                  <a:pt x="10820" y="51752"/>
                </a:cubicBezTo>
                <a:cubicBezTo>
                  <a:pt x="11334" y="51702"/>
                  <a:pt x="11788" y="51396"/>
                  <a:pt x="12224" y="51143"/>
                </a:cubicBezTo>
                <a:cubicBezTo>
                  <a:pt x="12680" y="50879"/>
                  <a:pt x="13143" y="50628"/>
                  <a:pt x="13596" y="50361"/>
                </a:cubicBezTo>
                <a:cubicBezTo>
                  <a:pt x="14135" y="50040"/>
                  <a:pt x="14614" y="49618"/>
                  <a:pt x="15155" y="49291"/>
                </a:cubicBezTo>
                <a:cubicBezTo>
                  <a:pt x="15745" y="48932"/>
                  <a:pt x="16312" y="48596"/>
                  <a:pt x="16944" y="48316"/>
                </a:cubicBezTo>
                <a:cubicBezTo>
                  <a:pt x="17428" y="48100"/>
                  <a:pt x="17892" y="47820"/>
                  <a:pt x="18349" y="47557"/>
                </a:cubicBezTo>
                <a:cubicBezTo>
                  <a:pt x="18957" y="47208"/>
                  <a:pt x="19603" y="46942"/>
                  <a:pt x="20237" y="46641"/>
                </a:cubicBezTo>
                <a:cubicBezTo>
                  <a:pt x="21029" y="46268"/>
                  <a:pt x="21806" y="45866"/>
                  <a:pt x="22584" y="45465"/>
                </a:cubicBezTo>
                <a:lnTo>
                  <a:pt x="22584" y="45465"/>
                </a:lnTo>
                <a:cubicBezTo>
                  <a:pt x="22335" y="45684"/>
                  <a:pt x="22082" y="45901"/>
                  <a:pt x="21813" y="46109"/>
                </a:cubicBezTo>
                <a:cubicBezTo>
                  <a:pt x="20691" y="46975"/>
                  <a:pt x="19486" y="47772"/>
                  <a:pt x="18239" y="48452"/>
                </a:cubicBezTo>
                <a:cubicBezTo>
                  <a:pt x="16923" y="49168"/>
                  <a:pt x="15625" y="49940"/>
                  <a:pt x="14248" y="50533"/>
                </a:cubicBezTo>
                <a:cubicBezTo>
                  <a:pt x="13577" y="50822"/>
                  <a:pt x="12901" y="51119"/>
                  <a:pt x="12209" y="51353"/>
                </a:cubicBezTo>
                <a:cubicBezTo>
                  <a:pt x="11905" y="51456"/>
                  <a:pt x="11597" y="51548"/>
                  <a:pt x="11292" y="51654"/>
                </a:cubicBezTo>
                <a:cubicBezTo>
                  <a:pt x="11117" y="51713"/>
                  <a:pt x="10719" y="51934"/>
                  <a:pt x="10464" y="51934"/>
                </a:cubicBezTo>
                <a:cubicBezTo>
                  <a:pt x="10336" y="51934"/>
                  <a:pt x="10244" y="51879"/>
                  <a:pt x="10234" y="51719"/>
                </a:cubicBezTo>
                <a:cubicBezTo>
                  <a:pt x="12178" y="49457"/>
                  <a:pt x="15092" y="47953"/>
                  <a:pt x="17707" y="46632"/>
                </a:cubicBezTo>
                <a:cubicBezTo>
                  <a:pt x="18792" y="46084"/>
                  <a:pt x="19869" y="45609"/>
                  <a:pt x="21074" y="45387"/>
                </a:cubicBezTo>
                <a:cubicBezTo>
                  <a:pt x="21518" y="45306"/>
                  <a:pt x="21981" y="45273"/>
                  <a:pt x="22432" y="45209"/>
                </a:cubicBezTo>
                <a:close/>
                <a:moveTo>
                  <a:pt x="17243" y="52762"/>
                </a:moveTo>
                <a:lnTo>
                  <a:pt x="16819" y="53087"/>
                </a:lnTo>
                <a:cubicBezTo>
                  <a:pt x="16766" y="53109"/>
                  <a:pt x="16711" y="53132"/>
                  <a:pt x="16660" y="53155"/>
                </a:cubicBezTo>
                <a:cubicBezTo>
                  <a:pt x="16190" y="53371"/>
                  <a:pt x="15727" y="53611"/>
                  <a:pt x="15282" y="53871"/>
                </a:cubicBezTo>
                <a:cubicBezTo>
                  <a:pt x="14758" y="54175"/>
                  <a:pt x="14291" y="54549"/>
                  <a:pt x="13736" y="54795"/>
                </a:cubicBezTo>
                <a:cubicBezTo>
                  <a:pt x="13237" y="55016"/>
                  <a:pt x="12774" y="55298"/>
                  <a:pt x="12278" y="55523"/>
                </a:cubicBezTo>
                <a:cubicBezTo>
                  <a:pt x="11273" y="55978"/>
                  <a:pt x="10359" y="56596"/>
                  <a:pt x="9357" y="57057"/>
                </a:cubicBezTo>
                <a:cubicBezTo>
                  <a:pt x="8913" y="57261"/>
                  <a:pt x="8458" y="57393"/>
                  <a:pt x="8014" y="57583"/>
                </a:cubicBezTo>
                <a:cubicBezTo>
                  <a:pt x="7761" y="57692"/>
                  <a:pt x="7484" y="57829"/>
                  <a:pt x="7205" y="57941"/>
                </a:cubicBezTo>
                <a:cubicBezTo>
                  <a:pt x="7430" y="57795"/>
                  <a:pt x="7670" y="57659"/>
                  <a:pt x="7857" y="57549"/>
                </a:cubicBezTo>
                <a:cubicBezTo>
                  <a:pt x="8268" y="57304"/>
                  <a:pt x="8645" y="57015"/>
                  <a:pt x="9035" y="56740"/>
                </a:cubicBezTo>
                <a:cubicBezTo>
                  <a:pt x="9832" y="56182"/>
                  <a:pt x="10691" y="55779"/>
                  <a:pt x="11559" y="55345"/>
                </a:cubicBezTo>
                <a:cubicBezTo>
                  <a:pt x="12440" y="54904"/>
                  <a:pt x="13289" y="54409"/>
                  <a:pt x="14199" y="54016"/>
                </a:cubicBezTo>
                <a:cubicBezTo>
                  <a:pt x="14635" y="53826"/>
                  <a:pt x="15084" y="53609"/>
                  <a:pt x="15539" y="53463"/>
                </a:cubicBezTo>
                <a:cubicBezTo>
                  <a:pt x="15862" y="53358"/>
                  <a:pt x="16247" y="53378"/>
                  <a:pt x="16537" y="53198"/>
                </a:cubicBezTo>
                <a:cubicBezTo>
                  <a:pt x="16583" y="53172"/>
                  <a:pt x="16549" y="53114"/>
                  <a:pt x="16505" y="53114"/>
                </a:cubicBezTo>
                <a:cubicBezTo>
                  <a:pt x="16496" y="53114"/>
                  <a:pt x="16487" y="53117"/>
                  <a:pt x="16478" y="53122"/>
                </a:cubicBezTo>
                <a:cubicBezTo>
                  <a:pt x="16151" y="53310"/>
                  <a:pt x="15665" y="53288"/>
                  <a:pt x="15301" y="53414"/>
                </a:cubicBezTo>
                <a:cubicBezTo>
                  <a:pt x="14836" y="53577"/>
                  <a:pt x="14378" y="53754"/>
                  <a:pt x="13922" y="53940"/>
                </a:cubicBezTo>
                <a:cubicBezTo>
                  <a:pt x="12910" y="54353"/>
                  <a:pt x="11960" y="54875"/>
                  <a:pt x="10966" y="55313"/>
                </a:cubicBezTo>
                <a:cubicBezTo>
                  <a:pt x="10130" y="55679"/>
                  <a:pt x="9374" y="56159"/>
                  <a:pt x="8636" y="56691"/>
                </a:cubicBezTo>
                <a:cubicBezTo>
                  <a:pt x="8255" y="56969"/>
                  <a:pt x="7865" y="57215"/>
                  <a:pt x="7474" y="57471"/>
                </a:cubicBezTo>
                <a:cubicBezTo>
                  <a:pt x="7155" y="57680"/>
                  <a:pt x="6765" y="57880"/>
                  <a:pt x="6518" y="58174"/>
                </a:cubicBezTo>
                <a:cubicBezTo>
                  <a:pt x="6449" y="58255"/>
                  <a:pt x="6519" y="58385"/>
                  <a:pt x="6619" y="58385"/>
                </a:cubicBezTo>
                <a:cubicBezTo>
                  <a:pt x="6625" y="58385"/>
                  <a:pt x="6631" y="58384"/>
                  <a:pt x="6638" y="58383"/>
                </a:cubicBezTo>
                <a:cubicBezTo>
                  <a:pt x="7069" y="58318"/>
                  <a:pt x="7453" y="58093"/>
                  <a:pt x="7863" y="57949"/>
                </a:cubicBezTo>
                <a:cubicBezTo>
                  <a:pt x="8343" y="57782"/>
                  <a:pt x="8819" y="57636"/>
                  <a:pt x="9287" y="57429"/>
                </a:cubicBezTo>
                <a:cubicBezTo>
                  <a:pt x="10415" y="56934"/>
                  <a:pt x="11474" y="56306"/>
                  <a:pt x="12595" y="55794"/>
                </a:cubicBezTo>
                <a:cubicBezTo>
                  <a:pt x="13092" y="55567"/>
                  <a:pt x="13575" y="55301"/>
                  <a:pt x="14068" y="55068"/>
                </a:cubicBezTo>
                <a:cubicBezTo>
                  <a:pt x="14602" y="54815"/>
                  <a:pt x="15058" y="54421"/>
                  <a:pt x="15565" y="54121"/>
                </a:cubicBezTo>
                <a:cubicBezTo>
                  <a:pt x="15622" y="54088"/>
                  <a:pt x="15675" y="54055"/>
                  <a:pt x="15732" y="54020"/>
                </a:cubicBezTo>
                <a:lnTo>
                  <a:pt x="15732" y="54020"/>
                </a:lnTo>
                <a:cubicBezTo>
                  <a:pt x="14826" y="54811"/>
                  <a:pt x="13762" y="55394"/>
                  <a:pt x="12735" y="56024"/>
                </a:cubicBezTo>
                <a:cubicBezTo>
                  <a:pt x="12159" y="56377"/>
                  <a:pt x="11545" y="56622"/>
                  <a:pt x="10950" y="56934"/>
                </a:cubicBezTo>
                <a:cubicBezTo>
                  <a:pt x="10366" y="57241"/>
                  <a:pt x="9814" y="57614"/>
                  <a:pt x="9196" y="57855"/>
                </a:cubicBezTo>
                <a:cubicBezTo>
                  <a:pt x="8534" y="58114"/>
                  <a:pt x="7861" y="58176"/>
                  <a:pt x="7171" y="58308"/>
                </a:cubicBezTo>
                <a:cubicBezTo>
                  <a:pt x="6665" y="58405"/>
                  <a:pt x="6195" y="58694"/>
                  <a:pt x="5693" y="58810"/>
                </a:cubicBezTo>
                <a:cubicBezTo>
                  <a:pt x="5948" y="58458"/>
                  <a:pt x="6636" y="57971"/>
                  <a:pt x="6802" y="57818"/>
                </a:cubicBezTo>
                <a:cubicBezTo>
                  <a:pt x="7314" y="57339"/>
                  <a:pt x="7829" y="56862"/>
                  <a:pt x="8353" y="56395"/>
                </a:cubicBezTo>
                <a:cubicBezTo>
                  <a:pt x="9346" y="55510"/>
                  <a:pt x="10440" y="54844"/>
                  <a:pt x="11679" y="54348"/>
                </a:cubicBezTo>
                <a:cubicBezTo>
                  <a:pt x="12767" y="53914"/>
                  <a:pt x="13914" y="53596"/>
                  <a:pt x="15022" y="53216"/>
                </a:cubicBezTo>
                <a:cubicBezTo>
                  <a:pt x="15703" y="52982"/>
                  <a:pt x="16529" y="52979"/>
                  <a:pt x="17243" y="52762"/>
                </a:cubicBezTo>
                <a:close/>
                <a:moveTo>
                  <a:pt x="24156" y="46434"/>
                </a:moveTo>
                <a:cubicBezTo>
                  <a:pt x="24189" y="46725"/>
                  <a:pt x="24215" y="47019"/>
                  <a:pt x="24241" y="47311"/>
                </a:cubicBezTo>
                <a:cubicBezTo>
                  <a:pt x="24322" y="48228"/>
                  <a:pt x="24677" y="49137"/>
                  <a:pt x="25021" y="49985"/>
                </a:cubicBezTo>
                <a:cubicBezTo>
                  <a:pt x="25464" y="51078"/>
                  <a:pt x="25867" y="52211"/>
                  <a:pt x="26007" y="53391"/>
                </a:cubicBezTo>
                <a:cubicBezTo>
                  <a:pt x="26145" y="54551"/>
                  <a:pt x="25921" y="55618"/>
                  <a:pt x="25777" y="56756"/>
                </a:cubicBezTo>
                <a:cubicBezTo>
                  <a:pt x="25711" y="57288"/>
                  <a:pt x="25565" y="57798"/>
                  <a:pt x="25521" y="58336"/>
                </a:cubicBezTo>
                <a:cubicBezTo>
                  <a:pt x="25487" y="58765"/>
                  <a:pt x="25458" y="59196"/>
                  <a:pt x="25429" y="59626"/>
                </a:cubicBezTo>
                <a:cubicBezTo>
                  <a:pt x="25419" y="59349"/>
                  <a:pt x="25411" y="59070"/>
                  <a:pt x="25380" y="58794"/>
                </a:cubicBezTo>
                <a:cubicBezTo>
                  <a:pt x="25312" y="58166"/>
                  <a:pt x="25219" y="57540"/>
                  <a:pt x="25197" y="56911"/>
                </a:cubicBezTo>
                <a:cubicBezTo>
                  <a:pt x="25174" y="56243"/>
                  <a:pt x="25082" y="55582"/>
                  <a:pt x="25031" y="54918"/>
                </a:cubicBezTo>
                <a:cubicBezTo>
                  <a:pt x="24978" y="54208"/>
                  <a:pt x="24973" y="53517"/>
                  <a:pt x="24878" y="52807"/>
                </a:cubicBezTo>
                <a:cubicBezTo>
                  <a:pt x="24704" y="51506"/>
                  <a:pt x="24558" y="50205"/>
                  <a:pt x="24302" y="48915"/>
                </a:cubicBezTo>
                <a:cubicBezTo>
                  <a:pt x="24175" y="48270"/>
                  <a:pt x="24121" y="47555"/>
                  <a:pt x="24119" y="46897"/>
                </a:cubicBezTo>
                <a:cubicBezTo>
                  <a:pt x="24117" y="46741"/>
                  <a:pt x="24134" y="46588"/>
                  <a:pt x="24156" y="46434"/>
                </a:cubicBezTo>
                <a:close/>
                <a:moveTo>
                  <a:pt x="23894" y="44998"/>
                </a:moveTo>
                <a:cubicBezTo>
                  <a:pt x="23922" y="45193"/>
                  <a:pt x="23984" y="45386"/>
                  <a:pt x="24026" y="45574"/>
                </a:cubicBezTo>
                <a:cubicBezTo>
                  <a:pt x="23997" y="45812"/>
                  <a:pt x="23923" y="46044"/>
                  <a:pt x="23883" y="46284"/>
                </a:cubicBezTo>
                <a:cubicBezTo>
                  <a:pt x="23838" y="46557"/>
                  <a:pt x="23861" y="46839"/>
                  <a:pt x="23868" y="47114"/>
                </a:cubicBezTo>
                <a:cubicBezTo>
                  <a:pt x="23883" y="47714"/>
                  <a:pt x="23952" y="48358"/>
                  <a:pt x="24062" y="48945"/>
                </a:cubicBezTo>
                <a:cubicBezTo>
                  <a:pt x="24309" y="50268"/>
                  <a:pt x="24483" y="51597"/>
                  <a:pt x="24675" y="52929"/>
                </a:cubicBezTo>
                <a:cubicBezTo>
                  <a:pt x="24772" y="53606"/>
                  <a:pt x="24768" y="54269"/>
                  <a:pt x="24821" y="54946"/>
                </a:cubicBezTo>
                <a:cubicBezTo>
                  <a:pt x="24873" y="55609"/>
                  <a:pt x="24970" y="56269"/>
                  <a:pt x="25001" y="56936"/>
                </a:cubicBezTo>
                <a:cubicBezTo>
                  <a:pt x="25030" y="57566"/>
                  <a:pt x="25134" y="58191"/>
                  <a:pt x="25205" y="58817"/>
                </a:cubicBezTo>
                <a:cubicBezTo>
                  <a:pt x="25264" y="59345"/>
                  <a:pt x="25260" y="59843"/>
                  <a:pt x="25374" y="60360"/>
                </a:cubicBezTo>
                <a:cubicBezTo>
                  <a:pt x="25351" y="60525"/>
                  <a:pt x="25305" y="60673"/>
                  <a:pt x="25220" y="60673"/>
                </a:cubicBezTo>
                <a:cubicBezTo>
                  <a:pt x="25216" y="60673"/>
                  <a:pt x="25211" y="60672"/>
                  <a:pt x="25206" y="60671"/>
                </a:cubicBezTo>
                <a:cubicBezTo>
                  <a:pt x="25154" y="60661"/>
                  <a:pt x="24931" y="60038"/>
                  <a:pt x="24915" y="60002"/>
                </a:cubicBezTo>
                <a:cubicBezTo>
                  <a:pt x="24677" y="59490"/>
                  <a:pt x="24379" y="59001"/>
                  <a:pt x="24181" y="58473"/>
                </a:cubicBezTo>
                <a:cubicBezTo>
                  <a:pt x="24004" y="57997"/>
                  <a:pt x="23848" y="57514"/>
                  <a:pt x="23670" y="57041"/>
                </a:cubicBezTo>
                <a:cubicBezTo>
                  <a:pt x="23424" y="56392"/>
                  <a:pt x="23332" y="55727"/>
                  <a:pt x="23222" y="55042"/>
                </a:cubicBezTo>
                <a:cubicBezTo>
                  <a:pt x="23041" y="53927"/>
                  <a:pt x="22990" y="52750"/>
                  <a:pt x="23028" y="51621"/>
                </a:cubicBezTo>
                <a:cubicBezTo>
                  <a:pt x="23063" y="50571"/>
                  <a:pt x="23144" y="49528"/>
                  <a:pt x="23245" y="48482"/>
                </a:cubicBezTo>
                <a:lnTo>
                  <a:pt x="23245" y="48482"/>
                </a:lnTo>
                <a:cubicBezTo>
                  <a:pt x="23216" y="49784"/>
                  <a:pt x="23297" y="51107"/>
                  <a:pt x="23424" y="52400"/>
                </a:cubicBezTo>
                <a:cubicBezTo>
                  <a:pt x="23565" y="53823"/>
                  <a:pt x="23689" y="55241"/>
                  <a:pt x="23909" y="56654"/>
                </a:cubicBezTo>
                <a:cubicBezTo>
                  <a:pt x="23990" y="57181"/>
                  <a:pt x="24207" y="57666"/>
                  <a:pt x="24379" y="58171"/>
                </a:cubicBezTo>
                <a:cubicBezTo>
                  <a:pt x="24531" y="58618"/>
                  <a:pt x="24610" y="59219"/>
                  <a:pt x="24915" y="59597"/>
                </a:cubicBezTo>
                <a:cubicBezTo>
                  <a:pt x="24926" y="59610"/>
                  <a:pt x="24939" y="59615"/>
                  <a:pt x="24952" y="59615"/>
                </a:cubicBezTo>
                <a:cubicBezTo>
                  <a:pt x="24988" y="59615"/>
                  <a:pt x="25022" y="59574"/>
                  <a:pt x="24993" y="59537"/>
                </a:cubicBezTo>
                <a:cubicBezTo>
                  <a:pt x="24675" y="59128"/>
                  <a:pt x="24597" y="58461"/>
                  <a:pt x="24448" y="57968"/>
                </a:cubicBezTo>
                <a:cubicBezTo>
                  <a:pt x="24272" y="57378"/>
                  <a:pt x="24087" y="56843"/>
                  <a:pt x="24007" y="56227"/>
                </a:cubicBezTo>
                <a:cubicBezTo>
                  <a:pt x="23838" y="54909"/>
                  <a:pt x="23753" y="53589"/>
                  <a:pt x="23646" y="52266"/>
                </a:cubicBezTo>
                <a:cubicBezTo>
                  <a:pt x="23544" y="51022"/>
                  <a:pt x="23508" y="49771"/>
                  <a:pt x="23472" y="48523"/>
                </a:cubicBezTo>
                <a:cubicBezTo>
                  <a:pt x="23455" y="47873"/>
                  <a:pt x="23527" y="47173"/>
                  <a:pt x="23607" y="46530"/>
                </a:cubicBezTo>
                <a:cubicBezTo>
                  <a:pt x="23660" y="46090"/>
                  <a:pt x="23680" y="45655"/>
                  <a:pt x="23740" y="45221"/>
                </a:cubicBezTo>
                <a:cubicBezTo>
                  <a:pt x="23793" y="45147"/>
                  <a:pt x="23844" y="45073"/>
                  <a:pt x="23894" y="44998"/>
                </a:cubicBezTo>
                <a:close/>
                <a:moveTo>
                  <a:pt x="17545" y="53431"/>
                </a:moveTo>
                <a:lnTo>
                  <a:pt x="17545" y="53431"/>
                </a:lnTo>
                <a:cubicBezTo>
                  <a:pt x="17496" y="53729"/>
                  <a:pt x="17435" y="54027"/>
                  <a:pt x="17380" y="54318"/>
                </a:cubicBezTo>
                <a:cubicBezTo>
                  <a:pt x="17288" y="54818"/>
                  <a:pt x="17242" y="55327"/>
                  <a:pt x="17148" y="55826"/>
                </a:cubicBezTo>
                <a:cubicBezTo>
                  <a:pt x="16945" y="56891"/>
                  <a:pt x="16994" y="58014"/>
                  <a:pt x="16962" y="59096"/>
                </a:cubicBezTo>
                <a:cubicBezTo>
                  <a:pt x="16948" y="59630"/>
                  <a:pt x="16962" y="60162"/>
                  <a:pt x="16947" y="60696"/>
                </a:cubicBezTo>
                <a:cubicBezTo>
                  <a:pt x="16931" y="61240"/>
                  <a:pt x="16815" y="61778"/>
                  <a:pt x="16795" y="62320"/>
                </a:cubicBezTo>
                <a:cubicBezTo>
                  <a:pt x="16779" y="62755"/>
                  <a:pt x="16777" y="63212"/>
                  <a:pt x="16815" y="63648"/>
                </a:cubicBezTo>
                <a:cubicBezTo>
                  <a:pt x="16853" y="64096"/>
                  <a:pt x="16873" y="64628"/>
                  <a:pt x="17020" y="65053"/>
                </a:cubicBezTo>
                <a:cubicBezTo>
                  <a:pt x="17032" y="65086"/>
                  <a:pt x="17063" y="65103"/>
                  <a:pt x="17095" y="65103"/>
                </a:cubicBezTo>
                <a:cubicBezTo>
                  <a:pt x="17120" y="65103"/>
                  <a:pt x="17146" y="65093"/>
                  <a:pt x="17162" y="65071"/>
                </a:cubicBezTo>
                <a:cubicBezTo>
                  <a:pt x="17370" y="64793"/>
                  <a:pt x="17370" y="64407"/>
                  <a:pt x="17409" y="64079"/>
                </a:cubicBezTo>
                <a:cubicBezTo>
                  <a:pt x="17476" y="63513"/>
                  <a:pt x="17548" y="62952"/>
                  <a:pt x="17647" y="62392"/>
                </a:cubicBezTo>
                <a:cubicBezTo>
                  <a:pt x="17826" y="61351"/>
                  <a:pt x="17808" y="60311"/>
                  <a:pt x="17793" y="59257"/>
                </a:cubicBezTo>
                <a:cubicBezTo>
                  <a:pt x="17775" y="58139"/>
                  <a:pt x="17863" y="57034"/>
                  <a:pt x="17921" y="55920"/>
                </a:cubicBezTo>
                <a:cubicBezTo>
                  <a:pt x="17936" y="55638"/>
                  <a:pt x="17884" y="55359"/>
                  <a:pt x="17894" y="55077"/>
                </a:cubicBezTo>
                <a:cubicBezTo>
                  <a:pt x="17901" y="54904"/>
                  <a:pt x="17930" y="54734"/>
                  <a:pt x="17949" y="54564"/>
                </a:cubicBezTo>
                <a:cubicBezTo>
                  <a:pt x="17994" y="54788"/>
                  <a:pt x="18043" y="55000"/>
                  <a:pt x="18079" y="55181"/>
                </a:cubicBezTo>
                <a:cubicBezTo>
                  <a:pt x="18264" y="56117"/>
                  <a:pt x="18383" y="57037"/>
                  <a:pt x="18452" y="57986"/>
                </a:cubicBezTo>
                <a:cubicBezTo>
                  <a:pt x="18594" y="59884"/>
                  <a:pt x="18277" y="61750"/>
                  <a:pt x="17816" y="63588"/>
                </a:cubicBezTo>
                <a:cubicBezTo>
                  <a:pt x="17592" y="64484"/>
                  <a:pt x="17295" y="65357"/>
                  <a:pt x="17064" y="66254"/>
                </a:cubicBezTo>
                <a:cubicBezTo>
                  <a:pt x="17041" y="66346"/>
                  <a:pt x="17017" y="66639"/>
                  <a:pt x="16945" y="66639"/>
                </a:cubicBezTo>
                <a:cubicBezTo>
                  <a:pt x="16940" y="66639"/>
                  <a:pt x="16935" y="66637"/>
                  <a:pt x="16929" y="66634"/>
                </a:cubicBezTo>
                <a:cubicBezTo>
                  <a:pt x="16853" y="66591"/>
                  <a:pt x="16864" y="66364"/>
                  <a:pt x="16844" y="66277"/>
                </a:cubicBezTo>
                <a:cubicBezTo>
                  <a:pt x="16743" y="65795"/>
                  <a:pt x="16565" y="65327"/>
                  <a:pt x="16475" y="64842"/>
                </a:cubicBezTo>
                <a:cubicBezTo>
                  <a:pt x="16315" y="63977"/>
                  <a:pt x="16238" y="63034"/>
                  <a:pt x="16164" y="62155"/>
                </a:cubicBezTo>
                <a:cubicBezTo>
                  <a:pt x="16083" y="61196"/>
                  <a:pt x="16105" y="60109"/>
                  <a:pt x="16171" y="59148"/>
                </a:cubicBezTo>
                <a:cubicBezTo>
                  <a:pt x="16247" y="58048"/>
                  <a:pt x="16398" y="56951"/>
                  <a:pt x="16654" y="55878"/>
                </a:cubicBezTo>
                <a:cubicBezTo>
                  <a:pt x="16799" y="55268"/>
                  <a:pt x="17033" y="54703"/>
                  <a:pt x="17276" y="54130"/>
                </a:cubicBezTo>
                <a:cubicBezTo>
                  <a:pt x="17372" y="53904"/>
                  <a:pt x="17457" y="53667"/>
                  <a:pt x="17545" y="53431"/>
                </a:cubicBezTo>
                <a:close/>
                <a:moveTo>
                  <a:pt x="11205" y="60347"/>
                </a:moveTo>
                <a:lnTo>
                  <a:pt x="11205" y="60347"/>
                </a:lnTo>
                <a:cubicBezTo>
                  <a:pt x="11177" y="60385"/>
                  <a:pt x="11156" y="60414"/>
                  <a:pt x="11146" y="60428"/>
                </a:cubicBezTo>
                <a:cubicBezTo>
                  <a:pt x="10872" y="60761"/>
                  <a:pt x="10580" y="61072"/>
                  <a:pt x="10281" y="61383"/>
                </a:cubicBezTo>
                <a:cubicBezTo>
                  <a:pt x="9669" y="62021"/>
                  <a:pt x="9173" y="62729"/>
                  <a:pt x="8600" y="63400"/>
                </a:cubicBezTo>
                <a:cubicBezTo>
                  <a:pt x="7915" y="64203"/>
                  <a:pt x="7126" y="64876"/>
                  <a:pt x="6338" y="65574"/>
                </a:cubicBezTo>
                <a:cubicBezTo>
                  <a:pt x="5586" y="66239"/>
                  <a:pt x="4893" y="66965"/>
                  <a:pt x="4144" y="67632"/>
                </a:cubicBezTo>
                <a:cubicBezTo>
                  <a:pt x="2999" y="68652"/>
                  <a:pt x="1748" y="69619"/>
                  <a:pt x="718" y="70766"/>
                </a:cubicBezTo>
                <a:cubicBezTo>
                  <a:pt x="2203" y="68844"/>
                  <a:pt x="3440" y="66719"/>
                  <a:pt x="5183" y="65014"/>
                </a:cubicBezTo>
                <a:cubicBezTo>
                  <a:pt x="6050" y="64161"/>
                  <a:pt x="6892" y="63238"/>
                  <a:pt x="7905" y="62560"/>
                </a:cubicBezTo>
                <a:cubicBezTo>
                  <a:pt x="8500" y="62161"/>
                  <a:pt x="9119" y="61807"/>
                  <a:pt x="9720" y="61431"/>
                </a:cubicBezTo>
                <a:lnTo>
                  <a:pt x="9720" y="61431"/>
                </a:lnTo>
                <a:cubicBezTo>
                  <a:pt x="8897" y="62264"/>
                  <a:pt x="8022" y="63023"/>
                  <a:pt x="7189" y="63850"/>
                </a:cubicBezTo>
                <a:cubicBezTo>
                  <a:pt x="6091" y="64939"/>
                  <a:pt x="5058" y="66034"/>
                  <a:pt x="3898" y="67056"/>
                </a:cubicBezTo>
                <a:cubicBezTo>
                  <a:pt x="3852" y="67097"/>
                  <a:pt x="3887" y="67166"/>
                  <a:pt x="3934" y="67166"/>
                </a:cubicBezTo>
                <a:cubicBezTo>
                  <a:pt x="3946" y="67166"/>
                  <a:pt x="3959" y="67162"/>
                  <a:pt x="3971" y="67152"/>
                </a:cubicBezTo>
                <a:cubicBezTo>
                  <a:pt x="4840" y="66406"/>
                  <a:pt x="5631" y="65671"/>
                  <a:pt x="6429" y="64848"/>
                </a:cubicBezTo>
                <a:cubicBezTo>
                  <a:pt x="7367" y="63879"/>
                  <a:pt x="8443" y="63069"/>
                  <a:pt x="9387" y="62115"/>
                </a:cubicBezTo>
                <a:cubicBezTo>
                  <a:pt x="9860" y="61636"/>
                  <a:pt x="10341" y="61153"/>
                  <a:pt x="10820" y="60667"/>
                </a:cubicBezTo>
                <a:cubicBezTo>
                  <a:pt x="10872" y="60628"/>
                  <a:pt x="10927" y="60592"/>
                  <a:pt x="10978" y="60550"/>
                </a:cubicBezTo>
                <a:cubicBezTo>
                  <a:pt x="10997" y="60534"/>
                  <a:pt x="10997" y="60515"/>
                  <a:pt x="10994" y="60498"/>
                </a:cubicBezTo>
                <a:cubicBezTo>
                  <a:pt x="11066" y="60451"/>
                  <a:pt x="11137" y="60399"/>
                  <a:pt x="11205" y="60347"/>
                </a:cubicBezTo>
                <a:close/>
                <a:moveTo>
                  <a:pt x="5780" y="63979"/>
                </a:moveTo>
                <a:cubicBezTo>
                  <a:pt x="5469" y="64290"/>
                  <a:pt x="5160" y="64605"/>
                  <a:pt x="4847" y="64913"/>
                </a:cubicBezTo>
                <a:cubicBezTo>
                  <a:pt x="3003" y="66734"/>
                  <a:pt x="1819" y="69067"/>
                  <a:pt x="315" y="71151"/>
                </a:cubicBezTo>
                <a:cubicBezTo>
                  <a:pt x="601" y="70608"/>
                  <a:pt x="1197" y="69501"/>
                  <a:pt x="1268" y="69344"/>
                </a:cubicBezTo>
                <a:cubicBezTo>
                  <a:pt x="2105" y="67500"/>
                  <a:pt x="3560" y="65781"/>
                  <a:pt x="5129" y="64523"/>
                </a:cubicBezTo>
                <a:cubicBezTo>
                  <a:pt x="5349" y="64346"/>
                  <a:pt x="5564" y="64161"/>
                  <a:pt x="5780" y="63979"/>
                </a:cubicBezTo>
                <a:close/>
                <a:moveTo>
                  <a:pt x="10862" y="61105"/>
                </a:moveTo>
                <a:cubicBezTo>
                  <a:pt x="10453" y="61773"/>
                  <a:pt x="10061" y="62452"/>
                  <a:pt x="9643" y="63102"/>
                </a:cubicBezTo>
                <a:cubicBezTo>
                  <a:pt x="9144" y="63879"/>
                  <a:pt x="8600" y="64673"/>
                  <a:pt x="7949" y="65331"/>
                </a:cubicBezTo>
                <a:cubicBezTo>
                  <a:pt x="7335" y="65952"/>
                  <a:pt x="6684" y="66533"/>
                  <a:pt x="6087" y="67174"/>
                </a:cubicBezTo>
                <a:cubicBezTo>
                  <a:pt x="4961" y="68381"/>
                  <a:pt x="3582" y="69515"/>
                  <a:pt x="2202" y="70428"/>
                </a:cubicBezTo>
                <a:cubicBezTo>
                  <a:pt x="2017" y="70550"/>
                  <a:pt x="648" y="71482"/>
                  <a:pt x="255" y="71482"/>
                </a:cubicBezTo>
                <a:cubicBezTo>
                  <a:pt x="212" y="71482"/>
                  <a:pt x="181" y="71471"/>
                  <a:pt x="164" y="71447"/>
                </a:cubicBezTo>
                <a:cubicBezTo>
                  <a:pt x="163" y="71443"/>
                  <a:pt x="213" y="71345"/>
                  <a:pt x="293" y="71193"/>
                </a:cubicBezTo>
                <a:lnTo>
                  <a:pt x="293" y="71193"/>
                </a:lnTo>
                <a:cubicBezTo>
                  <a:pt x="289" y="71216"/>
                  <a:pt x="309" y="71237"/>
                  <a:pt x="330" y="71237"/>
                </a:cubicBezTo>
                <a:cubicBezTo>
                  <a:pt x="340" y="71237"/>
                  <a:pt x="350" y="71233"/>
                  <a:pt x="358" y="71223"/>
                </a:cubicBezTo>
                <a:cubicBezTo>
                  <a:pt x="387" y="71187"/>
                  <a:pt x="414" y="71151"/>
                  <a:pt x="443" y="71115"/>
                </a:cubicBezTo>
                <a:cubicBezTo>
                  <a:pt x="452" y="71129"/>
                  <a:pt x="467" y="71139"/>
                  <a:pt x="483" y="71139"/>
                </a:cubicBezTo>
                <a:cubicBezTo>
                  <a:pt x="493" y="71139"/>
                  <a:pt x="504" y="71134"/>
                  <a:pt x="514" y="71123"/>
                </a:cubicBezTo>
                <a:cubicBezTo>
                  <a:pt x="1428" y="70073"/>
                  <a:pt x="2594" y="69201"/>
                  <a:pt x="3681" y="68336"/>
                </a:cubicBezTo>
                <a:cubicBezTo>
                  <a:pt x="4795" y="67448"/>
                  <a:pt x="5839" y="66501"/>
                  <a:pt x="6895" y="65542"/>
                </a:cubicBezTo>
                <a:cubicBezTo>
                  <a:pt x="8370" y="64203"/>
                  <a:pt x="9641" y="62676"/>
                  <a:pt x="10862" y="61105"/>
                </a:cubicBezTo>
                <a:close/>
                <a:moveTo>
                  <a:pt x="38101" y="1"/>
                </a:moveTo>
                <a:cubicBezTo>
                  <a:pt x="37974" y="1"/>
                  <a:pt x="37849" y="92"/>
                  <a:pt x="37872" y="257"/>
                </a:cubicBezTo>
                <a:cubicBezTo>
                  <a:pt x="37930" y="682"/>
                  <a:pt x="37948" y="1110"/>
                  <a:pt x="37953" y="1543"/>
                </a:cubicBezTo>
                <a:cubicBezTo>
                  <a:pt x="37896" y="1728"/>
                  <a:pt x="37846" y="1914"/>
                  <a:pt x="37803" y="2102"/>
                </a:cubicBezTo>
                <a:cubicBezTo>
                  <a:pt x="37460" y="2435"/>
                  <a:pt x="37107" y="2760"/>
                  <a:pt x="36775" y="3100"/>
                </a:cubicBezTo>
                <a:cubicBezTo>
                  <a:pt x="36444" y="3439"/>
                  <a:pt x="36225" y="3867"/>
                  <a:pt x="35929" y="4234"/>
                </a:cubicBezTo>
                <a:cubicBezTo>
                  <a:pt x="35230" y="5097"/>
                  <a:pt x="34332" y="5787"/>
                  <a:pt x="33654" y="6674"/>
                </a:cubicBezTo>
                <a:cubicBezTo>
                  <a:pt x="32891" y="7670"/>
                  <a:pt x="32099" y="8573"/>
                  <a:pt x="31238" y="9480"/>
                </a:cubicBezTo>
                <a:cubicBezTo>
                  <a:pt x="30381" y="10386"/>
                  <a:pt x="29710" y="11473"/>
                  <a:pt x="28891" y="12416"/>
                </a:cubicBezTo>
                <a:cubicBezTo>
                  <a:pt x="28097" y="13331"/>
                  <a:pt x="27213" y="14154"/>
                  <a:pt x="26486" y="15124"/>
                </a:cubicBezTo>
                <a:cubicBezTo>
                  <a:pt x="25733" y="16131"/>
                  <a:pt x="25168" y="17259"/>
                  <a:pt x="24448" y="18284"/>
                </a:cubicBezTo>
                <a:cubicBezTo>
                  <a:pt x="23738" y="19298"/>
                  <a:pt x="23131" y="20416"/>
                  <a:pt x="22558" y="21515"/>
                </a:cubicBezTo>
                <a:cubicBezTo>
                  <a:pt x="22000" y="22587"/>
                  <a:pt x="21566" y="23692"/>
                  <a:pt x="20974" y="24730"/>
                </a:cubicBezTo>
                <a:cubicBezTo>
                  <a:pt x="20737" y="24917"/>
                  <a:pt x="20499" y="25098"/>
                  <a:pt x="20296" y="25322"/>
                </a:cubicBezTo>
                <a:cubicBezTo>
                  <a:pt x="20245" y="25379"/>
                  <a:pt x="20306" y="25465"/>
                  <a:pt x="20370" y="25465"/>
                </a:cubicBezTo>
                <a:cubicBezTo>
                  <a:pt x="20386" y="25465"/>
                  <a:pt x="20403" y="25459"/>
                  <a:pt x="20418" y="25445"/>
                </a:cubicBezTo>
                <a:cubicBezTo>
                  <a:pt x="20497" y="25370"/>
                  <a:pt x="20584" y="25302"/>
                  <a:pt x="20671" y="25235"/>
                </a:cubicBezTo>
                <a:lnTo>
                  <a:pt x="20671" y="25235"/>
                </a:lnTo>
                <a:cubicBezTo>
                  <a:pt x="20659" y="25254"/>
                  <a:pt x="20650" y="25270"/>
                  <a:pt x="20637" y="25289"/>
                </a:cubicBezTo>
                <a:cubicBezTo>
                  <a:pt x="20582" y="25373"/>
                  <a:pt x="20606" y="25484"/>
                  <a:pt x="20702" y="25524"/>
                </a:cubicBezTo>
                <a:cubicBezTo>
                  <a:pt x="20786" y="25560"/>
                  <a:pt x="20873" y="25575"/>
                  <a:pt x="20962" y="25575"/>
                </a:cubicBezTo>
                <a:cubicBezTo>
                  <a:pt x="21140" y="25575"/>
                  <a:pt x="21324" y="25516"/>
                  <a:pt x="21489" y="25456"/>
                </a:cubicBezTo>
                <a:cubicBezTo>
                  <a:pt x="22094" y="25239"/>
                  <a:pt x="22756" y="24902"/>
                  <a:pt x="23311" y="24583"/>
                </a:cubicBezTo>
                <a:cubicBezTo>
                  <a:pt x="24448" y="23929"/>
                  <a:pt x="25494" y="23142"/>
                  <a:pt x="26652" y="22515"/>
                </a:cubicBezTo>
                <a:cubicBezTo>
                  <a:pt x="27811" y="21887"/>
                  <a:pt x="28843" y="21136"/>
                  <a:pt x="29828" y="20263"/>
                </a:cubicBezTo>
                <a:cubicBezTo>
                  <a:pt x="30890" y="19318"/>
                  <a:pt x="31976" y="18386"/>
                  <a:pt x="32847" y="17253"/>
                </a:cubicBezTo>
                <a:cubicBezTo>
                  <a:pt x="34438" y="15184"/>
                  <a:pt x="35801" y="12711"/>
                  <a:pt x="36433" y="10164"/>
                </a:cubicBezTo>
                <a:cubicBezTo>
                  <a:pt x="36621" y="9400"/>
                  <a:pt x="36660" y="8612"/>
                  <a:pt x="36824" y="7844"/>
                </a:cubicBezTo>
                <a:cubicBezTo>
                  <a:pt x="36993" y="7038"/>
                  <a:pt x="37201" y="6252"/>
                  <a:pt x="37436" y="5462"/>
                </a:cubicBezTo>
                <a:cubicBezTo>
                  <a:pt x="37520" y="5180"/>
                  <a:pt x="37619" y="4886"/>
                  <a:pt x="37709" y="4591"/>
                </a:cubicBezTo>
                <a:lnTo>
                  <a:pt x="37709" y="4591"/>
                </a:lnTo>
                <a:cubicBezTo>
                  <a:pt x="37551" y="5676"/>
                  <a:pt x="37359" y="6756"/>
                  <a:pt x="37230" y="7802"/>
                </a:cubicBezTo>
                <a:cubicBezTo>
                  <a:pt x="36948" y="10080"/>
                  <a:pt x="36253" y="12248"/>
                  <a:pt x="35851" y="14505"/>
                </a:cubicBezTo>
                <a:cubicBezTo>
                  <a:pt x="35450" y="16767"/>
                  <a:pt x="34945" y="19038"/>
                  <a:pt x="34338" y="21258"/>
                </a:cubicBezTo>
                <a:cubicBezTo>
                  <a:pt x="34283" y="21356"/>
                  <a:pt x="34229" y="21452"/>
                  <a:pt x="34174" y="21549"/>
                </a:cubicBezTo>
                <a:cubicBezTo>
                  <a:pt x="34069" y="21618"/>
                  <a:pt x="33960" y="21683"/>
                  <a:pt x="33849" y="21744"/>
                </a:cubicBezTo>
                <a:cubicBezTo>
                  <a:pt x="33826" y="21730"/>
                  <a:pt x="33800" y="21722"/>
                  <a:pt x="33774" y="21722"/>
                </a:cubicBezTo>
                <a:cubicBezTo>
                  <a:pt x="33751" y="21722"/>
                  <a:pt x="33728" y="21728"/>
                  <a:pt x="33709" y="21744"/>
                </a:cubicBezTo>
                <a:cubicBezTo>
                  <a:pt x="33636" y="21805"/>
                  <a:pt x="33567" y="21867"/>
                  <a:pt x="33495" y="21928"/>
                </a:cubicBezTo>
                <a:cubicBezTo>
                  <a:pt x="33014" y="22159"/>
                  <a:pt x="32511" y="22341"/>
                  <a:pt x="32051" y="22484"/>
                </a:cubicBezTo>
                <a:cubicBezTo>
                  <a:pt x="31192" y="22749"/>
                  <a:pt x="30272" y="23160"/>
                  <a:pt x="29477" y="23578"/>
                </a:cubicBezTo>
                <a:cubicBezTo>
                  <a:pt x="28670" y="24000"/>
                  <a:pt x="27941" y="24597"/>
                  <a:pt x="27153" y="25059"/>
                </a:cubicBezTo>
                <a:cubicBezTo>
                  <a:pt x="26297" y="25559"/>
                  <a:pt x="25410" y="25984"/>
                  <a:pt x="24683" y="26665"/>
                </a:cubicBezTo>
                <a:cubicBezTo>
                  <a:pt x="23109" y="28138"/>
                  <a:pt x="22008" y="29976"/>
                  <a:pt x="20714" y="31678"/>
                </a:cubicBezTo>
                <a:cubicBezTo>
                  <a:pt x="20037" y="32568"/>
                  <a:pt x="19342" y="33447"/>
                  <a:pt x="18676" y="34345"/>
                </a:cubicBezTo>
                <a:cubicBezTo>
                  <a:pt x="18510" y="34569"/>
                  <a:pt x="18083" y="35038"/>
                  <a:pt x="18225" y="35344"/>
                </a:cubicBezTo>
                <a:cubicBezTo>
                  <a:pt x="18242" y="35385"/>
                  <a:pt x="18281" y="35421"/>
                  <a:pt x="18328" y="35424"/>
                </a:cubicBezTo>
                <a:cubicBezTo>
                  <a:pt x="18344" y="35425"/>
                  <a:pt x="18360" y="35426"/>
                  <a:pt x="18376" y="35426"/>
                </a:cubicBezTo>
                <a:cubicBezTo>
                  <a:pt x="18923" y="35426"/>
                  <a:pt x="19658" y="34810"/>
                  <a:pt x="20081" y="34585"/>
                </a:cubicBezTo>
                <a:cubicBezTo>
                  <a:pt x="21099" y="34044"/>
                  <a:pt x="22053" y="33404"/>
                  <a:pt x="23071" y="32861"/>
                </a:cubicBezTo>
                <a:cubicBezTo>
                  <a:pt x="24973" y="31847"/>
                  <a:pt x="26809" y="30607"/>
                  <a:pt x="28465" y="29224"/>
                </a:cubicBezTo>
                <a:cubicBezTo>
                  <a:pt x="29977" y="27958"/>
                  <a:pt x="31130" y="26548"/>
                  <a:pt x="32348" y="24996"/>
                </a:cubicBezTo>
                <a:cubicBezTo>
                  <a:pt x="32962" y="24214"/>
                  <a:pt x="33484" y="23407"/>
                  <a:pt x="33972" y="22544"/>
                </a:cubicBezTo>
                <a:lnTo>
                  <a:pt x="33972" y="22544"/>
                </a:lnTo>
                <a:cubicBezTo>
                  <a:pt x="33697" y="23442"/>
                  <a:pt x="33393" y="24325"/>
                  <a:pt x="33169" y="25242"/>
                </a:cubicBezTo>
                <a:cubicBezTo>
                  <a:pt x="32857" y="26521"/>
                  <a:pt x="32500" y="27781"/>
                  <a:pt x="32015" y="29004"/>
                </a:cubicBezTo>
                <a:cubicBezTo>
                  <a:pt x="31593" y="30067"/>
                  <a:pt x="31169" y="31061"/>
                  <a:pt x="30638" y="32074"/>
                </a:cubicBezTo>
                <a:cubicBezTo>
                  <a:pt x="30512" y="32316"/>
                  <a:pt x="30398" y="32565"/>
                  <a:pt x="30288" y="32812"/>
                </a:cubicBezTo>
                <a:cubicBezTo>
                  <a:pt x="30209" y="32913"/>
                  <a:pt x="30131" y="33015"/>
                  <a:pt x="30052" y="33116"/>
                </a:cubicBezTo>
                <a:cubicBezTo>
                  <a:pt x="30047" y="33114"/>
                  <a:pt x="30040" y="33114"/>
                  <a:pt x="30034" y="33114"/>
                </a:cubicBezTo>
                <a:cubicBezTo>
                  <a:pt x="30015" y="33114"/>
                  <a:pt x="29995" y="33121"/>
                  <a:pt x="29979" y="33143"/>
                </a:cubicBezTo>
                <a:cubicBezTo>
                  <a:pt x="29976" y="33146"/>
                  <a:pt x="29976" y="33152"/>
                  <a:pt x="29972" y="33155"/>
                </a:cubicBezTo>
                <a:cubicBezTo>
                  <a:pt x="29898" y="33144"/>
                  <a:pt x="29822" y="33139"/>
                  <a:pt x="29745" y="33139"/>
                </a:cubicBezTo>
                <a:cubicBezTo>
                  <a:pt x="29301" y="33139"/>
                  <a:pt x="28815" y="33302"/>
                  <a:pt x="28410" y="33376"/>
                </a:cubicBezTo>
                <a:cubicBezTo>
                  <a:pt x="27655" y="33513"/>
                  <a:pt x="26829" y="33477"/>
                  <a:pt x="26101" y="33715"/>
                </a:cubicBezTo>
                <a:cubicBezTo>
                  <a:pt x="24509" y="34232"/>
                  <a:pt x="22953" y="35084"/>
                  <a:pt x="21543" y="35978"/>
                </a:cubicBezTo>
                <a:cubicBezTo>
                  <a:pt x="20185" y="36838"/>
                  <a:pt x="19033" y="38071"/>
                  <a:pt x="17920" y="39219"/>
                </a:cubicBezTo>
                <a:cubicBezTo>
                  <a:pt x="16811" y="40360"/>
                  <a:pt x="15632" y="41452"/>
                  <a:pt x="14745" y="42775"/>
                </a:cubicBezTo>
                <a:cubicBezTo>
                  <a:pt x="14593" y="42884"/>
                  <a:pt x="14437" y="42982"/>
                  <a:pt x="14269" y="43065"/>
                </a:cubicBezTo>
                <a:cubicBezTo>
                  <a:pt x="14213" y="43092"/>
                  <a:pt x="14236" y="43170"/>
                  <a:pt x="14290" y="43170"/>
                </a:cubicBezTo>
                <a:cubicBezTo>
                  <a:pt x="14297" y="43170"/>
                  <a:pt x="14304" y="43169"/>
                  <a:pt x="14311" y="43166"/>
                </a:cubicBezTo>
                <a:cubicBezTo>
                  <a:pt x="14392" y="43134"/>
                  <a:pt x="14472" y="43105"/>
                  <a:pt x="14552" y="43076"/>
                </a:cubicBezTo>
                <a:lnTo>
                  <a:pt x="14552" y="43076"/>
                </a:lnTo>
                <a:cubicBezTo>
                  <a:pt x="14518" y="43131"/>
                  <a:pt x="14481" y="43182"/>
                  <a:pt x="14449" y="43235"/>
                </a:cubicBezTo>
                <a:cubicBezTo>
                  <a:pt x="14420" y="43284"/>
                  <a:pt x="14427" y="43347"/>
                  <a:pt x="14485" y="43370"/>
                </a:cubicBezTo>
                <a:cubicBezTo>
                  <a:pt x="14588" y="43412"/>
                  <a:pt x="14694" y="43430"/>
                  <a:pt x="14802" y="43430"/>
                </a:cubicBezTo>
                <a:cubicBezTo>
                  <a:pt x="15076" y="43430"/>
                  <a:pt x="15359" y="43318"/>
                  <a:pt x="15616" y="43232"/>
                </a:cubicBezTo>
                <a:cubicBezTo>
                  <a:pt x="16417" y="42963"/>
                  <a:pt x="17276" y="42754"/>
                  <a:pt x="18050" y="42407"/>
                </a:cubicBezTo>
                <a:cubicBezTo>
                  <a:pt x="19556" y="41730"/>
                  <a:pt x="20960" y="40704"/>
                  <a:pt x="22327" y="39796"/>
                </a:cubicBezTo>
                <a:cubicBezTo>
                  <a:pt x="23865" y="38771"/>
                  <a:pt x="25437" y="37771"/>
                  <a:pt x="26881" y="36604"/>
                </a:cubicBezTo>
                <a:cubicBezTo>
                  <a:pt x="27581" y="36039"/>
                  <a:pt x="28313" y="35545"/>
                  <a:pt x="28950" y="34908"/>
                </a:cubicBezTo>
                <a:cubicBezTo>
                  <a:pt x="29218" y="34640"/>
                  <a:pt x="29457" y="34347"/>
                  <a:pt x="29687" y="34044"/>
                </a:cubicBezTo>
                <a:lnTo>
                  <a:pt x="29687" y="34044"/>
                </a:lnTo>
                <a:cubicBezTo>
                  <a:pt x="29679" y="34108"/>
                  <a:pt x="29672" y="34172"/>
                  <a:pt x="29665" y="34237"/>
                </a:cubicBezTo>
                <a:cubicBezTo>
                  <a:pt x="29475" y="34678"/>
                  <a:pt x="29277" y="35117"/>
                  <a:pt x="29044" y="35540"/>
                </a:cubicBezTo>
                <a:cubicBezTo>
                  <a:pt x="27762" y="37881"/>
                  <a:pt x="26483" y="40307"/>
                  <a:pt x="25050" y="42555"/>
                </a:cubicBezTo>
                <a:cubicBezTo>
                  <a:pt x="24787" y="42966"/>
                  <a:pt x="24519" y="43370"/>
                  <a:pt x="24252" y="43775"/>
                </a:cubicBezTo>
                <a:cubicBezTo>
                  <a:pt x="24052" y="44005"/>
                  <a:pt x="23845" y="44230"/>
                  <a:pt x="23637" y="44450"/>
                </a:cubicBezTo>
                <a:cubicBezTo>
                  <a:pt x="23692" y="44351"/>
                  <a:pt x="23607" y="44249"/>
                  <a:pt x="23516" y="44249"/>
                </a:cubicBezTo>
                <a:cubicBezTo>
                  <a:pt x="23481" y="44249"/>
                  <a:pt x="23445" y="44265"/>
                  <a:pt x="23416" y="44303"/>
                </a:cubicBezTo>
                <a:cubicBezTo>
                  <a:pt x="23375" y="44353"/>
                  <a:pt x="23351" y="44405"/>
                  <a:pt x="23329" y="44462"/>
                </a:cubicBezTo>
                <a:cubicBezTo>
                  <a:pt x="22752" y="44411"/>
                  <a:pt x="22201" y="44145"/>
                  <a:pt x="21616" y="44086"/>
                </a:cubicBezTo>
                <a:cubicBezTo>
                  <a:pt x="21536" y="44078"/>
                  <a:pt x="21457" y="44074"/>
                  <a:pt x="21380" y="44074"/>
                </a:cubicBezTo>
                <a:cubicBezTo>
                  <a:pt x="20909" y="44074"/>
                  <a:pt x="20499" y="44213"/>
                  <a:pt x="20028" y="44331"/>
                </a:cubicBezTo>
                <a:cubicBezTo>
                  <a:pt x="18571" y="44699"/>
                  <a:pt x="17163" y="45331"/>
                  <a:pt x="15823" y="46009"/>
                </a:cubicBezTo>
                <a:cubicBezTo>
                  <a:pt x="14465" y="46695"/>
                  <a:pt x="13295" y="47642"/>
                  <a:pt x="12258" y="48750"/>
                </a:cubicBezTo>
                <a:cubicBezTo>
                  <a:pt x="11637" y="49411"/>
                  <a:pt x="11073" y="50130"/>
                  <a:pt x="10524" y="50848"/>
                </a:cubicBezTo>
                <a:cubicBezTo>
                  <a:pt x="10295" y="51146"/>
                  <a:pt x="9743" y="51608"/>
                  <a:pt x="9824" y="52020"/>
                </a:cubicBezTo>
                <a:cubicBezTo>
                  <a:pt x="9831" y="52057"/>
                  <a:pt x="9854" y="52098"/>
                  <a:pt x="9895" y="52111"/>
                </a:cubicBezTo>
                <a:cubicBezTo>
                  <a:pt x="10005" y="52144"/>
                  <a:pt x="10115" y="52158"/>
                  <a:pt x="10224" y="52158"/>
                </a:cubicBezTo>
                <a:cubicBezTo>
                  <a:pt x="10573" y="52158"/>
                  <a:pt x="10915" y="52017"/>
                  <a:pt x="11245" y="51897"/>
                </a:cubicBezTo>
                <a:cubicBezTo>
                  <a:pt x="11999" y="51623"/>
                  <a:pt x="12749" y="51370"/>
                  <a:pt x="13489" y="51055"/>
                </a:cubicBezTo>
                <a:cubicBezTo>
                  <a:pt x="15100" y="50364"/>
                  <a:pt x="16623" y="49538"/>
                  <a:pt x="18192" y="48764"/>
                </a:cubicBezTo>
                <a:cubicBezTo>
                  <a:pt x="19493" y="48124"/>
                  <a:pt x="20713" y="47324"/>
                  <a:pt x="21857" y="46436"/>
                </a:cubicBezTo>
                <a:cubicBezTo>
                  <a:pt x="22367" y="46041"/>
                  <a:pt x="22823" y="45639"/>
                  <a:pt x="23246" y="45215"/>
                </a:cubicBezTo>
                <a:lnTo>
                  <a:pt x="23246" y="45215"/>
                </a:lnTo>
                <a:cubicBezTo>
                  <a:pt x="23245" y="45234"/>
                  <a:pt x="23242" y="45253"/>
                  <a:pt x="23239" y="45272"/>
                </a:cubicBezTo>
                <a:cubicBezTo>
                  <a:pt x="22376" y="46523"/>
                  <a:pt x="21486" y="47752"/>
                  <a:pt x="20562" y="48973"/>
                </a:cubicBezTo>
                <a:cubicBezTo>
                  <a:pt x="19686" y="50131"/>
                  <a:pt x="18751" y="51232"/>
                  <a:pt x="17798" y="52318"/>
                </a:cubicBezTo>
                <a:cubicBezTo>
                  <a:pt x="17780" y="52335"/>
                  <a:pt x="17762" y="52351"/>
                  <a:pt x="17742" y="52365"/>
                </a:cubicBezTo>
                <a:cubicBezTo>
                  <a:pt x="17299" y="52461"/>
                  <a:pt x="16811" y="52472"/>
                  <a:pt x="16375" y="52546"/>
                </a:cubicBezTo>
                <a:cubicBezTo>
                  <a:pt x="15737" y="52655"/>
                  <a:pt x="15144" y="52776"/>
                  <a:pt x="14531" y="52987"/>
                </a:cubicBezTo>
                <a:cubicBezTo>
                  <a:pt x="13221" y="53441"/>
                  <a:pt x="11854" y="53725"/>
                  <a:pt x="10609" y="54353"/>
                </a:cubicBezTo>
                <a:cubicBezTo>
                  <a:pt x="9355" y="54982"/>
                  <a:pt x="8356" y="55868"/>
                  <a:pt x="7352" y="56830"/>
                </a:cubicBezTo>
                <a:cubicBezTo>
                  <a:pt x="6836" y="57326"/>
                  <a:pt x="6328" y="57847"/>
                  <a:pt x="5790" y="58320"/>
                </a:cubicBezTo>
                <a:cubicBezTo>
                  <a:pt x="5586" y="58499"/>
                  <a:pt x="5281" y="58688"/>
                  <a:pt x="5281" y="58991"/>
                </a:cubicBezTo>
                <a:cubicBezTo>
                  <a:pt x="5281" y="59085"/>
                  <a:pt x="5338" y="59162"/>
                  <a:pt x="5433" y="59162"/>
                </a:cubicBezTo>
                <a:cubicBezTo>
                  <a:pt x="5438" y="59162"/>
                  <a:pt x="5444" y="59162"/>
                  <a:pt x="5450" y="59161"/>
                </a:cubicBezTo>
                <a:cubicBezTo>
                  <a:pt x="5995" y="59105"/>
                  <a:pt x="6483" y="58788"/>
                  <a:pt x="7003" y="58635"/>
                </a:cubicBezTo>
                <a:cubicBezTo>
                  <a:pt x="7688" y="58435"/>
                  <a:pt x="8399" y="58404"/>
                  <a:pt x="9076" y="58153"/>
                </a:cubicBezTo>
                <a:cubicBezTo>
                  <a:pt x="9660" y="57936"/>
                  <a:pt x="10197" y="57608"/>
                  <a:pt x="10735" y="57293"/>
                </a:cubicBezTo>
                <a:cubicBezTo>
                  <a:pt x="11364" y="56928"/>
                  <a:pt x="12057" y="56668"/>
                  <a:pt x="12667" y="56272"/>
                </a:cubicBezTo>
                <a:cubicBezTo>
                  <a:pt x="13758" y="55569"/>
                  <a:pt x="14993" y="55027"/>
                  <a:pt x="15949" y="54130"/>
                </a:cubicBezTo>
                <a:cubicBezTo>
                  <a:pt x="16260" y="53839"/>
                  <a:pt x="16598" y="53566"/>
                  <a:pt x="16938" y="53294"/>
                </a:cubicBezTo>
                <a:lnTo>
                  <a:pt x="16938" y="53294"/>
                </a:lnTo>
                <a:cubicBezTo>
                  <a:pt x="16501" y="53784"/>
                  <a:pt x="16064" y="54273"/>
                  <a:pt x="15626" y="54765"/>
                </a:cubicBezTo>
                <a:cubicBezTo>
                  <a:pt x="14702" y="55805"/>
                  <a:pt x="13862" y="56920"/>
                  <a:pt x="12948" y="57974"/>
                </a:cubicBezTo>
                <a:cubicBezTo>
                  <a:pt x="12360" y="58649"/>
                  <a:pt x="11749" y="59293"/>
                  <a:pt x="11137" y="59938"/>
                </a:cubicBezTo>
                <a:cubicBezTo>
                  <a:pt x="10488" y="60337"/>
                  <a:pt x="9802" y="60661"/>
                  <a:pt x="9137" y="61068"/>
                </a:cubicBezTo>
                <a:cubicBezTo>
                  <a:pt x="8438" y="61494"/>
                  <a:pt x="7647" y="61840"/>
                  <a:pt x="6996" y="62340"/>
                </a:cubicBezTo>
                <a:cubicBezTo>
                  <a:pt x="6373" y="62822"/>
                  <a:pt x="5809" y="63400"/>
                  <a:pt x="5217" y="63921"/>
                </a:cubicBezTo>
                <a:cubicBezTo>
                  <a:pt x="3968" y="65020"/>
                  <a:pt x="2880" y="66124"/>
                  <a:pt x="1947" y="67526"/>
                </a:cubicBezTo>
                <a:cubicBezTo>
                  <a:pt x="1528" y="68157"/>
                  <a:pt x="1139" y="68830"/>
                  <a:pt x="877" y="69544"/>
                </a:cubicBezTo>
                <a:cubicBezTo>
                  <a:pt x="630" y="70219"/>
                  <a:pt x="210" y="70872"/>
                  <a:pt x="9" y="71551"/>
                </a:cubicBezTo>
                <a:cubicBezTo>
                  <a:pt x="1" y="71582"/>
                  <a:pt x="15" y="71630"/>
                  <a:pt x="54" y="71630"/>
                </a:cubicBezTo>
                <a:cubicBezTo>
                  <a:pt x="59" y="71630"/>
                  <a:pt x="63" y="71630"/>
                  <a:pt x="68" y="71630"/>
                </a:cubicBezTo>
                <a:cubicBezTo>
                  <a:pt x="472" y="71630"/>
                  <a:pt x="841" y="71376"/>
                  <a:pt x="1191" y="71187"/>
                </a:cubicBezTo>
                <a:cubicBezTo>
                  <a:pt x="1904" y="70799"/>
                  <a:pt x="2582" y="70361"/>
                  <a:pt x="3216" y="69856"/>
                </a:cubicBezTo>
                <a:cubicBezTo>
                  <a:pt x="4386" y="68926"/>
                  <a:pt x="5483" y="68038"/>
                  <a:pt x="6523" y="66965"/>
                </a:cubicBezTo>
                <a:cubicBezTo>
                  <a:pt x="7102" y="66368"/>
                  <a:pt x="7760" y="65860"/>
                  <a:pt x="8341" y="65272"/>
                </a:cubicBezTo>
                <a:cubicBezTo>
                  <a:pt x="8956" y="64650"/>
                  <a:pt x="9491" y="63898"/>
                  <a:pt x="9974" y="63170"/>
                </a:cubicBezTo>
                <a:cubicBezTo>
                  <a:pt x="10986" y="61645"/>
                  <a:pt x="11969" y="60086"/>
                  <a:pt x="12910" y="58516"/>
                </a:cubicBezTo>
                <a:cubicBezTo>
                  <a:pt x="12924" y="58490"/>
                  <a:pt x="12920" y="58469"/>
                  <a:pt x="12911" y="58451"/>
                </a:cubicBezTo>
                <a:cubicBezTo>
                  <a:pt x="13502" y="57796"/>
                  <a:pt x="14070" y="57128"/>
                  <a:pt x="14601" y="56437"/>
                </a:cubicBezTo>
                <a:cubicBezTo>
                  <a:pt x="15477" y="55293"/>
                  <a:pt x="16456" y="54240"/>
                  <a:pt x="17431" y="53183"/>
                </a:cubicBezTo>
                <a:lnTo>
                  <a:pt x="17431" y="53183"/>
                </a:lnTo>
                <a:cubicBezTo>
                  <a:pt x="17323" y="53436"/>
                  <a:pt x="17227" y="53697"/>
                  <a:pt x="17117" y="53955"/>
                </a:cubicBezTo>
                <a:cubicBezTo>
                  <a:pt x="16866" y="54542"/>
                  <a:pt x="16605" y="55122"/>
                  <a:pt x="16449" y="55744"/>
                </a:cubicBezTo>
                <a:cubicBezTo>
                  <a:pt x="16131" y="57031"/>
                  <a:pt x="15899" y="58391"/>
                  <a:pt x="15928" y="59723"/>
                </a:cubicBezTo>
                <a:cubicBezTo>
                  <a:pt x="15957" y="61028"/>
                  <a:pt x="15998" y="62268"/>
                  <a:pt x="16181" y="63562"/>
                </a:cubicBezTo>
                <a:cubicBezTo>
                  <a:pt x="16267" y="64163"/>
                  <a:pt x="16297" y="64747"/>
                  <a:pt x="16439" y="65337"/>
                </a:cubicBezTo>
                <a:cubicBezTo>
                  <a:pt x="16503" y="65602"/>
                  <a:pt x="16557" y="65866"/>
                  <a:pt x="16630" y="66128"/>
                </a:cubicBezTo>
                <a:cubicBezTo>
                  <a:pt x="16705" y="66394"/>
                  <a:pt x="16706" y="66682"/>
                  <a:pt x="16822" y="66931"/>
                </a:cubicBezTo>
                <a:cubicBezTo>
                  <a:pt x="16835" y="66960"/>
                  <a:pt x="16860" y="66974"/>
                  <a:pt x="16885" y="66974"/>
                </a:cubicBezTo>
                <a:cubicBezTo>
                  <a:pt x="16906" y="66974"/>
                  <a:pt x="16927" y="66965"/>
                  <a:pt x="16944" y="66948"/>
                </a:cubicBezTo>
                <a:cubicBezTo>
                  <a:pt x="17240" y="66638"/>
                  <a:pt x="17328" y="65960"/>
                  <a:pt x="17460" y="65564"/>
                </a:cubicBezTo>
                <a:cubicBezTo>
                  <a:pt x="17645" y="65014"/>
                  <a:pt x="17835" y="64465"/>
                  <a:pt x="18028" y="63921"/>
                </a:cubicBezTo>
                <a:cubicBezTo>
                  <a:pt x="18441" y="62758"/>
                  <a:pt x="18615" y="61520"/>
                  <a:pt x="18805" y="60307"/>
                </a:cubicBezTo>
                <a:cubicBezTo>
                  <a:pt x="18993" y="59111"/>
                  <a:pt x="18915" y="57879"/>
                  <a:pt x="18740" y="56685"/>
                </a:cubicBezTo>
                <a:cubicBezTo>
                  <a:pt x="18646" y="56048"/>
                  <a:pt x="18498" y="55439"/>
                  <a:pt x="18342" y="54815"/>
                </a:cubicBezTo>
                <a:cubicBezTo>
                  <a:pt x="18216" y="54309"/>
                  <a:pt x="17930" y="53582"/>
                  <a:pt x="18008" y="53055"/>
                </a:cubicBezTo>
                <a:cubicBezTo>
                  <a:pt x="18013" y="53030"/>
                  <a:pt x="17992" y="53015"/>
                  <a:pt x="17970" y="53015"/>
                </a:cubicBezTo>
                <a:cubicBezTo>
                  <a:pt x="17964" y="53015"/>
                  <a:pt x="17958" y="53016"/>
                  <a:pt x="17953" y="53018"/>
                </a:cubicBezTo>
                <a:cubicBezTo>
                  <a:pt x="17952" y="53002"/>
                  <a:pt x="17952" y="52987"/>
                  <a:pt x="17949" y="52971"/>
                </a:cubicBezTo>
                <a:cubicBezTo>
                  <a:pt x="17940" y="52931"/>
                  <a:pt x="17911" y="52912"/>
                  <a:pt x="17881" y="52912"/>
                </a:cubicBezTo>
                <a:cubicBezTo>
                  <a:pt x="17845" y="52912"/>
                  <a:pt x="17808" y="52940"/>
                  <a:pt x="17808" y="52989"/>
                </a:cubicBezTo>
                <a:cubicBezTo>
                  <a:pt x="17816" y="53470"/>
                  <a:pt x="17660" y="53942"/>
                  <a:pt x="17626" y="54421"/>
                </a:cubicBezTo>
                <a:cubicBezTo>
                  <a:pt x="17610" y="54656"/>
                  <a:pt x="17545" y="54880"/>
                  <a:pt x="17538" y="55116"/>
                </a:cubicBezTo>
                <a:cubicBezTo>
                  <a:pt x="17531" y="55369"/>
                  <a:pt x="17561" y="55622"/>
                  <a:pt x="17547" y="55875"/>
                </a:cubicBezTo>
                <a:cubicBezTo>
                  <a:pt x="17495" y="56837"/>
                  <a:pt x="17418" y="57799"/>
                  <a:pt x="17430" y="58765"/>
                </a:cubicBezTo>
                <a:cubicBezTo>
                  <a:pt x="17443" y="59773"/>
                  <a:pt x="17545" y="60817"/>
                  <a:pt x="17406" y="61817"/>
                </a:cubicBezTo>
                <a:cubicBezTo>
                  <a:pt x="17331" y="62358"/>
                  <a:pt x="17257" y="62896"/>
                  <a:pt x="17220" y="63441"/>
                </a:cubicBezTo>
                <a:cubicBezTo>
                  <a:pt x="17194" y="63802"/>
                  <a:pt x="17262" y="64411"/>
                  <a:pt x="17111" y="64802"/>
                </a:cubicBezTo>
                <a:cubicBezTo>
                  <a:pt x="17006" y="64382"/>
                  <a:pt x="16980" y="63872"/>
                  <a:pt x="16962" y="63470"/>
                </a:cubicBezTo>
                <a:cubicBezTo>
                  <a:pt x="16941" y="62932"/>
                  <a:pt x="16960" y="62366"/>
                  <a:pt x="17035" y="61837"/>
                </a:cubicBezTo>
                <a:cubicBezTo>
                  <a:pt x="17187" y="60777"/>
                  <a:pt x="17175" y="59724"/>
                  <a:pt x="17218" y="58655"/>
                </a:cubicBezTo>
                <a:cubicBezTo>
                  <a:pt x="17257" y="57660"/>
                  <a:pt x="17285" y="56687"/>
                  <a:pt x="17409" y="55699"/>
                </a:cubicBezTo>
                <a:cubicBezTo>
                  <a:pt x="17473" y="55187"/>
                  <a:pt x="17518" y="54672"/>
                  <a:pt x="17581" y="54159"/>
                </a:cubicBezTo>
                <a:cubicBezTo>
                  <a:pt x="17628" y="53789"/>
                  <a:pt x="17684" y="53423"/>
                  <a:pt x="17688" y="53052"/>
                </a:cubicBezTo>
                <a:cubicBezTo>
                  <a:pt x="17729" y="52955"/>
                  <a:pt x="17775" y="52859"/>
                  <a:pt x="17823" y="52765"/>
                </a:cubicBezTo>
                <a:cubicBezTo>
                  <a:pt x="17978" y="52655"/>
                  <a:pt x="18119" y="52532"/>
                  <a:pt x="18232" y="52373"/>
                </a:cubicBezTo>
                <a:cubicBezTo>
                  <a:pt x="18246" y="52353"/>
                  <a:pt x="18229" y="52335"/>
                  <a:pt x="18210" y="52335"/>
                </a:cubicBezTo>
                <a:cubicBezTo>
                  <a:pt x="18205" y="52335"/>
                  <a:pt x="18200" y="52336"/>
                  <a:pt x="18196" y="52338"/>
                </a:cubicBezTo>
                <a:cubicBezTo>
                  <a:pt x="18734" y="51741"/>
                  <a:pt x="19262" y="51135"/>
                  <a:pt x="19759" y="50500"/>
                </a:cubicBezTo>
                <a:cubicBezTo>
                  <a:pt x="20906" y="49033"/>
                  <a:pt x="22042" y="47571"/>
                  <a:pt x="23129" y="46071"/>
                </a:cubicBezTo>
                <a:lnTo>
                  <a:pt x="23129" y="46071"/>
                </a:lnTo>
                <a:cubicBezTo>
                  <a:pt x="23073" y="46450"/>
                  <a:pt x="23019" y="46832"/>
                  <a:pt x="22990" y="47218"/>
                </a:cubicBezTo>
                <a:cubicBezTo>
                  <a:pt x="22896" y="48474"/>
                  <a:pt x="22762" y="49720"/>
                  <a:pt x="22687" y="50976"/>
                </a:cubicBezTo>
                <a:cubicBezTo>
                  <a:pt x="22610" y="52218"/>
                  <a:pt x="22643" y="53550"/>
                  <a:pt x="22860" y="54773"/>
                </a:cubicBezTo>
                <a:cubicBezTo>
                  <a:pt x="23079" y="56009"/>
                  <a:pt x="23401" y="57135"/>
                  <a:pt x="23838" y="58310"/>
                </a:cubicBezTo>
                <a:cubicBezTo>
                  <a:pt x="24055" y="58895"/>
                  <a:pt x="24353" y="59430"/>
                  <a:pt x="24619" y="59996"/>
                </a:cubicBezTo>
                <a:cubicBezTo>
                  <a:pt x="24732" y="60234"/>
                  <a:pt x="24913" y="61063"/>
                  <a:pt x="25205" y="61128"/>
                </a:cubicBezTo>
                <a:cubicBezTo>
                  <a:pt x="25221" y="61132"/>
                  <a:pt x="25237" y="61134"/>
                  <a:pt x="25252" y="61134"/>
                </a:cubicBezTo>
                <a:cubicBezTo>
                  <a:pt x="25753" y="61134"/>
                  <a:pt x="25733" y="59255"/>
                  <a:pt x="25760" y="58972"/>
                </a:cubicBezTo>
                <a:cubicBezTo>
                  <a:pt x="25874" y="57722"/>
                  <a:pt x="26217" y="56516"/>
                  <a:pt x="26334" y="55265"/>
                </a:cubicBezTo>
                <a:cubicBezTo>
                  <a:pt x="26450" y="54042"/>
                  <a:pt x="26279" y="52890"/>
                  <a:pt x="25957" y="51709"/>
                </a:cubicBezTo>
                <a:cubicBezTo>
                  <a:pt x="25582" y="50342"/>
                  <a:pt x="24814" y="49069"/>
                  <a:pt x="24561" y="47672"/>
                </a:cubicBezTo>
                <a:cubicBezTo>
                  <a:pt x="24437" y="46987"/>
                  <a:pt x="24440" y="46284"/>
                  <a:pt x="24308" y="45597"/>
                </a:cubicBezTo>
                <a:cubicBezTo>
                  <a:pt x="24259" y="45344"/>
                  <a:pt x="24215" y="44975"/>
                  <a:pt x="24117" y="44670"/>
                </a:cubicBezTo>
                <a:cubicBezTo>
                  <a:pt x="24265" y="44456"/>
                  <a:pt x="24416" y="44245"/>
                  <a:pt x="24561" y="44029"/>
                </a:cubicBezTo>
                <a:cubicBezTo>
                  <a:pt x="26041" y="41824"/>
                  <a:pt x="27273" y="39488"/>
                  <a:pt x="28668" y="37232"/>
                </a:cubicBezTo>
                <a:cubicBezTo>
                  <a:pt x="28963" y="36756"/>
                  <a:pt x="29247" y="36289"/>
                  <a:pt x="29513" y="35813"/>
                </a:cubicBezTo>
                <a:lnTo>
                  <a:pt x="29513" y="35813"/>
                </a:lnTo>
                <a:cubicBezTo>
                  <a:pt x="29435" y="36470"/>
                  <a:pt x="29383" y="37128"/>
                  <a:pt x="29392" y="37792"/>
                </a:cubicBezTo>
                <a:cubicBezTo>
                  <a:pt x="29418" y="39770"/>
                  <a:pt x="29718" y="41678"/>
                  <a:pt x="30106" y="43613"/>
                </a:cubicBezTo>
                <a:cubicBezTo>
                  <a:pt x="30288" y="44525"/>
                  <a:pt x="30592" y="45389"/>
                  <a:pt x="30792" y="46290"/>
                </a:cubicBezTo>
                <a:cubicBezTo>
                  <a:pt x="30972" y="47108"/>
                  <a:pt x="31194" y="47905"/>
                  <a:pt x="31519" y="48682"/>
                </a:cubicBezTo>
                <a:cubicBezTo>
                  <a:pt x="31833" y="49428"/>
                  <a:pt x="32165" y="50106"/>
                  <a:pt x="32647" y="50759"/>
                </a:cubicBezTo>
                <a:cubicBezTo>
                  <a:pt x="33000" y="51234"/>
                  <a:pt x="33435" y="52073"/>
                  <a:pt x="33978" y="52358"/>
                </a:cubicBezTo>
                <a:cubicBezTo>
                  <a:pt x="33996" y="52368"/>
                  <a:pt x="34015" y="52372"/>
                  <a:pt x="34034" y="52372"/>
                </a:cubicBezTo>
                <a:cubicBezTo>
                  <a:pt x="34097" y="52372"/>
                  <a:pt x="34161" y="52327"/>
                  <a:pt x="34183" y="52271"/>
                </a:cubicBezTo>
                <a:cubicBezTo>
                  <a:pt x="34426" y="51683"/>
                  <a:pt x="34459" y="51057"/>
                  <a:pt x="34527" y="50432"/>
                </a:cubicBezTo>
                <a:cubicBezTo>
                  <a:pt x="34624" y="49564"/>
                  <a:pt x="34814" y="48705"/>
                  <a:pt x="34910" y="47837"/>
                </a:cubicBezTo>
                <a:cubicBezTo>
                  <a:pt x="35077" y="46378"/>
                  <a:pt x="34858" y="44757"/>
                  <a:pt x="34479" y="43348"/>
                </a:cubicBezTo>
                <a:cubicBezTo>
                  <a:pt x="34041" y="41731"/>
                  <a:pt x="33283" y="40091"/>
                  <a:pt x="32563" y="38581"/>
                </a:cubicBezTo>
                <a:cubicBezTo>
                  <a:pt x="32187" y="37793"/>
                  <a:pt x="31750" y="37064"/>
                  <a:pt x="31429" y="36248"/>
                </a:cubicBezTo>
                <a:cubicBezTo>
                  <a:pt x="31211" y="35692"/>
                  <a:pt x="31084" y="34980"/>
                  <a:pt x="30690" y="34517"/>
                </a:cubicBezTo>
                <a:cubicBezTo>
                  <a:pt x="30681" y="34507"/>
                  <a:pt x="30671" y="34502"/>
                  <a:pt x="30661" y="34502"/>
                </a:cubicBezTo>
                <a:cubicBezTo>
                  <a:pt x="30634" y="34502"/>
                  <a:pt x="30610" y="34534"/>
                  <a:pt x="30628" y="34562"/>
                </a:cubicBezTo>
                <a:cubicBezTo>
                  <a:pt x="30968" y="35097"/>
                  <a:pt x="31117" y="35825"/>
                  <a:pt x="31334" y="36413"/>
                </a:cubicBezTo>
                <a:cubicBezTo>
                  <a:pt x="31604" y="37154"/>
                  <a:pt x="31902" y="37852"/>
                  <a:pt x="32232" y="38572"/>
                </a:cubicBezTo>
                <a:cubicBezTo>
                  <a:pt x="32883" y="39997"/>
                  <a:pt x="33532" y="41540"/>
                  <a:pt x="33968" y="43046"/>
                </a:cubicBezTo>
                <a:cubicBezTo>
                  <a:pt x="34383" y="44482"/>
                  <a:pt x="34605" y="46168"/>
                  <a:pt x="34481" y="47662"/>
                </a:cubicBezTo>
                <a:cubicBezTo>
                  <a:pt x="34416" y="48443"/>
                  <a:pt x="34270" y="49221"/>
                  <a:pt x="34183" y="50001"/>
                </a:cubicBezTo>
                <a:cubicBezTo>
                  <a:pt x="34111" y="50649"/>
                  <a:pt x="34158" y="51330"/>
                  <a:pt x="33960" y="51959"/>
                </a:cubicBezTo>
                <a:cubicBezTo>
                  <a:pt x="33793" y="51801"/>
                  <a:pt x="33649" y="51554"/>
                  <a:pt x="33528" y="51396"/>
                </a:cubicBezTo>
                <a:cubicBezTo>
                  <a:pt x="33268" y="51061"/>
                  <a:pt x="33001" y="50724"/>
                  <a:pt x="32754" y="50378"/>
                </a:cubicBezTo>
                <a:cubicBezTo>
                  <a:pt x="32288" y="49730"/>
                  <a:pt x="31951" y="48997"/>
                  <a:pt x="31656" y="48257"/>
                </a:cubicBezTo>
                <a:cubicBezTo>
                  <a:pt x="31035" y="46695"/>
                  <a:pt x="30611" y="44965"/>
                  <a:pt x="30308" y="43313"/>
                </a:cubicBezTo>
                <a:cubicBezTo>
                  <a:pt x="30006" y="41667"/>
                  <a:pt x="29810" y="40065"/>
                  <a:pt x="29679" y="38396"/>
                </a:cubicBezTo>
                <a:cubicBezTo>
                  <a:pt x="29607" y="37460"/>
                  <a:pt x="29666" y="36520"/>
                  <a:pt x="29781" y="35589"/>
                </a:cubicBezTo>
                <a:cubicBezTo>
                  <a:pt x="29795" y="35472"/>
                  <a:pt x="29805" y="35352"/>
                  <a:pt x="29820" y="35235"/>
                </a:cubicBezTo>
                <a:cubicBezTo>
                  <a:pt x="29919" y="35041"/>
                  <a:pt x="30015" y="34844"/>
                  <a:pt x="30106" y="34646"/>
                </a:cubicBezTo>
                <a:cubicBezTo>
                  <a:pt x="30113" y="34656"/>
                  <a:pt x="30120" y="34665"/>
                  <a:pt x="30126" y="34676"/>
                </a:cubicBezTo>
                <a:cubicBezTo>
                  <a:pt x="30000" y="36092"/>
                  <a:pt x="30008" y="37463"/>
                  <a:pt x="30243" y="38873"/>
                </a:cubicBezTo>
                <a:cubicBezTo>
                  <a:pt x="30518" y="40521"/>
                  <a:pt x="30807" y="42192"/>
                  <a:pt x="31162" y="43825"/>
                </a:cubicBezTo>
                <a:cubicBezTo>
                  <a:pt x="31486" y="45311"/>
                  <a:pt x="31775" y="46806"/>
                  <a:pt x="32147" y="48280"/>
                </a:cubicBezTo>
                <a:cubicBezTo>
                  <a:pt x="32332" y="49010"/>
                  <a:pt x="32617" y="49646"/>
                  <a:pt x="32918" y="50331"/>
                </a:cubicBezTo>
                <a:cubicBezTo>
                  <a:pt x="33127" y="50809"/>
                  <a:pt x="33398" y="51181"/>
                  <a:pt x="33891" y="51398"/>
                </a:cubicBezTo>
                <a:cubicBezTo>
                  <a:pt x="33898" y="51402"/>
                  <a:pt x="33906" y="51403"/>
                  <a:pt x="33914" y="51403"/>
                </a:cubicBezTo>
                <a:cubicBezTo>
                  <a:pt x="33944" y="51403"/>
                  <a:pt x="33972" y="51380"/>
                  <a:pt x="33976" y="51350"/>
                </a:cubicBezTo>
                <a:cubicBezTo>
                  <a:pt x="34057" y="50615"/>
                  <a:pt x="33939" y="49872"/>
                  <a:pt x="33874" y="49142"/>
                </a:cubicBezTo>
                <a:cubicBezTo>
                  <a:pt x="33800" y="48291"/>
                  <a:pt x="33766" y="47438"/>
                  <a:pt x="33694" y="46586"/>
                </a:cubicBezTo>
                <a:cubicBezTo>
                  <a:pt x="33576" y="45186"/>
                  <a:pt x="33438" y="43811"/>
                  <a:pt x="33094" y="42444"/>
                </a:cubicBezTo>
                <a:cubicBezTo>
                  <a:pt x="32725" y="40978"/>
                  <a:pt x="32220" y="39505"/>
                  <a:pt x="31575" y="38136"/>
                </a:cubicBezTo>
                <a:cubicBezTo>
                  <a:pt x="31424" y="37813"/>
                  <a:pt x="31225" y="37509"/>
                  <a:pt x="31107" y="37171"/>
                </a:cubicBezTo>
                <a:cubicBezTo>
                  <a:pt x="30938" y="36681"/>
                  <a:pt x="30873" y="36166"/>
                  <a:pt x="30771" y="35661"/>
                </a:cubicBezTo>
                <a:cubicBezTo>
                  <a:pt x="30687" y="35248"/>
                  <a:pt x="30549" y="34692"/>
                  <a:pt x="30223" y="34375"/>
                </a:cubicBezTo>
                <a:cubicBezTo>
                  <a:pt x="30272" y="34264"/>
                  <a:pt x="30324" y="34156"/>
                  <a:pt x="30369" y="34040"/>
                </a:cubicBezTo>
                <a:cubicBezTo>
                  <a:pt x="30832" y="32854"/>
                  <a:pt x="31601" y="31826"/>
                  <a:pt x="32098" y="30659"/>
                </a:cubicBezTo>
                <a:cubicBezTo>
                  <a:pt x="32578" y="29538"/>
                  <a:pt x="33033" y="28387"/>
                  <a:pt x="33362" y="27215"/>
                </a:cubicBezTo>
                <a:cubicBezTo>
                  <a:pt x="33635" y="26245"/>
                  <a:pt x="33850" y="25254"/>
                  <a:pt x="34141" y="24288"/>
                </a:cubicBezTo>
                <a:cubicBezTo>
                  <a:pt x="34224" y="24973"/>
                  <a:pt x="34332" y="25660"/>
                  <a:pt x="34372" y="26347"/>
                </a:cubicBezTo>
                <a:cubicBezTo>
                  <a:pt x="34501" y="28544"/>
                  <a:pt x="34954" y="30751"/>
                  <a:pt x="35528" y="32874"/>
                </a:cubicBezTo>
                <a:cubicBezTo>
                  <a:pt x="36121" y="35070"/>
                  <a:pt x="36970" y="37042"/>
                  <a:pt x="38024" y="39047"/>
                </a:cubicBezTo>
                <a:cubicBezTo>
                  <a:pt x="38844" y="40606"/>
                  <a:pt x="39813" y="42197"/>
                  <a:pt x="41147" y="43361"/>
                </a:cubicBezTo>
                <a:cubicBezTo>
                  <a:pt x="41161" y="43374"/>
                  <a:pt x="41180" y="43380"/>
                  <a:pt x="41199" y="43380"/>
                </a:cubicBezTo>
                <a:cubicBezTo>
                  <a:pt x="41220" y="43380"/>
                  <a:pt x="41241" y="43373"/>
                  <a:pt x="41257" y="43361"/>
                </a:cubicBezTo>
                <a:cubicBezTo>
                  <a:pt x="41618" y="43086"/>
                  <a:pt x="41462" y="42522"/>
                  <a:pt x="41414" y="42139"/>
                </a:cubicBezTo>
                <a:cubicBezTo>
                  <a:pt x="41265" y="41007"/>
                  <a:pt x="41222" y="39878"/>
                  <a:pt x="41140" y="38742"/>
                </a:cubicBezTo>
                <a:cubicBezTo>
                  <a:pt x="40970" y="36441"/>
                  <a:pt x="40535" y="34316"/>
                  <a:pt x="39919" y="32102"/>
                </a:cubicBezTo>
                <a:cubicBezTo>
                  <a:pt x="39614" y="31003"/>
                  <a:pt x="39136" y="30073"/>
                  <a:pt x="38692" y="29037"/>
                </a:cubicBezTo>
                <a:cubicBezTo>
                  <a:pt x="38371" y="28282"/>
                  <a:pt x="38037" y="27459"/>
                  <a:pt x="37590" y="26774"/>
                </a:cubicBezTo>
                <a:cubicBezTo>
                  <a:pt x="37000" y="25870"/>
                  <a:pt x="36519" y="24859"/>
                  <a:pt x="36046" y="23887"/>
                </a:cubicBezTo>
                <a:cubicBezTo>
                  <a:pt x="35716" y="23206"/>
                  <a:pt x="35408" y="22507"/>
                  <a:pt x="34871" y="21962"/>
                </a:cubicBezTo>
                <a:cubicBezTo>
                  <a:pt x="35395" y="20154"/>
                  <a:pt x="35800" y="18300"/>
                  <a:pt x="36153" y="16466"/>
                </a:cubicBezTo>
                <a:cubicBezTo>
                  <a:pt x="36432" y="15022"/>
                  <a:pt x="36798" y="13610"/>
                  <a:pt x="37123" y="12177"/>
                </a:cubicBezTo>
                <a:cubicBezTo>
                  <a:pt x="37397" y="10978"/>
                  <a:pt x="37705" y="9728"/>
                  <a:pt x="37807" y="8501"/>
                </a:cubicBezTo>
                <a:cubicBezTo>
                  <a:pt x="37820" y="8356"/>
                  <a:pt x="37835" y="8210"/>
                  <a:pt x="37849" y="8062"/>
                </a:cubicBezTo>
                <a:cubicBezTo>
                  <a:pt x="37872" y="8619"/>
                  <a:pt x="37909" y="9174"/>
                  <a:pt x="37951" y="9733"/>
                </a:cubicBezTo>
                <a:cubicBezTo>
                  <a:pt x="38170" y="12602"/>
                  <a:pt x="38261" y="15477"/>
                  <a:pt x="38545" y="18344"/>
                </a:cubicBezTo>
                <a:cubicBezTo>
                  <a:pt x="38811" y="21018"/>
                  <a:pt x="39647" y="23718"/>
                  <a:pt x="40615" y="26208"/>
                </a:cubicBezTo>
                <a:cubicBezTo>
                  <a:pt x="41090" y="27432"/>
                  <a:pt x="41693" y="28511"/>
                  <a:pt x="42405" y="29620"/>
                </a:cubicBezTo>
                <a:cubicBezTo>
                  <a:pt x="42767" y="30186"/>
                  <a:pt x="43157" y="30729"/>
                  <a:pt x="43504" y="31302"/>
                </a:cubicBezTo>
                <a:cubicBezTo>
                  <a:pt x="43608" y="31476"/>
                  <a:pt x="43696" y="31655"/>
                  <a:pt x="43832" y="31792"/>
                </a:cubicBezTo>
                <a:cubicBezTo>
                  <a:pt x="43902" y="31960"/>
                  <a:pt x="43961" y="32135"/>
                  <a:pt x="44032" y="32300"/>
                </a:cubicBezTo>
                <a:cubicBezTo>
                  <a:pt x="44041" y="32323"/>
                  <a:pt x="44060" y="32333"/>
                  <a:pt x="44078" y="32333"/>
                </a:cubicBezTo>
                <a:cubicBezTo>
                  <a:pt x="44113" y="32333"/>
                  <a:pt x="44149" y="32300"/>
                  <a:pt x="44133" y="32258"/>
                </a:cubicBezTo>
                <a:cubicBezTo>
                  <a:pt x="44087" y="32145"/>
                  <a:pt x="44046" y="32031"/>
                  <a:pt x="44003" y="31917"/>
                </a:cubicBezTo>
                <a:lnTo>
                  <a:pt x="44003" y="31917"/>
                </a:lnTo>
                <a:cubicBezTo>
                  <a:pt x="44019" y="31925"/>
                  <a:pt x="44032" y="31939"/>
                  <a:pt x="44049" y="31947"/>
                </a:cubicBezTo>
                <a:cubicBezTo>
                  <a:pt x="44062" y="31952"/>
                  <a:pt x="44074" y="31954"/>
                  <a:pt x="44086" y="31954"/>
                </a:cubicBezTo>
                <a:cubicBezTo>
                  <a:pt x="44128" y="31954"/>
                  <a:pt x="44164" y="31929"/>
                  <a:pt x="44181" y="31894"/>
                </a:cubicBezTo>
                <a:cubicBezTo>
                  <a:pt x="44407" y="31402"/>
                  <a:pt x="44357" y="30828"/>
                  <a:pt x="44378" y="30296"/>
                </a:cubicBezTo>
                <a:cubicBezTo>
                  <a:pt x="44407" y="29562"/>
                  <a:pt x="44421" y="28820"/>
                  <a:pt x="44407" y="28089"/>
                </a:cubicBezTo>
                <a:cubicBezTo>
                  <a:pt x="44378" y="26492"/>
                  <a:pt x="44486" y="24891"/>
                  <a:pt x="44449" y="23296"/>
                </a:cubicBezTo>
                <a:cubicBezTo>
                  <a:pt x="44417" y="21958"/>
                  <a:pt x="44482" y="20517"/>
                  <a:pt x="44262" y="19194"/>
                </a:cubicBezTo>
                <a:cubicBezTo>
                  <a:pt x="44015" y="17686"/>
                  <a:pt x="43731" y="16239"/>
                  <a:pt x="43234" y="14792"/>
                </a:cubicBezTo>
                <a:cubicBezTo>
                  <a:pt x="42755" y="13390"/>
                  <a:pt x="42237" y="12035"/>
                  <a:pt x="41638" y="10679"/>
                </a:cubicBezTo>
                <a:cubicBezTo>
                  <a:pt x="41079" y="9415"/>
                  <a:pt x="40405" y="8181"/>
                  <a:pt x="39954" y="6875"/>
                </a:cubicBezTo>
                <a:cubicBezTo>
                  <a:pt x="39514" y="5607"/>
                  <a:pt x="39269" y="4272"/>
                  <a:pt x="38642" y="3086"/>
                </a:cubicBezTo>
                <a:cubicBezTo>
                  <a:pt x="38585" y="2979"/>
                  <a:pt x="38532" y="2889"/>
                  <a:pt x="38480" y="2812"/>
                </a:cubicBezTo>
                <a:cubicBezTo>
                  <a:pt x="38520" y="1935"/>
                  <a:pt x="38493" y="1058"/>
                  <a:pt x="38335" y="195"/>
                </a:cubicBezTo>
                <a:cubicBezTo>
                  <a:pt x="38310" y="62"/>
                  <a:pt x="38205" y="1"/>
                  <a:pt x="38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8"/>
        <p:cNvGrpSpPr/>
        <p:nvPr/>
      </p:nvGrpSpPr>
      <p:grpSpPr>
        <a:xfrm>
          <a:off x="0" y="0"/>
          <a:ext cx="0" cy="0"/>
          <a:chOff x="0" y="0"/>
          <a:chExt cx="0" cy="0"/>
        </a:xfrm>
      </p:grpSpPr>
      <p:sp>
        <p:nvSpPr>
          <p:cNvPr id="209" name="Google Shape;209;p17"/>
          <p:cNvSpPr/>
          <p:nvPr/>
        </p:nvSpPr>
        <p:spPr>
          <a:xfrm rot="438775">
            <a:off x="-354858" y="-1331265"/>
            <a:ext cx="3126766" cy="2894084"/>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rot="438775">
            <a:off x="6867392" y="3297885"/>
            <a:ext cx="3126766" cy="2894084"/>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txBox="1">
            <a:spLocks noGrp="1"/>
          </p:cNvSpPr>
          <p:nvPr>
            <p:ph type="title"/>
          </p:nvPr>
        </p:nvSpPr>
        <p:spPr>
          <a:xfrm>
            <a:off x="720000" y="1557525"/>
            <a:ext cx="4297800" cy="1233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2" name="Google Shape;212;p17"/>
          <p:cNvSpPr txBox="1">
            <a:spLocks noGrp="1"/>
          </p:cNvSpPr>
          <p:nvPr>
            <p:ph type="subTitle" idx="1"/>
          </p:nvPr>
        </p:nvSpPr>
        <p:spPr>
          <a:xfrm>
            <a:off x="720000" y="2791275"/>
            <a:ext cx="4297800" cy="79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13"/>
        <p:cNvGrpSpPr/>
        <p:nvPr/>
      </p:nvGrpSpPr>
      <p:grpSpPr>
        <a:xfrm>
          <a:off x="0" y="0"/>
          <a:ext cx="0" cy="0"/>
          <a:chOff x="0" y="0"/>
          <a:chExt cx="0" cy="0"/>
        </a:xfrm>
      </p:grpSpPr>
      <p:grpSp>
        <p:nvGrpSpPr>
          <p:cNvPr id="214" name="Google Shape;214;p18"/>
          <p:cNvGrpSpPr/>
          <p:nvPr/>
        </p:nvGrpSpPr>
        <p:grpSpPr>
          <a:xfrm rot="-5400000">
            <a:off x="7620055" y="3254855"/>
            <a:ext cx="3007960" cy="3732569"/>
            <a:chOff x="5942100" y="-235275"/>
            <a:chExt cx="1680800" cy="2085700"/>
          </a:xfrm>
        </p:grpSpPr>
        <p:sp>
          <p:nvSpPr>
            <p:cNvPr id="215" name="Google Shape;215;p18"/>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18"/>
          <p:cNvSpPr/>
          <p:nvPr/>
        </p:nvSpPr>
        <p:spPr>
          <a:xfrm rot="-8473811">
            <a:off x="-381890" y="-393813"/>
            <a:ext cx="1700783" cy="2743047"/>
          </a:xfrm>
          <a:custGeom>
            <a:avLst/>
            <a:gdLst/>
            <a:ahLst/>
            <a:cxnLst/>
            <a:rect l="l" t="t" r="r" b="b"/>
            <a:pathLst>
              <a:path w="44487" h="71630" extrusionOk="0">
                <a:moveTo>
                  <a:pt x="37936" y="2499"/>
                </a:moveTo>
                <a:cubicBezTo>
                  <a:pt x="37936" y="2506"/>
                  <a:pt x="37936" y="2512"/>
                  <a:pt x="37933" y="2519"/>
                </a:cubicBezTo>
                <a:lnTo>
                  <a:pt x="37917" y="2525"/>
                </a:lnTo>
                <a:cubicBezTo>
                  <a:pt x="37923" y="2517"/>
                  <a:pt x="37929" y="2507"/>
                  <a:pt x="37936" y="2499"/>
                </a:cubicBezTo>
                <a:close/>
                <a:moveTo>
                  <a:pt x="37172" y="3368"/>
                </a:moveTo>
                <a:cubicBezTo>
                  <a:pt x="37203" y="3444"/>
                  <a:pt x="37271" y="3508"/>
                  <a:pt x="37346" y="3534"/>
                </a:cubicBezTo>
                <a:cubicBezTo>
                  <a:pt x="37207" y="3828"/>
                  <a:pt x="37049" y="4111"/>
                  <a:pt x="36906" y="4406"/>
                </a:cubicBezTo>
                <a:cubicBezTo>
                  <a:pt x="36607" y="5022"/>
                  <a:pt x="36332" y="5659"/>
                  <a:pt x="36065" y="6296"/>
                </a:cubicBezTo>
                <a:cubicBezTo>
                  <a:pt x="35573" y="7183"/>
                  <a:pt x="35029" y="8036"/>
                  <a:pt x="34534" y="8923"/>
                </a:cubicBezTo>
                <a:cubicBezTo>
                  <a:pt x="33349" y="11055"/>
                  <a:pt x="31437" y="12822"/>
                  <a:pt x="29880" y="14682"/>
                </a:cubicBezTo>
                <a:cubicBezTo>
                  <a:pt x="29031" y="15694"/>
                  <a:pt x="28044" y="16575"/>
                  <a:pt x="27159" y="17554"/>
                </a:cubicBezTo>
                <a:cubicBezTo>
                  <a:pt x="26373" y="18428"/>
                  <a:pt x="25614" y="19310"/>
                  <a:pt x="24871" y="20220"/>
                </a:cubicBezTo>
                <a:cubicBezTo>
                  <a:pt x="24171" y="21076"/>
                  <a:pt x="23432" y="21899"/>
                  <a:pt x="22734" y="22758"/>
                </a:cubicBezTo>
                <a:cubicBezTo>
                  <a:pt x="22452" y="23106"/>
                  <a:pt x="22166" y="23456"/>
                  <a:pt x="21878" y="23803"/>
                </a:cubicBezTo>
                <a:cubicBezTo>
                  <a:pt x="22798" y="22079"/>
                  <a:pt x="23556" y="20243"/>
                  <a:pt x="24719" y="18669"/>
                </a:cubicBezTo>
                <a:cubicBezTo>
                  <a:pt x="25465" y="17661"/>
                  <a:pt x="26015" y="16524"/>
                  <a:pt x="26758" y="15509"/>
                </a:cubicBezTo>
                <a:cubicBezTo>
                  <a:pt x="27503" y="14494"/>
                  <a:pt x="28427" y="13639"/>
                  <a:pt x="29248" y="12687"/>
                </a:cubicBezTo>
                <a:cubicBezTo>
                  <a:pt x="30113" y="11690"/>
                  <a:pt x="30823" y="10537"/>
                  <a:pt x="31762" y="9608"/>
                </a:cubicBezTo>
                <a:cubicBezTo>
                  <a:pt x="32560" y="8819"/>
                  <a:pt x="33236" y="7963"/>
                  <a:pt x="33918" y="7073"/>
                </a:cubicBezTo>
                <a:cubicBezTo>
                  <a:pt x="34631" y="6145"/>
                  <a:pt x="35573" y="5424"/>
                  <a:pt x="36290" y="4509"/>
                </a:cubicBezTo>
                <a:cubicBezTo>
                  <a:pt x="36592" y="4124"/>
                  <a:pt x="36840" y="3721"/>
                  <a:pt x="37172" y="3368"/>
                </a:cubicBezTo>
                <a:close/>
                <a:moveTo>
                  <a:pt x="34816" y="22147"/>
                </a:moveTo>
                <a:cubicBezTo>
                  <a:pt x="35080" y="22934"/>
                  <a:pt x="35415" y="23694"/>
                  <a:pt x="35788" y="24438"/>
                </a:cubicBezTo>
                <a:lnTo>
                  <a:pt x="35788" y="24438"/>
                </a:lnTo>
                <a:cubicBezTo>
                  <a:pt x="35557" y="23990"/>
                  <a:pt x="35298" y="23578"/>
                  <a:pt x="35010" y="23155"/>
                </a:cubicBezTo>
                <a:cubicBezTo>
                  <a:pt x="34957" y="23076"/>
                  <a:pt x="34887" y="22943"/>
                  <a:pt x="34798" y="22856"/>
                </a:cubicBezTo>
                <a:cubicBezTo>
                  <a:pt x="34763" y="22740"/>
                  <a:pt x="34730" y="22625"/>
                  <a:pt x="34704" y="22509"/>
                </a:cubicBezTo>
                <a:cubicBezTo>
                  <a:pt x="34740" y="22389"/>
                  <a:pt x="34780" y="22269"/>
                  <a:pt x="34816" y="22147"/>
                </a:cubicBezTo>
                <a:close/>
                <a:moveTo>
                  <a:pt x="37777" y="3274"/>
                </a:moveTo>
                <a:lnTo>
                  <a:pt x="37777" y="3274"/>
                </a:lnTo>
                <a:cubicBezTo>
                  <a:pt x="37799" y="3800"/>
                  <a:pt x="37360" y="4730"/>
                  <a:pt x="37246" y="5077"/>
                </a:cubicBezTo>
                <a:cubicBezTo>
                  <a:pt x="37065" y="5618"/>
                  <a:pt x="36866" y="6152"/>
                  <a:pt x="36721" y="6707"/>
                </a:cubicBezTo>
                <a:cubicBezTo>
                  <a:pt x="36386" y="7991"/>
                  <a:pt x="36232" y="9305"/>
                  <a:pt x="35879" y="10582"/>
                </a:cubicBezTo>
                <a:cubicBezTo>
                  <a:pt x="35571" y="11701"/>
                  <a:pt x="34983" y="12738"/>
                  <a:pt x="34488" y="13781"/>
                </a:cubicBezTo>
                <a:cubicBezTo>
                  <a:pt x="33946" y="14922"/>
                  <a:pt x="33156" y="16066"/>
                  <a:pt x="32377" y="17058"/>
                </a:cubicBezTo>
                <a:cubicBezTo>
                  <a:pt x="31552" y="18109"/>
                  <a:pt x="30520" y="18979"/>
                  <a:pt x="29545" y="19883"/>
                </a:cubicBezTo>
                <a:cubicBezTo>
                  <a:pt x="28666" y="20700"/>
                  <a:pt x="27697" y="21408"/>
                  <a:pt x="26678" y="22036"/>
                </a:cubicBezTo>
                <a:cubicBezTo>
                  <a:pt x="25798" y="22578"/>
                  <a:pt x="24868" y="23079"/>
                  <a:pt x="24027" y="23680"/>
                </a:cubicBezTo>
                <a:cubicBezTo>
                  <a:pt x="23434" y="24106"/>
                  <a:pt x="22922" y="24469"/>
                  <a:pt x="22254" y="24777"/>
                </a:cubicBezTo>
                <a:cubicBezTo>
                  <a:pt x="21946" y="24918"/>
                  <a:pt x="21436" y="25276"/>
                  <a:pt x="21037" y="25276"/>
                </a:cubicBezTo>
                <a:cubicBezTo>
                  <a:pt x="21029" y="25276"/>
                  <a:pt x="21020" y="25276"/>
                  <a:pt x="21012" y="25276"/>
                </a:cubicBezTo>
                <a:cubicBezTo>
                  <a:pt x="21122" y="25106"/>
                  <a:pt x="21229" y="24937"/>
                  <a:pt x="21332" y="24765"/>
                </a:cubicBezTo>
                <a:cubicBezTo>
                  <a:pt x="21472" y="24664"/>
                  <a:pt x="21609" y="24557"/>
                  <a:pt x="21734" y="24431"/>
                </a:cubicBezTo>
                <a:cubicBezTo>
                  <a:pt x="22120" y="24036"/>
                  <a:pt x="22493" y="23607"/>
                  <a:pt x="22849" y="23186"/>
                </a:cubicBezTo>
                <a:cubicBezTo>
                  <a:pt x="23621" y="22272"/>
                  <a:pt x="24401" y="21364"/>
                  <a:pt x="25163" y="20441"/>
                </a:cubicBezTo>
                <a:cubicBezTo>
                  <a:pt x="26907" y="18336"/>
                  <a:pt x="28748" y="16333"/>
                  <a:pt x="30557" y="14291"/>
                </a:cubicBezTo>
                <a:cubicBezTo>
                  <a:pt x="31344" y="13405"/>
                  <a:pt x="32155" y="12486"/>
                  <a:pt x="32868" y="11539"/>
                </a:cubicBezTo>
                <a:cubicBezTo>
                  <a:pt x="33262" y="11016"/>
                  <a:pt x="33657" y="10491"/>
                  <a:pt x="34054" y="9970"/>
                </a:cubicBezTo>
                <a:cubicBezTo>
                  <a:pt x="34435" y="9471"/>
                  <a:pt x="34694" y="8901"/>
                  <a:pt x="35059" y="8393"/>
                </a:cubicBezTo>
                <a:cubicBezTo>
                  <a:pt x="35164" y="8247"/>
                  <a:pt x="35265" y="8097"/>
                  <a:pt x="35366" y="7947"/>
                </a:cubicBezTo>
                <a:lnTo>
                  <a:pt x="35366" y="7947"/>
                </a:lnTo>
                <a:cubicBezTo>
                  <a:pt x="34487" y="9961"/>
                  <a:pt x="33337" y="11921"/>
                  <a:pt x="31975" y="13635"/>
                </a:cubicBezTo>
                <a:cubicBezTo>
                  <a:pt x="31288" y="14500"/>
                  <a:pt x="30748" y="15490"/>
                  <a:pt x="30008" y="16309"/>
                </a:cubicBezTo>
                <a:cubicBezTo>
                  <a:pt x="29266" y="17132"/>
                  <a:pt x="28488" y="17920"/>
                  <a:pt x="27757" y="18754"/>
                </a:cubicBezTo>
                <a:cubicBezTo>
                  <a:pt x="26139" y="20607"/>
                  <a:pt x="24379" y="22309"/>
                  <a:pt x="22439" y="23818"/>
                </a:cubicBezTo>
                <a:cubicBezTo>
                  <a:pt x="22371" y="23871"/>
                  <a:pt x="22422" y="23964"/>
                  <a:pt x="22489" y="23964"/>
                </a:cubicBezTo>
                <a:cubicBezTo>
                  <a:pt x="22504" y="23964"/>
                  <a:pt x="22520" y="23959"/>
                  <a:pt x="22536" y="23948"/>
                </a:cubicBezTo>
                <a:cubicBezTo>
                  <a:pt x="24493" y="22586"/>
                  <a:pt x="26172" y="20909"/>
                  <a:pt x="27791" y="19167"/>
                </a:cubicBezTo>
                <a:cubicBezTo>
                  <a:pt x="28583" y="18312"/>
                  <a:pt x="29374" y="17464"/>
                  <a:pt x="30184" y="16623"/>
                </a:cubicBezTo>
                <a:cubicBezTo>
                  <a:pt x="31016" y="15761"/>
                  <a:pt x="31610" y="14669"/>
                  <a:pt x="32349" y="13726"/>
                </a:cubicBezTo>
                <a:cubicBezTo>
                  <a:pt x="33759" y="11922"/>
                  <a:pt x="34935" y="9844"/>
                  <a:pt x="35820" y="7738"/>
                </a:cubicBezTo>
                <a:cubicBezTo>
                  <a:pt x="36052" y="7186"/>
                  <a:pt x="36283" y="6633"/>
                  <a:pt x="36516" y="6079"/>
                </a:cubicBezTo>
                <a:cubicBezTo>
                  <a:pt x="36578" y="5971"/>
                  <a:pt x="36639" y="5865"/>
                  <a:pt x="36701" y="5757"/>
                </a:cubicBezTo>
                <a:cubicBezTo>
                  <a:pt x="36955" y="5303"/>
                  <a:pt x="37258" y="4811"/>
                  <a:pt x="37441" y="4319"/>
                </a:cubicBezTo>
                <a:cubicBezTo>
                  <a:pt x="37543" y="4047"/>
                  <a:pt x="37742" y="3679"/>
                  <a:pt x="37680" y="3372"/>
                </a:cubicBezTo>
                <a:cubicBezTo>
                  <a:pt x="37712" y="3342"/>
                  <a:pt x="37744" y="3308"/>
                  <a:pt x="37777" y="3274"/>
                </a:cubicBezTo>
                <a:close/>
                <a:moveTo>
                  <a:pt x="38429" y="5096"/>
                </a:moveTo>
                <a:lnTo>
                  <a:pt x="38429" y="5096"/>
                </a:lnTo>
                <a:cubicBezTo>
                  <a:pt x="38581" y="5899"/>
                  <a:pt x="38742" y="6701"/>
                  <a:pt x="38941" y="7487"/>
                </a:cubicBezTo>
                <a:cubicBezTo>
                  <a:pt x="39246" y="8681"/>
                  <a:pt x="39676" y="9837"/>
                  <a:pt x="39982" y="11033"/>
                </a:cubicBezTo>
                <a:cubicBezTo>
                  <a:pt x="40548" y="13244"/>
                  <a:pt x="41409" y="15389"/>
                  <a:pt x="42009" y="17599"/>
                </a:cubicBezTo>
                <a:cubicBezTo>
                  <a:pt x="42289" y="18633"/>
                  <a:pt x="42441" y="19718"/>
                  <a:pt x="42660" y="20771"/>
                </a:cubicBezTo>
                <a:cubicBezTo>
                  <a:pt x="42916" y="22010"/>
                  <a:pt x="43196" y="23213"/>
                  <a:pt x="43260" y="24482"/>
                </a:cubicBezTo>
                <a:cubicBezTo>
                  <a:pt x="43325" y="25790"/>
                  <a:pt x="43507" y="26981"/>
                  <a:pt x="43328" y="28291"/>
                </a:cubicBezTo>
                <a:lnTo>
                  <a:pt x="43328" y="28294"/>
                </a:lnTo>
                <a:cubicBezTo>
                  <a:pt x="43023" y="27156"/>
                  <a:pt x="42690" y="26036"/>
                  <a:pt x="42398" y="24895"/>
                </a:cubicBezTo>
                <a:cubicBezTo>
                  <a:pt x="41766" y="22432"/>
                  <a:pt x="41147" y="19956"/>
                  <a:pt x="40613" y="17473"/>
                </a:cubicBezTo>
                <a:cubicBezTo>
                  <a:pt x="40172" y="15421"/>
                  <a:pt x="39835" y="13325"/>
                  <a:pt x="39232" y="11313"/>
                </a:cubicBezTo>
                <a:cubicBezTo>
                  <a:pt x="38841" y="10026"/>
                  <a:pt x="38710" y="8658"/>
                  <a:pt x="38626" y="7328"/>
                </a:cubicBezTo>
                <a:cubicBezTo>
                  <a:pt x="38594" y="6801"/>
                  <a:pt x="38545" y="6275"/>
                  <a:pt x="38475" y="5753"/>
                </a:cubicBezTo>
                <a:cubicBezTo>
                  <a:pt x="38447" y="5536"/>
                  <a:pt x="38438" y="5317"/>
                  <a:pt x="38429" y="5096"/>
                </a:cubicBezTo>
                <a:close/>
                <a:moveTo>
                  <a:pt x="38188" y="5557"/>
                </a:moveTo>
                <a:cubicBezTo>
                  <a:pt x="38192" y="5634"/>
                  <a:pt x="38192" y="5708"/>
                  <a:pt x="38201" y="5789"/>
                </a:cubicBezTo>
                <a:cubicBezTo>
                  <a:pt x="38260" y="6312"/>
                  <a:pt x="38296" y="6839"/>
                  <a:pt x="38341" y="7365"/>
                </a:cubicBezTo>
                <a:cubicBezTo>
                  <a:pt x="38353" y="7510"/>
                  <a:pt x="38367" y="7654"/>
                  <a:pt x="38380" y="7798"/>
                </a:cubicBezTo>
                <a:cubicBezTo>
                  <a:pt x="38360" y="8521"/>
                  <a:pt x="38360" y="9232"/>
                  <a:pt x="38480" y="9967"/>
                </a:cubicBezTo>
                <a:cubicBezTo>
                  <a:pt x="38666" y="11115"/>
                  <a:pt x="38852" y="12243"/>
                  <a:pt x="38943" y="13402"/>
                </a:cubicBezTo>
                <a:cubicBezTo>
                  <a:pt x="39025" y="14453"/>
                  <a:pt x="38970" y="15502"/>
                  <a:pt x="39105" y="16555"/>
                </a:cubicBezTo>
                <a:cubicBezTo>
                  <a:pt x="39261" y="17758"/>
                  <a:pt x="39552" y="18914"/>
                  <a:pt x="39810" y="20094"/>
                </a:cubicBezTo>
                <a:cubicBezTo>
                  <a:pt x="40029" y="21096"/>
                  <a:pt x="40286" y="22053"/>
                  <a:pt x="40630" y="23021"/>
                </a:cubicBezTo>
                <a:cubicBezTo>
                  <a:pt x="41018" y="24106"/>
                  <a:pt x="41271" y="25239"/>
                  <a:pt x="41787" y="26272"/>
                </a:cubicBezTo>
                <a:cubicBezTo>
                  <a:pt x="42217" y="27130"/>
                  <a:pt x="42522" y="28104"/>
                  <a:pt x="42827" y="29014"/>
                </a:cubicBezTo>
                <a:cubicBezTo>
                  <a:pt x="43014" y="29565"/>
                  <a:pt x="43205" y="30128"/>
                  <a:pt x="43406" y="30683"/>
                </a:cubicBezTo>
                <a:cubicBezTo>
                  <a:pt x="43005" y="30044"/>
                  <a:pt x="42557" y="29428"/>
                  <a:pt x="42161" y="28783"/>
                </a:cubicBezTo>
                <a:cubicBezTo>
                  <a:pt x="39964" y="25203"/>
                  <a:pt x="38992" y="20810"/>
                  <a:pt x="38678" y="16660"/>
                </a:cubicBezTo>
                <a:cubicBezTo>
                  <a:pt x="38500" y="14294"/>
                  <a:pt x="38418" y="11914"/>
                  <a:pt x="38220" y="9550"/>
                </a:cubicBezTo>
                <a:cubicBezTo>
                  <a:pt x="38126" y="8433"/>
                  <a:pt x="38110" y="7320"/>
                  <a:pt x="38099" y="6197"/>
                </a:cubicBezTo>
                <a:lnTo>
                  <a:pt x="38099" y="6179"/>
                </a:lnTo>
                <a:cubicBezTo>
                  <a:pt x="38128" y="5974"/>
                  <a:pt x="38159" y="5766"/>
                  <a:pt x="38188" y="5557"/>
                </a:cubicBezTo>
                <a:close/>
                <a:moveTo>
                  <a:pt x="38415" y="3770"/>
                </a:moveTo>
                <a:cubicBezTo>
                  <a:pt x="38431" y="3842"/>
                  <a:pt x="38447" y="3899"/>
                  <a:pt x="38460" y="3927"/>
                </a:cubicBezTo>
                <a:cubicBezTo>
                  <a:pt x="38815" y="4863"/>
                  <a:pt x="39134" y="5789"/>
                  <a:pt x="39420" y="6755"/>
                </a:cubicBezTo>
                <a:cubicBezTo>
                  <a:pt x="39634" y="7482"/>
                  <a:pt x="39990" y="8194"/>
                  <a:pt x="40266" y="8904"/>
                </a:cubicBezTo>
                <a:cubicBezTo>
                  <a:pt x="40636" y="9860"/>
                  <a:pt x="41163" y="10771"/>
                  <a:pt x="41569" y="11716"/>
                </a:cubicBezTo>
                <a:cubicBezTo>
                  <a:pt x="42349" y="13526"/>
                  <a:pt x="43125" y="15477"/>
                  <a:pt x="43478" y="17424"/>
                </a:cubicBezTo>
                <a:cubicBezTo>
                  <a:pt x="43847" y="19465"/>
                  <a:pt x="43942" y="21501"/>
                  <a:pt x="43967" y="23572"/>
                </a:cubicBezTo>
                <a:cubicBezTo>
                  <a:pt x="43990" y="25537"/>
                  <a:pt x="44015" y="27491"/>
                  <a:pt x="44068" y="29454"/>
                </a:cubicBezTo>
                <a:cubicBezTo>
                  <a:pt x="44080" y="29920"/>
                  <a:pt x="44073" y="30387"/>
                  <a:pt x="44087" y="30852"/>
                </a:cubicBezTo>
                <a:cubicBezTo>
                  <a:pt x="44091" y="30962"/>
                  <a:pt x="44129" y="31175"/>
                  <a:pt x="44122" y="31328"/>
                </a:cubicBezTo>
                <a:cubicBezTo>
                  <a:pt x="44044" y="30424"/>
                  <a:pt x="43708" y="29562"/>
                  <a:pt x="43443" y="28692"/>
                </a:cubicBezTo>
                <a:cubicBezTo>
                  <a:pt x="43472" y="28420"/>
                  <a:pt x="43529" y="28149"/>
                  <a:pt x="43587" y="27853"/>
                </a:cubicBezTo>
                <a:cubicBezTo>
                  <a:pt x="43792" y="26764"/>
                  <a:pt x="43578" y="25668"/>
                  <a:pt x="43536" y="24576"/>
                </a:cubicBezTo>
                <a:cubicBezTo>
                  <a:pt x="43487" y="23307"/>
                  <a:pt x="43224" y="22103"/>
                  <a:pt x="42962" y="20866"/>
                </a:cubicBezTo>
                <a:cubicBezTo>
                  <a:pt x="42739" y="19822"/>
                  <a:pt x="42593" y="18752"/>
                  <a:pt x="42337" y="17717"/>
                </a:cubicBezTo>
                <a:cubicBezTo>
                  <a:pt x="42088" y="16699"/>
                  <a:pt x="41734" y="15687"/>
                  <a:pt x="41443" y="14677"/>
                </a:cubicBezTo>
                <a:cubicBezTo>
                  <a:pt x="41111" y="13523"/>
                  <a:pt x="40645" y="12404"/>
                  <a:pt x="40376" y="11238"/>
                </a:cubicBezTo>
                <a:cubicBezTo>
                  <a:pt x="40098" y="10034"/>
                  <a:pt x="39680" y="8888"/>
                  <a:pt x="39314" y="7709"/>
                </a:cubicBezTo>
                <a:cubicBezTo>
                  <a:pt x="38938" y="6490"/>
                  <a:pt x="38674" y="5216"/>
                  <a:pt x="38395" y="3964"/>
                </a:cubicBezTo>
                <a:cubicBezTo>
                  <a:pt x="38402" y="3899"/>
                  <a:pt x="38409" y="3835"/>
                  <a:pt x="38415" y="3770"/>
                </a:cubicBezTo>
                <a:close/>
                <a:moveTo>
                  <a:pt x="38873" y="10940"/>
                </a:moveTo>
                <a:lnTo>
                  <a:pt x="38873" y="10940"/>
                </a:lnTo>
                <a:cubicBezTo>
                  <a:pt x="39375" y="13023"/>
                  <a:pt x="39923" y="15074"/>
                  <a:pt x="40346" y="17172"/>
                </a:cubicBezTo>
                <a:cubicBezTo>
                  <a:pt x="40593" y="18409"/>
                  <a:pt x="40918" y="19635"/>
                  <a:pt x="41192" y="20865"/>
                </a:cubicBezTo>
                <a:cubicBezTo>
                  <a:pt x="41455" y="22049"/>
                  <a:pt x="41692" y="23232"/>
                  <a:pt x="42012" y="24404"/>
                </a:cubicBezTo>
                <a:cubicBezTo>
                  <a:pt x="42328" y="25556"/>
                  <a:pt x="42628" y="26703"/>
                  <a:pt x="42942" y="27856"/>
                </a:cubicBezTo>
                <a:cubicBezTo>
                  <a:pt x="43062" y="28301"/>
                  <a:pt x="43203" y="28750"/>
                  <a:pt x="43344" y="29198"/>
                </a:cubicBezTo>
                <a:cubicBezTo>
                  <a:pt x="43427" y="29750"/>
                  <a:pt x="43610" y="30283"/>
                  <a:pt x="43701" y="30845"/>
                </a:cubicBezTo>
                <a:cubicBezTo>
                  <a:pt x="43704" y="30864"/>
                  <a:pt x="43718" y="30872"/>
                  <a:pt x="43732" y="30872"/>
                </a:cubicBezTo>
                <a:cubicBezTo>
                  <a:pt x="43750" y="30872"/>
                  <a:pt x="43768" y="30859"/>
                  <a:pt x="43766" y="30836"/>
                </a:cubicBezTo>
                <a:cubicBezTo>
                  <a:pt x="43710" y="30458"/>
                  <a:pt x="43587" y="30093"/>
                  <a:pt x="43503" y="29719"/>
                </a:cubicBezTo>
                <a:lnTo>
                  <a:pt x="43503" y="29719"/>
                </a:lnTo>
                <a:cubicBezTo>
                  <a:pt x="43669" y="30265"/>
                  <a:pt x="43824" y="30813"/>
                  <a:pt x="43925" y="31366"/>
                </a:cubicBezTo>
                <a:cubicBezTo>
                  <a:pt x="43934" y="31421"/>
                  <a:pt x="43974" y="31446"/>
                  <a:pt x="44014" y="31446"/>
                </a:cubicBezTo>
                <a:cubicBezTo>
                  <a:pt x="44057" y="31446"/>
                  <a:pt x="44101" y="31417"/>
                  <a:pt x="44110" y="31366"/>
                </a:cubicBezTo>
                <a:lnTo>
                  <a:pt x="44110" y="31366"/>
                </a:lnTo>
                <a:cubicBezTo>
                  <a:pt x="44107" y="31401"/>
                  <a:pt x="44103" y="31437"/>
                  <a:pt x="44093" y="31460"/>
                </a:cubicBezTo>
                <a:cubicBezTo>
                  <a:pt x="44037" y="31577"/>
                  <a:pt x="43989" y="31622"/>
                  <a:pt x="43947" y="31622"/>
                </a:cubicBezTo>
                <a:cubicBezTo>
                  <a:pt x="43922" y="31622"/>
                  <a:pt x="43900" y="31607"/>
                  <a:pt x="43879" y="31583"/>
                </a:cubicBezTo>
                <a:cubicBezTo>
                  <a:pt x="43260" y="29873"/>
                  <a:pt x="42827" y="28090"/>
                  <a:pt x="42123" y="26424"/>
                </a:cubicBezTo>
                <a:cubicBezTo>
                  <a:pt x="41244" y="24346"/>
                  <a:pt x="40502" y="22155"/>
                  <a:pt x="40032" y="19943"/>
                </a:cubicBezTo>
                <a:cubicBezTo>
                  <a:pt x="39799" y="18844"/>
                  <a:pt x="39543" y="17770"/>
                  <a:pt x="39355" y="16657"/>
                </a:cubicBezTo>
                <a:cubicBezTo>
                  <a:pt x="39184" y="15644"/>
                  <a:pt x="39232" y="14617"/>
                  <a:pt x="39158" y="13599"/>
                </a:cubicBezTo>
                <a:cubicBezTo>
                  <a:pt x="39092" y="12703"/>
                  <a:pt x="39003" y="11823"/>
                  <a:pt x="38873" y="10940"/>
                </a:cubicBezTo>
                <a:close/>
                <a:moveTo>
                  <a:pt x="33944" y="21987"/>
                </a:moveTo>
                <a:lnTo>
                  <a:pt x="33944" y="21987"/>
                </a:lnTo>
                <a:cubicBezTo>
                  <a:pt x="33905" y="22058"/>
                  <a:pt x="33868" y="22130"/>
                  <a:pt x="33829" y="22201"/>
                </a:cubicBezTo>
                <a:cubicBezTo>
                  <a:pt x="32962" y="23077"/>
                  <a:pt x="32022" y="23854"/>
                  <a:pt x="31126" y="24746"/>
                </a:cubicBezTo>
                <a:cubicBezTo>
                  <a:pt x="29880" y="25984"/>
                  <a:pt x="28478" y="27128"/>
                  <a:pt x="27140" y="28268"/>
                </a:cubicBezTo>
                <a:cubicBezTo>
                  <a:pt x="25819" y="29390"/>
                  <a:pt x="24432" y="30497"/>
                  <a:pt x="23057" y="31545"/>
                </a:cubicBezTo>
                <a:cubicBezTo>
                  <a:pt x="22410" y="32037"/>
                  <a:pt x="21796" y="32524"/>
                  <a:pt x="21096" y="32942"/>
                </a:cubicBezTo>
                <a:cubicBezTo>
                  <a:pt x="20822" y="33104"/>
                  <a:pt x="20525" y="33258"/>
                  <a:pt x="20270" y="33450"/>
                </a:cubicBezTo>
                <a:cubicBezTo>
                  <a:pt x="21083" y="32607"/>
                  <a:pt x="21949" y="31803"/>
                  <a:pt x="22772" y="30981"/>
                </a:cubicBezTo>
                <a:cubicBezTo>
                  <a:pt x="23972" y="29778"/>
                  <a:pt x="25274" y="28553"/>
                  <a:pt x="26593" y="27490"/>
                </a:cubicBezTo>
                <a:cubicBezTo>
                  <a:pt x="27281" y="26934"/>
                  <a:pt x="28015" y="26424"/>
                  <a:pt x="28738" y="25913"/>
                </a:cubicBezTo>
                <a:cubicBezTo>
                  <a:pt x="29353" y="25480"/>
                  <a:pt x="30047" y="25234"/>
                  <a:pt x="30627" y="24765"/>
                </a:cubicBezTo>
                <a:cubicBezTo>
                  <a:pt x="31237" y="24273"/>
                  <a:pt x="31863" y="23802"/>
                  <a:pt x="32479" y="23319"/>
                </a:cubicBezTo>
                <a:cubicBezTo>
                  <a:pt x="32962" y="22941"/>
                  <a:pt x="33441" y="22584"/>
                  <a:pt x="33781" y="22074"/>
                </a:cubicBezTo>
                <a:cubicBezTo>
                  <a:pt x="33836" y="22045"/>
                  <a:pt x="33891" y="22017"/>
                  <a:pt x="33944" y="21987"/>
                </a:cubicBezTo>
                <a:close/>
                <a:moveTo>
                  <a:pt x="29846" y="33389"/>
                </a:moveTo>
                <a:lnTo>
                  <a:pt x="29682" y="33600"/>
                </a:lnTo>
                <a:cubicBezTo>
                  <a:pt x="29685" y="33550"/>
                  <a:pt x="29656" y="33498"/>
                  <a:pt x="29608" y="33472"/>
                </a:cubicBezTo>
                <a:cubicBezTo>
                  <a:pt x="29688" y="33440"/>
                  <a:pt x="29768" y="33411"/>
                  <a:pt x="29846" y="33389"/>
                </a:cubicBezTo>
                <a:close/>
                <a:moveTo>
                  <a:pt x="32842" y="22492"/>
                </a:moveTo>
                <a:cubicBezTo>
                  <a:pt x="32008" y="23225"/>
                  <a:pt x="31186" y="23970"/>
                  <a:pt x="30294" y="24648"/>
                </a:cubicBezTo>
                <a:cubicBezTo>
                  <a:pt x="29646" y="25138"/>
                  <a:pt x="28895" y="25481"/>
                  <a:pt x="28245" y="25984"/>
                </a:cubicBezTo>
                <a:cubicBezTo>
                  <a:pt x="27504" y="26556"/>
                  <a:pt x="26780" y="27143"/>
                  <a:pt x="26043" y="27721"/>
                </a:cubicBezTo>
                <a:cubicBezTo>
                  <a:pt x="25424" y="28207"/>
                  <a:pt x="24915" y="28799"/>
                  <a:pt x="24325" y="29319"/>
                </a:cubicBezTo>
                <a:cubicBezTo>
                  <a:pt x="23789" y="29795"/>
                  <a:pt x="23245" y="30259"/>
                  <a:pt x="22740" y="30767"/>
                </a:cubicBezTo>
                <a:cubicBezTo>
                  <a:pt x="21466" y="32053"/>
                  <a:pt x="20085" y="33291"/>
                  <a:pt x="18960" y="34714"/>
                </a:cubicBezTo>
                <a:cubicBezTo>
                  <a:pt x="18921" y="34762"/>
                  <a:pt x="18967" y="34818"/>
                  <a:pt x="19015" y="34818"/>
                </a:cubicBezTo>
                <a:cubicBezTo>
                  <a:pt x="19032" y="34818"/>
                  <a:pt x="19050" y="34811"/>
                  <a:pt x="19064" y="34793"/>
                </a:cubicBezTo>
                <a:cubicBezTo>
                  <a:pt x="19188" y="34637"/>
                  <a:pt x="19326" y="34491"/>
                  <a:pt x="19456" y="34341"/>
                </a:cubicBezTo>
                <a:lnTo>
                  <a:pt x="19462" y="34341"/>
                </a:lnTo>
                <a:cubicBezTo>
                  <a:pt x="20005" y="34041"/>
                  <a:pt x="20478" y="33599"/>
                  <a:pt x="21025" y="33273"/>
                </a:cubicBezTo>
                <a:cubicBezTo>
                  <a:pt x="21708" y="32866"/>
                  <a:pt x="22311" y="32407"/>
                  <a:pt x="22948" y="31931"/>
                </a:cubicBezTo>
                <a:cubicBezTo>
                  <a:pt x="24460" y="30805"/>
                  <a:pt x="25999" y="29643"/>
                  <a:pt x="27446" y="28433"/>
                </a:cubicBezTo>
                <a:cubicBezTo>
                  <a:pt x="28700" y="27384"/>
                  <a:pt x="30070" y="26376"/>
                  <a:pt x="31210" y="25206"/>
                </a:cubicBezTo>
                <a:cubicBezTo>
                  <a:pt x="31837" y="24563"/>
                  <a:pt x="32511" y="23971"/>
                  <a:pt x="33158" y="23348"/>
                </a:cubicBezTo>
                <a:lnTo>
                  <a:pt x="33158" y="23348"/>
                </a:lnTo>
                <a:cubicBezTo>
                  <a:pt x="33017" y="23569"/>
                  <a:pt x="32877" y="23783"/>
                  <a:pt x="32728" y="23991"/>
                </a:cubicBezTo>
                <a:cubicBezTo>
                  <a:pt x="31827" y="25260"/>
                  <a:pt x="30845" y="26544"/>
                  <a:pt x="29747" y="27649"/>
                </a:cubicBezTo>
                <a:cubicBezTo>
                  <a:pt x="27653" y="29758"/>
                  <a:pt x="25066" y="31373"/>
                  <a:pt x="22499" y="32832"/>
                </a:cubicBezTo>
                <a:cubicBezTo>
                  <a:pt x="21745" y="33260"/>
                  <a:pt x="21038" y="33768"/>
                  <a:pt x="20273" y="34177"/>
                </a:cubicBezTo>
                <a:cubicBezTo>
                  <a:pt x="20028" y="34309"/>
                  <a:pt x="18937" y="35108"/>
                  <a:pt x="18659" y="35108"/>
                </a:cubicBezTo>
                <a:cubicBezTo>
                  <a:pt x="18647" y="35108"/>
                  <a:pt x="18636" y="35106"/>
                  <a:pt x="18627" y="35103"/>
                </a:cubicBezTo>
                <a:cubicBezTo>
                  <a:pt x="18399" y="35019"/>
                  <a:pt x="19172" y="34115"/>
                  <a:pt x="19321" y="33920"/>
                </a:cubicBezTo>
                <a:cubicBezTo>
                  <a:pt x="19856" y="33226"/>
                  <a:pt x="20394" y="32531"/>
                  <a:pt x="20930" y="31837"/>
                </a:cubicBezTo>
                <a:cubicBezTo>
                  <a:pt x="21891" y="30592"/>
                  <a:pt x="22746" y="29269"/>
                  <a:pt x="23753" y="28055"/>
                </a:cubicBezTo>
                <a:cubicBezTo>
                  <a:pt x="24785" y="26813"/>
                  <a:pt x="25991" y="26117"/>
                  <a:pt x="27355" y="25316"/>
                </a:cubicBezTo>
                <a:cubicBezTo>
                  <a:pt x="28777" y="24482"/>
                  <a:pt x="30087" y="23562"/>
                  <a:pt x="31632" y="22950"/>
                </a:cubicBezTo>
                <a:cubicBezTo>
                  <a:pt x="32041" y="22788"/>
                  <a:pt x="32446" y="22645"/>
                  <a:pt x="32842" y="22492"/>
                </a:cubicBezTo>
                <a:close/>
                <a:moveTo>
                  <a:pt x="34576" y="23410"/>
                </a:moveTo>
                <a:cubicBezTo>
                  <a:pt x="34802" y="24422"/>
                  <a:pt x="35232" y="25451"/>
                  <a:pt x="35451" y="26355"/>
                </a:cubicBezTo>
                <a:cubicBezTo>
                  <a:pt x="35927" y="28301"/>
                  <a:pt x="36511" y="30228"/>
                  <a:pt x="36964" y="32180"/>
                </a:cubicBezTo>
                <a:cubicBezTo>
                  <a:pt x="37333" y="33764"/>
                  <a:pt x="37930" y="35308"/>
                  <a:pt x="38619" y="36782"/>
                </a:cubicBezTo>
                <a:cubicBezTo>
                  <a:pt x="39005" y="37612"/>
                  <a:pt x="39162" y="38525"/>
                  <a:pt x="39559" y="39358"/>
                </a:cubicBezTo>
                <a:cubicBezTo>
                  <a:pt x="39659" y="39569"/>
                  <a:pt x="39747" y="39805"/>
                  <a:pt x="39836" y="40042"/>
                </a:cubicBezTo>
                <a:cubicBezTo>
                  <a:pt x="39622" y="39659"/>
                  <a:pt x="39405" y="39275"/>
                  <a:pt x="39199" y="38885"/>
                </a:cubicBezTo>
                <a:cubicBezTo>
                  <a:pt x="38622" y="37794"/>
                  <a:pt x="38075" y="36678"/>
                  <a:pt x="37514" y="35567"/>
                </a:cubicBezTo>
                <a:cubicBezTo>
                  <a:pt x="37216" y="34973"/>
                  <a:pt x="36934" y="34458"/>
                  <a:pt x="36737" y="33816"/>
                </a:cubicBezTo>
                <a:cubicBezTo>
                  <a:pt x="36546" y="33197"/>
                  <a:pt x="36313" y="32588"/>
                  <a:pt x="36147" y="31965"/>
                </a:cubicBezTo>
                <a:cubicBezTo>
                  <a:pt x="35801" y="30673"/>
                  <a:pt x="35632" y="29319"/>
                  <a:pt x="35411" y="28002"/>
                </a:cubicBezTo>
                <a:cubicBezTo>
                  <a:pt x="35201" y="26749"/>
                  <a:pt x="34968" y="25488"/>
                  <a:pt x="34685" y="24256"/>
                </a:cubicBezTo>
                <a:cubicBezTo>
                  <a:pt x="34681" y="24237"/>
                  <a:pt x="34456" y="23659"/>
                  <a:pt x="34510" y="23526"/>
                </a:cubicBezTo>
                <a:cubicBezTo>
                  <a:pt x="34519" y="23504"/>
                  <a:pt x="34542" y="23458"/>
                  <a:pt x="34576" y="23410"/>
                </a:cubicBezTo>
                <a:close/>
                <a:moveTo>
                  <a:pt x="28359" y="33845"/>
                </a:moveTo>
                <a:lnTo>
                  <a:pt x="28359" y="33845"/>
                </a:lnTo>
                <a:cubicBezTo>
                  <a:pt x="27575" y="34121"/>
                  <a:pt x="26794" y="34430"/>
                  <a:pt x="26055" y="34786"/>
                </a:cubicBezTo>
                <a:cubicBezTo>
                  <a:pt x="24703" y="35438"/>
                  <a:pt x="23379" y="35956"/>
                  <a:pt x="22147" y="36827"/>
                </a:cubicBezTo>
                <a:cubicBezTo>
                  <a:pt x="20815" y="37771"/>
                  <a:pt x="19528" y="38782"/>
                  <a:pt x="18182" y="39711"/>
                </a:cubicBezTo>
                <a:cubicBezTo>
                  <a:pt x="17560" y="40139"/>
                  <a:pt x="16941" y="40716"/>
                  <a:pt x="16388" y="41231"/>
                </a:cubicBezTo>
                <a:cubicBezTo>
                  <a:pt x="15921" y="41667"/>
                  <a:pt x="15476" y="42195"/>
                  <a:pt x="14964" y="42610"/>
                </a:cubicBezTo>
                <a:cubicBezTo>
                  <a:pt x="16083" y="41056"/>
                  <a:pt x="20627" y="36989"/>
                  <a:pt x="21319" y="36506"/>
                </a:cubicBezTo>
                <a:cubicBezTo>
                  <a:pt x="22574" y="35625"/>
                  <a:pt x="24078" y="34874"/>
                  <a:pt x="25516" y="34345"/>
                </a:cubicBezTo>
                <a:cubicBezTo>
                  <a:pt x="25944" y="34187"/>
                  <a:pt x="26353" y="34014"/>
                  <a:pt x="26814" y="33981"/>
                </a:cubicBezTo>
                <a:cubicBezTo>
                  <a:pt x="27173" y="33955"/>
                  <a:pt x="27517" y="33975"/>
                  <a:pt x="27879" y="33926"/>
                </a:cubicBezTo>
                <a:cubicBezTo>
                  <a:pt x="28038" y="33904"/>
                  <a:pt x="28198" y="33875"/>
                  <a:pt x="28359" y="33845"/>
                </a:cubicBezTo>
                <a:close/>
                <a:moveTo>
                  <a:pt x="29594" y="33717"/>
                </a:moveTo>
                <a:lnTo>
                  <a:pt x="29594" y="33717"/>
                </a:lnTo>
                <a:cubicBezTo>
                  <a:pt x="29555" y="33768"/>
                  <a:pt x="29513" y="33816"/>
                  <a:pt x="29473" y="33866"/>
                </a:cubicBezTo>
                <a:cubicBezTo>
                  <a:pt x="28764" y="34247"/>
                  <a:pt x="27931" y="34435"/>
                  <a:pt x="27248" y="34837"/>
                </a:cubicBezTo>
                <a:cubicBezTo>
                  <a:pt x="26337" y="35372"/>
                  <a:pt x="25445" y="36008"/>
                  <a:pt x="24581" y="36617"/>
                </a:cubicBezTo>
                <a:cubicBezTo>
                  <a:pt x="24136" y="36932"/>
                  <a:pt x="23640" y="37157"/>
                  <a:pt x="23180" y="37449"/>
                </a:cubicBezTo>
                <a:cubicBezTo>
                  <a:pt x="22603" y="37818"/>
                  <a:pt x="22081" y="38264"/>
                  <a:pt x="21522" y="38658"/>
                </a:cubicBezTo>
                <a:cubicBezTo>
                  <a:pt x="20441" y="39421"/>
                  <a:pt x="19223" y="39933"/>
                  <a:pt x="18202" y="40788"/>
                </a:cubicBezTo>
                <a:cubicBezTo>
                  <a:pt x="17208" y="41620"/>
                  <a:pt x="16199" y="42402"/>
                  <a:pt x="14952" y="42820"/>
                </a:cubicBezTo>
                <a:cubicBezTo>
                  <a:pt x="14897" y="42839"/>
                  <a:pt x="14841" y="42865"/>
                  <a:pt x="14789" y="42891"/>
                </a:cubicBezTo>
                <a:cubicBezTo>
                  <a:pt x="14806" y="42853"/>
                  <a:pt x="14829" y="42813"/>
                  <a:pt x="14857" y="42768"/>
                </a:cubicBezTo>
                <a:cubicBezTo>
                  <a:pt x="14996" y="42654"/>
                  <a:pt x="15137" y="42544"/>
                  <a:pt x="15275" y="42422"/>
                </a:cubicBezTo>
                <a:cubicBezTo>
                  <a:pt x="15788" y="41967"/>
                  <a:pt x="16283" y="41466"/>
                  <a:pt x="16831" y="41054"/>
                </a:cubicBezTo>
                <a:cubicBezTo>
                  <a:pt x="18818" y="39556"/>
                  <a:pt x="20828" y="37981"/>
                  <a:pt x="22947" y="36671"/>
                </a:cubicBezTo>
                <a:cubicBezTo>
                  <a:pt x="25030" y="35381"/>
                  <a:pt x="27347" y="34647"/>
                  <a:pt x="29594" y="33717"/>
                </a:cubicBezTo>
                <a:close/>
                <a:moveTo>
                  <a:pt x="35130" y="23821"/>
                </a:moveTo>
                <a:cubicBezTo>
                  <a:pt x="35394" y="24321"/>
                  <a:pt x="35691" y="24804"/>
                  <a:pt x="35898" y="25335"/>
                </a:cubicBezTo>
                <a:cubicBezTo>
                  <a:pt x="36374" y="26557"/>
                  <a:pt x="37010" y="27700"/>
                  <a:pt x="37576" y="28884"/>
                </a:cubicBezTo>
                <a:cubicBezTo>
                  <a:pt x="38107" y="29993"/>
                  <a:pt x="38503" y="31158"/>
                  <a:pt x="38880" y="32332"/>
                </a:cubicBezTo>
                <a:cubicBezTo>
                  <a:pt x="39408" y="33966"/>
                  <a:pt x="39792" y="35703"/>
                  <a:pt x="40035" y="37404"/>
                </a:cubicBezTo>
                <a:cubicBezTo>
                  <a:pt x="40282" y="39148"/>
                  <a:pt x="40745" y="40869"/>
                  <a:pt x="41099" y="42596"/>
                </a:cubicBezTo>
                <a:cubicBezTo>
                  <a:pt x="41106" y="42626"/>
                  <a:pt x="41130" y="42641"/>
                  <a:pt x="41155" y="42641"/>
                </a:cubicBezTo>
                <a:cubicBezTo>
                  <a:pt x="41184" y="42641"/>
                  <a:pt x="41212" y="42620"/>
                  <a:pt x="41207" y="42582"/>
                </a:cubicBezTo>
                <a:cubicBezTo>
                  <a:pt x="40944" y="40836"/>
                  <a:pt x="40468" y="39125"/>
                  <a:pt x="40244" y="37375"/>
                </a:cubicBezTo>
                <a:cubicBezTo>
                  <a:pt x="40042" y="35804"/>
                  <a:pt x="39725" y="34199"/>
                  <a:pt x="39278" y="32679"/>
                </a:cubicBezTo>
                <a:cubicBezTo>
                  <a:pt x="38465" y="29909"/>
                  <a:pt x="37181" y="27378"/>
                  <a:pt x="35963" y="24772"/>
                </a:cubicBezTo>
                <a:lnTo>
                  <a:pt x="35963" y="24772"/>
                </a:lnTo>
                <a:cubicBezTo>
                  <a:pt x="36682" y="26168"/>
                  <a:pt x="37509" y="27527"/>
                  <a:pt x="38169" y="28933"/>
                </a:cubicBezTo>
                <a:cubicBezTo>
                  <a:pt x="38841" y="30366"/>
                  <a:pt x="39369" y="31756"/>
                  <a:pt x="39805" y="33282"/>
                </a:cubicBezTo>
                <a:cubicBezTo>
                  <a:pt x="40276" y="34932"/>
                  <a:pt x="40575" y="36587"/>
                  <a:pt x="40772" y="38292"/>
                </a:cubicBezTo>
                <a:cubicBezTo>
                  <a:pt x="40866" y="39106"/>
                  <a:pt x="40918" y="39925"/>
                  <a:pt x="40999" y="40739"/>
                </a:cubicBezTo>
                <a:cubicBezTo>
                  <a:pt x="41056" y="41296"/>
                  <a:pt x="41382" y="42098"/>
                  <a:pt x="41284" y="42654"/>
                </a:cubicBezTo>
                <a:cubicBezTo>
                  <a:pt x="41244" y="42881"/>
                  <a:pt x="41188" y="42960"/>
                  <a:pt x="41123" y="42960"/>
                </a:cubicBezTo>
                <a:cubicBezTo>
                  <a:pt x="41037" y="42960"/>
                  <a:pt x="40933" y="42824"/>
                  <a:pt x="40821" y="42709"/>
                </a:cubicBezTo>
                <a:cubicBezTo>
                  <a:pt x="40607" y="42487"/>
                  <a:pt x="40370" y="42315"/>
                  <a:pt x="40172" y="42075"/>
                </a:cubicBezTo>
                <a:cubicBezTo>
                  <a:pt x="39693" y="41494"/>
                  <a:pt x="39264" y="40868"/>
                  <a:pt x="38880" y="40221"/>
                </a:cubicBezTo>
                <a:cubicBezTo>
                  <a:pt x="38105" y="38909"/>
                  <a:pt x="37417" y="37576"/>
                  <a:pt x="36769" y="36205"/>
                </a:cubicBezTo>
                <a:cubicBezTo>
                  <a:pt x="36049" y="34678"/>
                  <a:pt x="35691" y="32921"/>
                  <a:pt x="35343" y="31273"/>
                </a:cubicBezTo>
                <a:cubicBezTo>
                  <a:pt x="35000" y="29656"/>
                  <a:pt x="34733" y="27964"/>
                  <a:pt x="34647" y="26315"/>
                </a:cubicBezTo>
                <a:cubicBezTo>
                  <a:pt x="34641" y="26204"/>
                  <a:pt x="34588" y="25462"/>
                  <a:pt x="34526" y="24620"/>
                </a:cubicBezTo>
                <a:lnTo>
                  <a:pt x="34526" y="24620"/>
                </a:lnTo>
                <a:cubicBezTo>
                  <a:pt x="34571" y="24843"/>
                  <a:pt x="34611" y="25015"/>
                  <a:pt x="34620" y="25076"/>
                </a:cubicBezTo>
                <a:cubicBezTo>
                  <a:pt x="35051" y="27931"/>
                  <a:pt x="35544" y="30750"/>
                  <a:pt x="36399" y="33506"/>
                </a:cubicBezTo>
                <a:cubicBezTo>
                  <a:pt x="36861" y="34996"/>
                  <a:pt x="37637" y="36361"/>
                  <a:pt x="38373" y="37738"/>
                </a:cubicBezTo>
                <a:cubicBezTo>
                  <a:pt x="39079" y="39058"/>
                  <a:pt x="39877" y="40317"/>
                  <a:pt x="40587" y="41631"/>
                </a:cubicBezTo>
                <a:cubicBezTo>
                  <a:pt x="40599" y="41653"/>
                  <a:pt x="40619" y="41662"/>
                  <a:pt x="40638" y="41662"/>
                </a:cubicBezTo>
                <a:cubicBezTo>
                  <a:pt x="40675" y="41662"/>
                  <a:pt x="40710" y="41631"/>
                  <a:pt x="40688" y="41589"/>
                </a:cubicBezTo>
                <a:cubicBezTo>
                  <a:pt x="40626" y="41468"/>
                  <a:pt x="40555" y="41349"/>
                  <a:pt x="40490" y="41228"/>
                </a:cubicBezTo>
                <a:cubicBezTo>
                  <a:pt x="40512" y="41216"/>
                  <a:pt x="40525" y="41192"/>
                  <a:pt x="40507" y="41164"/>
                </a:cubicBezTo>
                <a:cubicBezTo>
                  <a:pt x="40142" y="40590"/>
                  <a:pt x="39922" y="39813"/>
                  <a:pt x="39646" y="39189"/>
                </a:cubicBezTo>
                <a:cubicBezTo>
                  <a:pt x="39303" y="38409"/>
                  <a:pt x="39161" y="37576"/>
                  <a:pt x="38844" y="36791"/>
                </a:cubicBezTo>
                <a:cubicBezTo>
                  <a:pt x="38196" y="35182"/>
                  <a:pt x="37606" y="33602"/>
                  <a:pt x="37236" y="31902"/>
                </a:cubicBezTo>
                <a:cubicBezTo>
                  <a:pt x="36846" y="30112"/>
                  <a:pt x="36354" y="28347"/>
                  <a:pt x="35933" y="26564"/>
                </a:cubicBezTo>
                <a:cubicBezTo>
                  <a:pt x="35754" y="25809"/>
                  <a:pt x="35540" y="25067"/>
                  <a:pt x="35305" y="24328"/>
                </a:cubicBezTo>
                <a:cubicBezTo>
                  <a:pt x="35255" y="24168"/>
                  <a:pt x="35192" y="23996"/>
                  <a:pt x="35130" y="23821"/>
                </a:cubicBezTo>
                <a:close/>
                <a:moveTo>
                  <a:pt x="14638" y="42949"/>
                </a:moveTo>
                <a:lnTo>
                  <a:pt x="14638" y="42949"/>
                </a:lnTo>
                <a:cubicBezTo>
                  <a:pt x="14631" y="42960"/>
                  <a:pt x="14622" y="42973"/>
                  <a:pt x="14615" y="42986"/>
                </a:cubicBezTo>
                <a:cubicBezTo>
                  <a:pt x="14575" y="43010"/>
                  <a:pt x="14550" y="43026"/>
                  <a:pt x="14547" y="43026"/>
                </a:cubicBezTo>
                <a:cubicBezTo>
                  <a:pt x="14543" y="43026"/>
                  <a:pt x="14569" y="43004"/>
                  <a:pt x="14638" y="42949"/>
                </a:cubicBezTo>
                <a:close/>
                <a:moveTo>
                  <a:pt x="29157" y="34248"/>
                </a:moveTo>
                <a:cubicBezTo>
                  <a:pt x="29000" y="34429"/>
                  <a:pt x="28836" y="34603"/>
                  <a:pt x="28667" y="34766"/>
                </a:cubicBezTo>
                <a:cubicBezTo>
                  <a:pt x="28094" y="35320"/>
                  <a:pt x="27436" y="35741"/>
                  <a:pt x="26809" y="36227"/>
                </a:cubicBezTo>
                <a:cubicBezTo>
                  <a:pt x="25423" y="37303"/>
                  <a:pt x="23991" y="38377"/>
                  <a:pt x="22507" y="39310"/>
                </a:cubicBezTo>
                <a:cubicBezTo>
                  <a:pt x="21268" y="40088"/>
                  <a:pt x="20068" y="40910"/>
                  <a:pt x="18798" y="41647"/>
                </a:cubicBezTo>
                <a:cubicBezTo>
                  <a:pt x="17986" y="42119"/>
                  <a:pt x="17221" y="42334"/>
                  <a:pt x="16346" y="42645"/>
                </a:cubicBezTo>
                <a:cubicBezTo>
                  <a:pt x="16145" y="42716"/>
                  <a:pt x="15249" y="43220"/>
                  <a:pt x="14874" y="43220"/>
                </a:cubicBezTo>
                <a:cubicBezTo>
                  <a:pt x="14820" y="43220"/>
                  <a:pt x="14777" y="43210"/>
                  <a:pt x="14748" y="43186"/>
                </a:cubicBezTo>
                <a:cubicBezTo>
                  <a:pt x="14709" y="43153"/>
                  <a:pt x="14711" y="43092"/>
                  <a:pt x="14738" y="43008"/>
                </a:cubicBezTo>
                <a:cubicBezTo>
                  <a:pt x="15276" y="42813"/>
                  <a:pt x="15801" y="42625"/>
                  <a:pt x="16309" y="42330"/>
                </a:cubicBezTo>
                <a:cubicBezTo>
                  <a:pt x="17030" y="41910"/>
                  <a:pt x="17662" y="41452"/>
                  <a:pt x="18319" y="40940"/>
                </a:cubicBezTo>
                <a:cubicBezTo>
                  <a:pt x="19078" y="40348"/>
                  <a:pt x="19923" y="39942"/>
                  <a:pt x="20766" y="39492"/>
                </a:cubicBezTo>
                <a:cubicBezTo>
                  <a:pt x="21517" y="39090"/>
                  <a:pt x="22198" y="38599"/>
                  <a:pt x="22899" y="38118"/>
                </a:cubicBezTo>
                <a:cubicBezTo>
                  <a:pt x="24189" y="37235"/>
                  <a:pt x="25568" y="36491"/>
                  <a:pt x="26833" y="35566"/>
                </a:cubicBezTo>
                <a:cubicBezTo>
                  <a:pt x="27516" y="35067"/>
                  <a:pt x="28391" y="34711"/>
                  <a:pt x="29157" y="34248"/>
                </a:cubicBezTo>
                <a:close/>
                <a:moveTo>
                  <a:pt x="23534" y="45519"/>
                </a:moveTo>
                <a:lnTo>
                  <a:pt x="23534" y="45519"/>
                </a:lnTo>
                <a:cubicBezTo>
                  <a:pt x="23491" y="45729"/>
                  <a:pt x="23459" y="45944"/>
                  <a:pt x="23426" y="46160"/>
                </a:cubicBezTo>
                <a:cubicBezTo>
                  <a:pt x="23427" y="46138"/>
                  <a:pt x="23427" y="46115"/>
                  <a:pt x="23432" y="46093"/>
                </a:cubicBezTo>
                <a:cubicBezTo>
                  <a:pt x="23449" y="45909"/>
                  <a:pt x="23482" y="45729"/>
                  <a:pt x="23513" y="45551"/>
                </a:cubicBezTo>
                <a:cubicBezTo>
                  <a:pt x="23520" y="45539"/>
                  <a:pt x="23527" y="45529"/>
                  <a:pt x="23534" y="45519"/>
                </a:cubicBezTo>
                <a:close/>
                <a:moveTo>
                  <a:pt x="30314" y="35087"/>
                </a:moveTo>
                <a:cubicBezTo>
                  <a:pt x="30570" y="35848"/>
                  <a:pt x="30534" y="36783"/>
                  <a:pt x="30838" y="37495"/>
                </a:cubicBezTo>
                <a:cubicBezTo>
                  <a:pt x="31042" y="37972"/>
                  <a:pt x="31309" y="38424"/>
                  <a:pt x="31515" y="38902"/>
                </a:cubicBezTo>
                <a:cubicBezTo>
                  <a:pt x="31720" y="39385"/>
                  <a:pt x="31846" y="39900"/>
                  <a:pt x="32054" y="40377"/>
                </a:cubicBezTo>
                <a:cubicBezTo>
                  <a:pt x="32868" y="42246"/>
                  <a:pt x="33182" y="44402"/>
                  <a:pt x="33349" y="46420"/>
                </a:cubicBezTo>
                <a:cubicBezTo>
                  <a:pt x="33443" y="47542"/>
                  <a:pt x="33544" y="48667"/>
                  <a:pt x="33720" y="49778"/>
                </a:cubicBezTo>
                <a:cubicBezTo>
                  <a:pt x="33761" y="50044"/>
                  <a:pt x="33801" y="50312"/>
                  <a:pt x="33833" y="50579"/>
                </a:cubicBezTo>
                <a:cubicBezTo>
                  <a:pt x="33846" y="50688"/>
                  <a:pt x="33901" y="50876"/>
                  <a:pt x="33879" y="50974"/>
                </a:cubicBezTo>
                <a:cubicBezTo>
                  <a:pt x="33851" y="51105"/>
                  <a:pt x="33844" y="51153"/>
                  <a:pt x="33818" y="51153"/>
                </a:cubicBezTo>
                <a:cubicBezTo>
                  <a:pt x="33795" y="51153"/>
                  <a:pt x="33756" y="51113"/>
                  <a:pt x="33672" y="51058"/>
                </a:cubicBezTo>
                <a:cubicBezTo>
                  <a:pt x="33275" y="50801"/>
                  <a:pt x="33065" y="49955"/>
                  <a:pt x="32884" y="49535"/>
                </a:cubicBezTo>
                <a:cubicBezTo>
                  <a:pt x="32643" y="48973"/>
                  <a:pt x="32517" y="48354"/>
                  <a:pt x="32394" y="47753"/>
                </a:cubicBezTo>
                <a:cubicBezTo>
                  <a:pt x="32277" y="47186"/>
                  <a:pt x="32108" y="46625"/>
                  <a:pt x="31999" y="46058"/>
                </a:cubicBezTo>
                <a:cubicBezTo>
                  <a:pt x="31778" y="44890"/>
                  <a:pt x="31479" y="43739"/>
                  <a:pt x="31276" y="42566"/>
                </a:cubicBezTo>
                <a:cubicBezTo>
                  <a:pt x="31046" y="41239"/>
                  <a:pt x="30770" y="39926"/>
                  <a:pt x="30531" y="38604"/>
                </a:cubicBezTo>
                <a:cubicBezTo>
                  <a:pt x="30319" y="37431"/>
                  <a:pt x="30274" y="36267"/>
                  <a:pt x="30314" y="35087"/>
                </a:cubicBezTo>
                <a:close/>
                <a:moveTo>
                  <a:pt x="21286" y="44410"/>
                </a:moveTo>
                <a:cubicBezTo>
                  <a:pt x="21889" y="44410"/>
                  <a:pt x="22462" y="44690"/>
                  <a:pt x="23035" y="44762"/>
                </a:cubicBezTo>
                <a:cubicBezTo>
                  <a:pt x="22169" y="45069"/>
                  <a:pt x="21184" y="45059"/>
                  <a:pt x="20296" y="45270"/>
                </a:cubicBezTo>
                <a:cubicBezTo>
                  <a:pt x="19074" y="45559"/>
                  <a:pt x="17950" y="46199"/>
                  <a:pt x="16829" y="46741"/>
                </a:cubicBezTo>
                <a:cubicBezTo>
                  <a:pt x="15609" y="47332"/>
                  <a:pt x="14482" y="48089"/>
                  <a:pt x="13340" y="48812"/>
                </a:cubicBezTo>
                <a:cubicBezTo>
                  <a:pt x="12180" y="49547"/>
                  <a:pt x="11127" y="50440"/>
                  <a:pt x="10271" y="51516"/>
                </a:cubicBezTo>
                <a:cubicBezTo>
                  <a:pt x="10385" y="51275"/>
                  <a:pt x="10798" y="50896"/>
                  <a:pt x="10920" y="50740"/>
                </a:cubicBezTo>
                <a:cubicBezTo>
                  <a:pt x="11118" y="50485"/>
                  <a:pt x="11321" y="50237"/>
                  <a:pt x="11532" y="49992"/>
                </a:cubicBezTo>
                <a:cubicBezTo>
                  <a:pt x="12149" y="49276"/>
                  <a:pt x="12791" y="48594"/>
                  <a:pt x="13515" y="47983"/>
                </a:cubicBezTo>
                <a:cubicBezTo>
                  <a:pt x="14692" y="46990"/>
                  <a:pt x="15934" y="46375"/>
                  <a:pt x="17311" y="45707"/>
                </a:cubicBezTo>
                <a:cubicBezTo>
                  <a:pt x="18456" y="45153"/>
                  <a:pt x="19703" y="44679"/>
                  <a:pt x="20958" y="44440"/>
                </a:cubicBezTo>
                <a:cubicBezTo>
                  <a:pt x="21069" y="44419"/>
                  <a:pt x="21178" y="44410"/>
                  <a:pt x="21286" y="44410"/>
                </a:cubicBezTo>
                <a:close/>
                <a:moveTo>
                  <a:pt x="22432" y="45209"/>
                </a:moveTo>
                <a:cubicBezTo>
                  <a:pt x="20634" y="46034"/>
                  <a:pt x="18847" y="46875"/>
                  <a:pt x="17148" y="47883"/>
                </a:cubicBezTo>
                <a:cubicBezTo>
                  <a:pt x="16131" y="48488"/>
                  <a:pt x="15114" y="49052"/>
                  <a:pt x="14161" y="49764"/>
                </a:cubicBezTo>
                <a:cubicBezTo>
                  <a:pt x="13690" y="50116"/>
                  <a:pt x="13185" y="50370"/>
                  <a:pt x="12686" y="50676"/>
                </a:cubicBezTo>
                <a:cubicBezTo>
                  <a:pt x="12143" y="51013"/>
                  <a:pt x="11441" y="51548"/>
                  <a:pt x="10811" y="51677"/>
                </a:cubicBezTo>
                <a:cubicBezTo>
                  <a:pt x="10765" y="51685"/>
                  <a:pt x="10771" y="51752"/>
                  <a:pt x="10816" y="51752"/>
                </a:cubicBezTo>
                <a:cubicBezTo>
                  <a:pt x="10817" y="51752"/>
                  <a:pt x="10819" y="51752"/>
                  <a:pt x="10820" y="51752"/>
                </a:cubicBezTo>
                <a:cubicBezTo>
                  <a:pt x="11334" y="51702"/>
                  <a:pt x="11788" y="51396"/>
                  <a:pt x="12224" y="51143"/>
                </a:cubicBezTo>
                <a:cubicBezTo>
                  <a:pt x="12680" y="50879"/>
                  <a:pt x="13143" y="50628"/>
                  <a:pt x="13596" y="50361"/>
                </a:cubicBezTo>
                <a:cubicBezTo>
                  <a:pt x="14135" y="50040"/>
                  <a:pt x="14614" y="49618"/>
                  <a:pt x="15155" y="49291"/>
                </a:cubicBezTo>
                <a:cubicBezTo>
                  <a:pt x="15745" y="48932"/>
                  <a:pt x="16312" y="48596"/>
                  <a:pt x="16944" y="48316"/>
                </a:cubicBezTo>
                <a:cubicBezTo>
                  <a:pt x="17428" y="48100"/>
                  <a:pt x="17892" y="47820"/>
                  <a:pt x="18349" y="47557"/>
                </a:cubicBezTo>
                <a:cubicBezTo>
                  <a:pt x="18957" y="47208"/>
                  <a:pt x="19603" y="46942"/>
                  <a:pt x="20237" y="46641"/>
                </a:cubicBezTo>
                <a:cubicBezTo>
                  <a:pt x="21029" y="46268"/>
                  <a:pt x="21806" y="45866"/>
                  <a:pt x="22584" y="45465"/>
                </a:cubicBezTo>
                <a:lnTo>
                  <a:pt x="22584" y="45465"/>
                </a:lnTo>
                <a:cubicBezTo>
                  <a:pt x="22335" y="45684"/>
                  <a:pt x="22082" y="45901"/>
                  <a:pt x="21813" y="46109"/>
                </a:cubicBezTo>
                <a:cubicBezTo>
                  <a:pt x="20691" y="46975"/>
                  <a:pt x="19486" y="47772"/>
                  <a:pt x="18239" y="48452"/>
                </a:cubicBezTo>
                <a:cubicBezTo>
                  <a:pt x="16923" y="49168"/>
                  <a:pt x="15625" y="49940"/>
                  <a:pt x="14248" y="50533"/>
                </a:cubicBezTo>
                <a:cubicBezTo>
                  <a:pt x="13577" y="50822"/>
                  <a:pt x="12901" y="51119"/>
                  <a:pt x="12209" y="51353"/>
                </a:cubicBezTo>
                <a:cubicBezTo>
                  <a:pt x="11905" y="51456"/>
                  <a:pt x="11597" y="51548"/>
                  <a:pt x="11292" y="51654"/>
                </a:cubicBezTo>
                <a:cubicBezTo>
                  <a:pt x="11117" y="51713"/>
                  <a:pt x="10719" y="51934"/>
                  <a:pt x="10464" y="51934"/>
                </a:cubicBezTo>
                <a:cubicBezTo>
                  <a:pt x="10336" y="51934"/>
                  <a:pt x="10244" y="51879"/>
                  <a:pt x="10234" y="51719"/>
                </a:cubicBezTo>
                <a:cubicBezTo>
                  <a:pt x="12178" y="49457"/>
                  <a:pt x="15092" y="47953"/>
                  <a:pt x="17707" y="46632"/>
                </a:cubicBezTo>
                <a:cubicBezTo>
                  <a:pt x="18792" y="46084"/>
                  <a:pt x="19869" y="45609"/>
                  <a:pt x="21074" y="45387"/>
                </a:cubicBezTo>
                <a:cubicBezTo>
                  <a:pt x="21518" y="45306"/>
                  <a:pt x="21981" y="45273"/>
                  <a:pt x="22432" y="45209"/>
                </a:cubicBezTo>
                <a:close/>
                <a:moveTo>
                  <a:pt x="17243" y="52762"/>
                </a:moveTo>
                <a:lnTo>
                  <a:pt x="16819" y="53087"/>
                </a:lnTo>
                <a:cubicBezTo>
                  <a:pt x="16766" y="53109"/>
                  <a:pt x="16711" y="53132"/>
                  <a:pt x="16660" y="53155"/>
                </a:cubicBezTo>
                <a:cubicBezTo>
                  <a:pt x="16190" y="53371"/>
                  <a:pt x="15727" y="53611"/>
                  <a:pt x="15282" y="53871"/>
                </a:cubicBezTo>
                <a:cubicBezTo>
                  <a:pt x="14758" y="54175"/>
                  <a:pt x="14291" y="54549"/>
                  <a:pt x="13736" y="54795"/>
                </a:cubicBezTo>
                <a:cubicBezTo>
                  <a:pt x="13237" y="55016"/>
                  <a:pt x="12774" y="55298"/>
                  <a:pt x="12278" y="55523"/>
                </a:cubicBezTo>
                <a:cubicBezTo>
                  <a:pt x="11273" y="55978"/>
                  <a:pt x="10359" y="56596"/>
                  <a:pt x="9357" y="57057"/>
                </a:cubicBezTo>
                <a:cubicBezTo>
                  <a:pt x="8913" y="57261"/>
                  <a:pt x="8458" y="57393"/>
                  <a:pt x="8014" y="57583"/>
                </a:cubicBezTo>
                <a:cubicBezTo>
                  <a:pt x="7761" y="57692"/>
                  <a:pt x="7484" y="57829"/>
                  <a:pt x="7205" y="57941"/>
                </a:cubicBezTo>
                <a:cubicBezTo>
                  <a:pt x="7430" y="57795"/>
                  <a:pt x="7670" y="57659"/>
                  <a:pt x="7857" y="57549"/>
                </a:cubicBezTo>
                <a:cubicBezTo>
                  <a:pt x="8268" y="57304"/>
                  <a:pt x="8645" y="57015"/>
                  <a:pt x="9035" y="56740"/>
                </a:cubicBezTo>
                <a:cubicBezTo>
                  <a:pt x="9832" y="56182"/>
                  <a:pt x="10691" y="55779"/>
                  <a:pt x="11559" y="55345"/>
                </a:cubicBezTo>
                <a:cubicBezTo>
                  <a:pt x="12440" y="54904"/>
                  <a:pt x="13289" y="54409"/>
                  <a:pt x="14199" y="54016"/>
                </a:cubicBezTo>
                <a:cubicBezTo>
                  <a:pt x="14635" y="53826"/>
                  <a:pt x="15084" y="53609"/>
                  <a:pt x="15539" y="53463"/>
                </a:cubicBezTo>
                <a:cubicBezTo>
                  <a:pt x="15862" y="53358"/>
                  <a:pt x="16247" y="53378"/>
                  <a:pt x="16537" y="53198"/>
                </a:cubicBezTo>
                <a:cubicBezTo>
                  <a:pt x="16583" y="53172"/>
                  <a:pt x="16549" y="53114"/>
                  <a:pt x="16505" y="53114"/>
                </a:cubicBezTo>
                <a:cubicBezTo>
                  <a:pt x="16496" y="53114"/>
                  <a:pt x="16487" y="53117"/>
                  <a:pt x="16478" y="53122"/>
                </a:cubicBezTo>
                <a:cubicBezTo>
                  <a:pt x="16151" y="53310"/>
                  <a:pt x="15665" y="53288"/>
                  <a:pt x="15301" y="53414"/>
                </a:cubicBezTo>
                <a:cubicBezTo>
                  <a:pt x="14836" y="53577"/>
                  <a:pt x="14378" y="53754"/>
                  <a:pt x="13922" y="53940"/>
                </a:cubicBezTo>
                <a:cubicBezTo>
                  <a:pt x="12910" y="54353"/>
                  <a:pt x="11960" y="54875"/>
                  <a:pt x="10966" y="55313"/>
                </a:cubicBezTo>
                <a:cubicBezTo>
                  <a:pt x="10130" y="55679"/>
                  <a:pt x="9374" y="56159"/>
                  <a:pt x="8636" y="56691"/>
                </a:cubicBezTo>
                <a:cubicBezTo>
                  <a:pt x="8255" y="56969"/>
                  <a:pt x="7865" y="57215"/>
                  <a:pt x="7474" y="57471"/>
                </a:cubicBezTo>
                <a:cubicBezTo>
                  <a:pt x="7155" y="57680"/>
                  <a:pt x="6765" y="57880"/>
                  <a:pt x="6518" y="58174"/>
                </a:cubicBezTo>
                <a:cubicBezTo>
                  <a:pt x="6449" y="58255"/>
                  <a:pt x="6519" y="58385"/>
                  <a:pt x="6619" y="58385"/>
                </a:cubicBezTo>
                <a:cubicBezTo>
                  <a:pt x="6625" y="58385"/>
                  <a:pt x="6631" y="58384"/>
                  <a:pt x="6638" y="58383"/>
                </a:cubicBezTo>
                <a:cubicBezTo>
                  <a:pt x="7069" y="58318"/>
                  <a:pt x="7453" y="58093"/>
                  <a:pt x="7863" y="57949"/>
                </a:cubicBezTo>
                <a:cubicBezTo>
                  <a:pt x="8343" y="57782"/>
                  <a:pt x="8819" y="57636"/>
                  <a:pt x="9287" y="57429"/>
                </a:cubicBezTo>
                <a:cubicBezTo>
                  <a:pt x="10415" y="56934"/>
                  <a:pt x="11474" y="56306"/>
                  <a:pt x="12595" y="55794"/>
                </a:cubicBezTo>
                <a:cubicBezTo>
                  <a:pt x="13092" y="55567"/>
                  <a:pt x="13575" y="55301"/>
                  <a:pt x="14068" y="55068"/>
                </a:cubicBezTo>
                <a:cubicBezTo>
                  <a:pt x="14602" y="54815"/>
                  <a:pt x="15058" y="54421"/>
                  <a:pt x="15565" y="54121"/>
                </a:cubicBezTo>
                <a:cubicBezTo>
                  <a:pt x="15622" y="54088"/>
                  <a:pt x="15675" y="54055"/>
                  <a:pt x="15732" y="54020"/>
                </a:cubicBezTo>
                <a:lnTo>
                  <a:pt x="15732" y="54020"/>
                </a:lnTo>
                <a:cubicBezTo>
                  <a:pt x="14826" y="54811"/>
                  <a:pt x="13762" y="55394"/>
                  <a:pt x="12735" y="56024"/>
                </a:cubicBezTo>
                <a:cubicBezTo>
                  <a:pt x="12159" y="56377"/>
                  <a:pt x="11545" y="56622"/>
                  <a:pt x="10950" y="56934"/>
                </a:cubicBezTo>
                <a:cubicBezTo>
                  <a:pt x="10366" y="57241"/>
                  <a:pt x="9814" y="57614"/>
                  <a:pt x="9196" y="57855"/>
                </a:cubicBezTo>
                <a:cubicBezTo>
                  <a:pt x="8534" y="58114"/>
                  <a:pt x="7861" y="58176"/>
                  <a:pt x="7171" y="58308"/>
                </a:cubicBezTo>
                <a:cubicBezTo>
                  <a:pt x="6665" y="58405"/>
                  <a:pt x="6195" y="58694"/>
                  <a:pt x="5693" y="58810"/>
                </a:cubicBezTo>
                <a:cubicBezTo>
                  <a:pt x="5948" y="58458"/>
                  <a:pt x="6636" y="57971"/>
                  <a:pt x="6802" y="57818"/>
                </a:cubicBezTo>
                <a:cubicBezTo>
                  <a:pt x="7314" y="57339"/>
                  <a:pt x="7829" y="56862"/>
                  <a:pt x="8353" y="56395"/>
                </a:cubicBezTo>
                <a:cubicBezTo>
                  <a:pt x="9346" y="55510"/>
                  <a:pt x="10440" y="54844"/>
                  <a:pt x="11679" y="54348"/>
                </a:cubicBezTo>
                <a:cubicBezTo>
                  <a:pt x="12767" y="53914"/>
                  <a:pt x="13914" y="53596"/>
                  <a:pt x="15022" y="53216"/>
                </a:cubicBezTo>
                <a:cubicBezTo>
                  <a:pt x="15703" y="52982"/>
                  <a:pt x="16529" y="52979"/>
                  <a:pt x="17243" y="52762"/>
                </a:cubicBezTo>
                <a:close/>
                <a:moveTo>
                  <a:pt x="24156" y="46434"/>
                </a:moveTo>
                <a:cubicBezTo>
                  <a:pt x="24189" y="46725"/>
                  <a:pt x="24215" y="47019"/>
                  <a:pt x="24241" y="47311"/>
                </a:cubicBezTo>
                <a:cubicBezTo>
                  <a:pt x="24322" y="48228"/>
                  <a:pt x="24677" y="49137"/>
                  <a:pt x="25021" y="49985"/>
                </a:cubicBezTo>
                <a:cubicBezTo>
                  <a:pt x="25464" y="51078"/>
                  <a:pt x="25867" y="52211"/>
                  <a:pt x="26007" y="53391"/>
                </a:cubicBezTo>
                <a:cubicBezTo>
                  <a:pt x="26145" y="54551"/>
                  <a:pt x="25921" y="55618"/>
                  <a:pt x="25777" y="56756"/>
                </a:cubicBezTo>
                <a:cubicBezTo>
                  <a:pt x="25711" y="57288"/>
                  <a:pt x="25565" y="57798"/>
                  <a:pt x="25521" y="58336"/>
                </a:cubicBezTo>
                <a:cubicBezTo>
                  <a:pt x="25487" y="58765"/>
                  <a:pt x="25458" y="59196"/>
                  <a:pt x="25429" y="59626"/>
                </a:cubicBezTo>
                <a:cubicBezTo>
                  <a:pt x="25419" y="59349"/>
                  <a:pt x="25411" y="59070"/>
                  <a:pt x="25380" y="58794"/>
                </a:cubicBezTo>
                <a:cubicBezTo>
                  <a:pt x="25312" y="58166"/>
                  <a:pt x="25219" y="57540"/>
                  <a:pt x="25197" y="56911"/>
                </a:cubicBezTo>
                <a:cubicBezTo>
                  <a:pt x="25174" y="56243"/>
                  <a:pt x="25082" y="55582"/>
                  <a:pt x="25031" y="54918"/>
                </a:cubicBezTo>
                <a:cubicBezTo>
                  <a:pt x="24978" y="54208"/>
                  <a:pt x="24973" y="53517"/>
                  <a:pt x="24878" y="52807"/>
                </a:cubicBezTo>
                <a:cubicBezTo>
                  <a:pt x="24704" y="51506"/>
                  <a:pt x="24558" y="50205"/>
                  <a:pt x="24302" y="48915"/>
                </a:cubicBezTo>
                <a:cubicBezTo>
                  <a:pt x="24175" y="48270"/>
                  <a:pt x="24121" y="47555"/>
                  <a:pt x="24119" y="46897"/>
                </a:cubicBezTo>
                <a:cubicBezTo>
                  <a:pt x="24117" y="46741"/>
                  <a:pt x="24134" y="46588"/>
                  <a:pt x="24156" y="46434"/>
                </a:cubicBezTo>
                <a:close/>
                <a:moveTo>
                  <a:pt x="23894" y="44998"/>
                </a:moveTo>
                <a:cubicBezTo>
                  <a:pt x="23922" y="45193"/>
                  <a:pt x="23984" y="45386"/>
                  <a:pt x="24026" y="45574"/>
                </a:cubicBezTo>
                <a:cubicBezTo>
                  <a:pt x="23997" y="45812"/>
                  <a:pt x="23923" y="46044"/>
                  <a:pt x="23883" y="46284"/>
                </a:cubicBezTo>
                <a:cubicBezTo>
                  <a:pt x="23838" y="46557"/>
                  <a:pt x="23861" y="46839"/>
                  <a:pt x="23868" y="47114"/>
                </a:cubicBezTo>
                <a:cubicBezTo>
                  <a:pt x="23883" y="47714"/>
                  <a:pt x="23952" y="48358"/>
                  <a:pt x="24062" y="48945"/>
                </a:cubicBezTo>
                <a:cubicBezTo>
                  <a:pt x="24309" y="50268"/>
                  <a:pt x="24483" y="51597"/>
                  <a:pt x="24675" y="52929"/>
                </a:cubicBezTo>
                <a:cubicBezTo>
                  <a:pt x="24772" y="53606"/>
                  <a:pt x="24768" y="54269"/>
                  <a:pt x="24821" y="54946"/>
                </a:cubicBezTo>
                <a:cubicBezTo>
                  <a:pt x="24873" y="55609"/>
                  <a:pt x="24970" y="56269"/>
                  <a:pt x="25001" y="56936"/>
                </a:cubicBezTo>
                <a:cubicBezTo>
                  <a:pt x="25030" y="57566"/>
                  <a:pt x="25134" y="58191"/>
                  <a:pt x="25205" y="58817"/>
                </a:cubicBezTo>
                <a:cubicBezTo>
                  <a:pt x="25264" y="59345"/>
                  <a:pt x="25260" y="59843"/>
                  <a:pt x="25374" y="60360"/>
                </a:cubicBezTo>
                <a:cubicBezTo>
                  <a:pt x="25351" y="60525"/>
                  <a:pt x="25305" y="60673"/>
                  <a:pt x="25220" y="60673"/>
                </a:cubicBezTo>
                <a:cubicBezTo>
                  <a:pt x="25216" y="60673"/>
                  <a:pt x="25211" y="60672"/>
                  <a:pt x="25206" y="60671"/>
                </a:cubicBezTo>
                <a:cubicBezTo>
                  <a:pt x="25154" y="60661"/>
                  <a:pt x="24931" y="60038"/>
                  <a:pt x="24915" y="60002"/>
                </a:cubicBezTo>
                <a:cubicBezTo>
                  <a:pt x="24677" y="59490"/>
                  <a:pt x="24379" y="59001"/>
                  <a:pt x="24181" y="58473"/>
                </a:cubicBezTo>
                <a:cubicBezTo>
                  <a:pt x="24004" y="57997"/>
                  <a:pt x="23848" y="57514"/>
                  <a:pt x="23670" y="57041"/>
                </a:cubicBezTo>
                <a:cubicBezTo>
                  <a:pt x="23424" y="56392"/>
                  <a:pt x="23332" y="55727"/>
                  <a:pt x="23222" y="55042"/>
                </a:cubicBezTo>
                <a:cubicBezTo>
                  <a:pt x="23041" y="53927"/>
                  <a:pt x="22990" y="52750"/>
                  <a:pt x="23028" y="51621"/>
                </a:cubicBezTo>
                <a:cubicBezTo>
                  <a:pt x="23063" y="50571"/>
                  <a:pt x="23144" y="49528"/>
                  <a:pt x="23245" y="48482"/>
                </a:cubicBezTo>
                <a:lnTo>
                  <a:pt x="23245" y="48482"/>
                </a:lnTo>
                <a:cubicBezTo>
                  <a:pt x="23216" y="49784"/>
                  <a:pt x="23297" y="51107"/>
                  <a:pt x="23424" y="52400"/>
                </a:cubicBezTo>
                <a:cubicBezTo>
                  <a:pt x="23565" y="53823"/>
                  <a:pt x="23689" y="55241"/>
                  <a:pt x="23909" y="56654"/>
                </a:cubicBezTo>
                <a:cubicBezTo>
                  <a:pt x="23990" y="57181"/>
                  <a:pt x="24207" y="57666"/>
                  <a:pt x="24379" y="58171"/>
                </a:cubicBezTo>
                <a:cubicBezTo>
                  <a:pt x="24531" y="58618"/>
                  <a:pt x="24610" y="59219"/>
                  <a:pt x="24915" y="59597"/>
                </a:cubicBezTo>
                <a:cubicBezTo>
                  <a:pt x="24926" y="59610"/>
                  <a:pt x="24939" y="59615"/>
                  <a:pt x="24952" y="59615"/>
                </a:cubicBezTo>
                <a:cubicBezTo>
                  <a:pt x="24988" y="59615"/>
                  <a:pt x="25022" y="59574"/>
                  <a:pt x="24993" y="59537"/>
                </a:cubicBezTo>
                <a:cubicBezTo>
                  <a:pt x="24675" y="59128"/>
                  <a:pt x="24597" y="58461"/>
                  <a:pt x="24448" y="57968"/>
                </a:cubicBezTo>
                <a:cubicBezTo>
                  <a:pt x="24272" y="57378"/>
                  <a:pt x="24087" y="56843"/>
                  <a:pt x="24007" y="56227"/>
                </a:cubicBezTo>
                <a:cubicBezTo>
                  <a:pt x="23838" y="54909"/>
                  <a:pt x="23753" y="53589"/>
                  <a:pt x="23646" y="52266"/>
                </a:cubicBezTo>
                <a:cubicBezTo>
                  <a:pt x="23544" y="51022"/>
                  <a:pt x="23508" y="49771"/>
                  <a:pt x="23472" y="48523"/>
                </a:cubicBezTo>
                <a:cubicBezTo>
                  <a:pt x="23455" y="47873"/>
                  <a:pt x="23527" y="47173"/>
                  <a:pt x="23607" y="46530"/>
                </a:cubicBezTo>
                <a:cubicBezTo>
                  <a:pt x="23660" y="46090"/>
                  <a:pt x="23680" y="45655"/>
                  <a:pt x="23740" y="45221"/>
                </a:cubicBezTo>
                <a:cubicBezTo>
                  <a:pt x="23793" y="45147"/>
                  <a:pt x="23844" y="45073"/>
                  <a:pt x="23894" y="44998"/>
                </a:cubicBezTo>
                <a:close/>
                <a:moveTo>
                  <a:pt x="17545" y="53431"/>
                </a:moveTo>
                <a:lnTo>
                  <a:pt x="17545" y="53431"/>
                </a:lnTo>
                <a:cubicBezTo>
                  <a:pt x="17496" y="53729"/>
                  <a:pt x="17435" y="54027"/>
                  <a:pt x="17380" y="54318"/>
                </a:cubicBezTo>
                <a:cubicBezTo>
                  <a:pt x="17288" y="54818"/>
                  <a:pt x="17242" y="55327"/>
                  <a:pt x="17148" y="55826"/>
                </a:cubicBezTo>
                <a:cubicBezTo>
                  <a:pt x="16945" y="56891"/>
                  <a:pt x="16994" y="58014"/>
                  <a:pt x="16962" y="59096"/>
                </a:cubicBezTo>
                <a:cubicBezTo>
                  <a:pt x="16948" y="59630"/>
                  <a:pt x="16962" y="60162"/>
                  <a:pt x="16947" y="60696"/>
                </a:cubicBezTo>
                <a:cubicBezTo>
                  <a:pt x="16931" y="61240"/>
                  <a:pt x="16815" y="61778"/>
                  <a:pt x="16795" y="62320"/>
                </a:cubicBezTo>
                <a:cubicBezTo>
                  <a:pt x="16779" y="62755"/>
                  <a:pt x="16777" y="63212"/>
                  <a:pt x="16815" y="63648"/>
                </a:cubicBezTo>
                <a:cubicBezTo>
                  <a:pt x="16853" y="64096"/>
                  <a:pt x="16873" y="64628"/>
                  <a:pt x="17020" y="65053"/>
                </a:cubicBezTo>
                <a:cubicBezTo>
                  <a:pt x="17032" y="65086"/>
                  <a:pt x="17063" y="65103"/>
                  <a:pt x="17095" y="65103"/>
                </a:cubicBezTo>
                <a:cubicBezTo>
                  <a:pt x="17120" y="65103"/>
                  <a:pt x="17146" y="65093"/>
                  <a:pt x="17162" y="65071"/>
                </a:cubicBezTo>
                <a:cubicBezTo>
                  <a:pt x="17370" y="64793"/>
                  <a:pt x="17370" y="64407"/>
                  <a:pt x="17409" y="64079"/>
                </a:cubicBezTo>
                <a:cubicBezTo>
                  <a:pt x="17476" y="63513"/>
                  <a:pt x="17548" y="62952"/>
                  <a:pt x="17647" y="62392"/>
                </a:cubicBezTo>
                <a:cubicBezTo>
                  <a:pt x="17826" y="61351"/>
                  <a:pt x="17808" y="60311"/>
                  <a:pt x="17793" y="59257"/>
                </a:cubicBezTo>
                <a:cubicBezTo>
                  <a:pt x="17775" y="58139"/>
                  <a:pt x="17863" y="57034"/>
                  <a:pt x="17921" y="55920"/>
                </a:cubicBezTo>
                <a:cubicBezTo>
                  <a:pt x="17936" y="55638"/>
                  <a:pt x="17884" y="55359"/>
                  <a:pt x="17894" y="55077"/>
                </a:cubicBezTo>
                <a:cubicBezTo>
                  <a:pt x="17901" y="54904"/>
                  <a:pt x="17930" y="54734"/>
                  <a:pt x="17949" y="54564"/>
                </a:cubicBezTo>
                <a:cubicBezTo>
                  <a:pt x="17994" y="54788"/>
                  <a:pt x="18043" y="55000"/>
                  <a:pt x="18079" y="55181"/>
                </a:cubicBezTo>
                <a:cubicBezTo>
                  <a:pt x="18264" y="56117"/>
                  <a:pt x="18383" y="57037"/>
                  <a:pt x="18452" y="57986"/>
                </a:cubicBezTo>
                <a:cubicBezTo>
                  <a:pt x="18594" y="59884"/>
                  <a:pt x="18277" y="61750"/>
                  <a:pt x="17816" y="63588"/>
                </a:cubicBezTo>
                <a:cubicBezTo>
                  <a:pt x="17592" y="64484"/>
                  <a:pt x="17295" y="65357"/>
                  <a:pt x="17064" y="66254"/>
                </a:cubicBezTo>
                <a:cubicBezTo>
                  <a:pt x="17041" y="66346"/>
                  <a:pt x="17017" y="66639"/>
                  <a:pt x="16945" y="66639"/>
                </a:cubicBezTo>
                <a:cubicBezTo>
                  <a:pt x="16940" y="66639"/>
                  <a:pt x="16935" y="66637"/>
                  <a:pt x="16929" y="66634"/>
                </a:cubicBezTo>
                <a:cubicBezTo>
                  <a:pt x="16853" y="66591"/>
                  <a:pt x="16864" y="66364"/>
                  <a:pt x="16844" y="66277"/>
                </a:cubicBezTo>
                <a:cubicBezTo>
                  <a:pt x="16743" y="65795"/>
                  <a:pt x="16565" y="65327"/>
                  <a:pt x="16475" y="64842"/>
                </a:cubicBezTo>
                <a:cubicBezTo>
                  <a:pt x="16315" y="63977"/>
                  <a:pt x="16238" y="63034"/>
                  <a:pt x="16164" y="62155"/>
                </a:cubicBezTo>
                <a:cubicBezTo>
                  <a:pt x="16083" y="61196"/>
                  <a:pt x="16105" y="60109"/>
                  <a:pt x="16171" y="59148"/>
                </a:cubicBezTo>
                <a:cubicBezTo>
                  <a:pt x="16247" y="58048"/>
                  <a:pt x="16398" y="56951"/>
                  <a:pt x="16654" y="55878"/>
                </a:cubicBezTo>
                <a:cubicBezTo>
                  <a:pt x="16799" y="55268"/>
                  <a:pt x="17033" y="54703"/>
                  <a:pt x="17276" y="54130"/>
                </a:cubicBezTo>
                <a:cubicBezTo>
                  <a:pt x="17372" y="53904"/>
                  <a:pt x="17457" y="53667"/>
                  <a:pt x="17545" y="53431"/>
                </a:cubicBezTo>
                <a:close/>
                <a:moveTo>
                  <a:pt x="11205" y="60347"/>
                </a:moveTo>
                <a:lnTo>
                  <a:pt x="11205" y="60347"/>
                </a:lnTo>
                <a:cubicBezTo>
                  <a:pt x="11177" y="60385"/>
                  <a:pt x="11156" y="60414"/>
                  <a:pt x="11146" y="60428"/>
                </a:cubicBezTo>
                <a:cubicBezTo>
                  <a:pt x="10872" y="60761"/>
                  <a:pt x="10580" y="61072"/>
                  <a:pt x="10281" y="61383"/>
                </a:cubicBezTo>
                <a:cubicBezTo>
                  <a:pt x="9669" y="62021"/>
                  <a:pt x="9173" y="62729"/>
                  <a:pt x="8600" y="63400"/>
                </a:cubicBezTo>
                <a:cubicBezTo>
                  <a:pt x="7915" y="64203"/>
                  <a:pt x="7126" y="64876"/>
                  <a:pt x="6338" y="65574"/>
                </a:cubicBezTo>
                <a:cubicBezTo>
                  <a:pt x="5586" y="66239"/>
                  <a:pt x="4893" y="66965"/>
                  <a:pt x="4144" y="67632"/>
                </a:cubicBezTo>
                <a:cubicBezTo>
                  <a:pt x="2999" y="68652"/>
                  <a:pt x="1748" y="69619"/>
                  <a:pt x="718" y="70766"/>
                </a:cubicBezTo>
                <a:cubicBezTo>
                  <a:pt x="2203" y="68844"/>
                  <a:pt x="3440" y="66719"/>
                  <a:pt x="5183" y="65014"/>
                </a:cubicBezTo>
                <a:cubicBezTo>
                  <a:pt x="6050" y="64161"/>
                  <a:pt x="6892" y="63238"/>
                  <a:pt x="7905" y="62560"/>
                </a:cubicBezTo>
                <a:cubicBezTo>
                  <a:pt x="8500" y="62161"/>
                  <a:pt x="9119" y="61807"/>
                  <a:pt x="9720" y="61431"/>
                </a:cubicBezTo>
                <a:lnTo>
                  <a:pt x="9720" y="61431"/>
                </a:lnTo>
                <a:cubicBezTo>
                  <a:pt x="8897" y="62264"/>
                  <a:pt x="8022" y="63023"/>
                  <a:pt x="7189" y="63850"/>
                </a:cubicBezTo>
                <a:cubicBezTo>
                  <a:pt x="6091" y="64939"/>
                  <a:pt x="5058" y="66034"/>
                  <a:pt x="3898" y="67056"/>
                </a:cubicBezTo>
                <a:cubicBezTo>
                  <a:pt x="3852" y="67097"/>
                  <a:pt x="3887" y="67166"/>
                  <a:pt x="3934" y="67166"/>
                </a:cubicBezTo>
                <a:cubicBezTo>
                  <a:pt x="3946" y="67166"/>
                  <a:pt x="3959" y="67162"/>
                  <a:pt x="3971" y="67152"/>
                </a:cubicBezTo>
                <a:cubicBezTo>
                  <a:pt x="4840" y="66406"/>
                  <a:pt x="5631" y="65671"/>
                  <a:pt x="6429" y="64848"/>
                </a:cubicBezTo>
                <a:cubicBezTo>
                  <a:pt x="7367" y="63879"/>
                  <a:pt x="8443" y="63069"/>
                  <a:pt x="9387" y="62115"/>
                </a:cubicBezTo>
                <a:cubicBezTo>
                  <a:pt x="9860" y="61636"/>
                  <a:pt x="10341" y="61153"/>
                  <a:pt x="10820" y="60667"/>
                </a:cubicBezTo>
                <a:cubicBezTo>
                  <a:pt x="10872" y="60628"/>
                  <a:pt x="10927" y="60592"/>
                  <a:pt x="10978" y="60550"/>
                </a:cubicBezTo>
                <a:cubicBezTo>
                  <a:pt x="10997" y="60534"/>
                  <a:pt x="10997" y="60515"/>
                  <a:pt x="10994" y="60498"/>
                </a:cubicBezTo>
                <a:cubicBezTo>
                  <a:pt x="11066" y="60451"/>
                  <a:pt x="11137" y="60399"/>
                  <a:pt x="11205" y="60347"/>
                </a:cubicBezTo>
                <a:close/>
                <a:moveTo>
                  <a:pt x="5780" y="63979"/>
                </a:moveTo>
                <a:cubicBezTo>
                  <a:pt x="5469" y="64290"/>
                  <a:pt x="5160" y="64605"/>
                  <a:pt x="4847" y="64913"/>
                </a:cubicBezTo>
                <a:cubicBezTo>
                  <a:pt x="3003" y="66734"/>
                  <a:pt x="1819" y="69067"/>
                  <a:pt x="315" y="71151"/>
                </a:cubicBezTo>
                <a:cubicBezTo>
                  <a:pt x="601" y="70608"/>
                  <a:pt x="1197" y="69501"/>
                  <a:pt x="1268" y="69344"/>
                </a:cubicBezTo>
                <a:cubicBezTo>
                  <a:pt x="2105" y="67500"/>
                  <a:pt x="3560" y="65781"/>
                  <a:pt x="5129" y="64523"/>
                </a:cubicBezTo>
                <a:cubicBezTo>
                  <a:pt x="5349" y="64346"/>
                  <a:pt x="5564" y="64161"/>
                  <a:pt x="5780" y="63979"/>
                </a:cubicBezTo>
                <a:close/>
                <a:moveTo>
                  <a:pt x="10862" y="61105"/>
                </a:moveTo>
                <a:cubicBezTo>
                  <a:pt x="10453" y="61773"/>
                  <a:pt x="10061" y="62452"/>
                  <a:pt x="9643" y="63102"/>
                </a:cubicBezTo>
                <a:cubicBezTo>
                  <a:pt x="9144" y="63879"/>
                  <a:pt x="8600" y="64673"/>
                  <a:pt x="7949" y="65331"/>
                </a:cubicBezTo>
                <a:cubicBezTo>
                  <a:pt x="7335" y="65952"/>
                  <a:pt x="6684" y="66533"/>
                  <a:pt x="6087" y="67174"/>
                </a:cubicBezTo>
                <a:cubicBezTo>
                  <a:pt x="4961" y="68381"/>
                  <a:pt x="3582" y="69515"/>
                  <a:pt x="2202" y="70428"/>
                </a:cubicBezTo>
                <a:cubicBezTo>
                  <a:pt x="2017" y="70550"/>
                  <a:pt x="648" y="71482"/>
                  <a:pt x="255" y="71482"/>
                </a:cubicBezTo>
                <a:cubicBezTo>
                  <a:pt x="212" y="71482"/>
                  <a:pt x="181" y="71471"/>
                  <a:pt x="164" y="71447"/>
                </a:cubicBezTo>
                <a:cubicBezTo>
                  <a:pt x="163" y="71443"/>
                  <a:pt x="213" y="71345"/>
                  <a:pt x="293" y="71193"/>
                </a:cubicBezTo>
                <a:lnTo>
                  <a:pt x="293" y="71193"/>
                </a:lnTo>
                <a:cubicBezTo>
                  <a:pt x="289" y="71216"/>
                  <a:pt x="309" y="71237"/>
                  <a:pt x="330" y="71237"/>
                </a:cubicBezTo>
                <a:cubicBezTo>
                  <a:pt x="340" y="71237"/>
                  <a:pt x="350" y="71233"/>
                  <a:pt x="358" y="71223"/>
                </a:cubicBezTo>
                <a:cubicBezTo>
                  <a:pt x="387" y="71187"/>
                  <a:pt x="414" y="71151"/>
                  <a:pt x="443" y="71115"/>
                </a:cubicBezTo>
                <a:cubicBezTo>
                  <a:pt x="452" y="71129"/>
                  <a:pt x="467" y="71139"/>
                  <a:pt x="483" y="71139"/>
                </a:cubicBezTo>
                <a:cubicBezTo>
                  <a:pt x="493" y="71139"/>
                  <a:pt x="504" y="71134"/>
                  <a:pt x="514" y="71123"/>
                </a:cubicBezTo>
                <a:cubicBezTo>
                  <a:pt x="1428" y="70073"/>
                  <a:pt x="2594" y="69201"/>
                  <a:pt x="3681" y="68336"/>
                </a:cubicBezTo>
                <a:cubicBezTo>
                  <a:pt x="4795" y="67448"/>
                  <a:pt x="5839" y="66501"/>
                  <a:pt x="6895" y="65542"/>
                </a:cubicBezTo>
                <a:cubicBezTo>
                  <a:pt x="8370" y="64203"/>
                  <a:pt x="9641" y="62676"/>
                  <a:pt x="10862" y="61105"/>
                </a:cubicBezTo>
                <a:close/>
                <a:moveTo>
                  <a:pt x="38101" y="1"/>
                </a:moveTo>
                <a:cubicBezTo>
                  <a:pt x="37974" y="1"/>
                  <a:pt x="37849" y="92"/>
                  <a:pt x="37872" y="257"/>
                </a:cubicBezTo>
                <a:cubicBezTo>
                  <a:pt x="37930" y="682"/>
                  <a:pt x="37948" y="1110"/>
                  <a:pt x="37953" y="1543"/>
                </a:cubicBezTo>
                <a:cubicBezTo>
                  <a:pt x="37896" y="1728"/>
                  <a:pt x="37846" y="1914"/>
                  <a:pt x="37803" y="2102"/>
                </a:cubicBezTo>
                <a:cubicBezTo>
                  <a:pt x="37460" y="2435"/>
                  <a:pt x="37107" y="2760"/>
                  <a:pt x="36775" y="3100"/>
                </a:cubicBezTo>
                <a:cubicBezTo>
                  <a:pt x="36444" y="3439"/>
                  <a:pt x="36225" y="3867"/>
                  <a:pt x="35929" y="4234"/>
                </a:cubicBezTo>
                <a:cubicBezTo>
                  <a:pt x="35230" y="5097"/>
                  <a:pt x="34332" y="5787"/>
                  <a:pt x="33654" y="6674"/>
                </a:cubicBezTo>
                <a:cubicBezTo>
                  <a:pt x="32891" y="7670"/>
                  <a:pt x="32099" y="8573"/>
                  <a:pt x="31238" y="9480"/>
                </a:cubicBezTo>
                <a:cubicBezTo>
                  <a:pt x="30381" y="10386"/>
                  <a:pt x="29710" y="11473"/>
                  <a:pt x="28891" y="12416"/>
                </a:cubicBezTo>
                <a:cubicBezTo>
                  <a:pt x="28097" y="13331"/>
                  <a:pt x="27213" y="14154"/>
                  <a:pt x="26486" y="15124"/>
                </a:cubicBezTo>
                <a:cubicBezTo>
                  <a:pt x="25733" y="16131"/>
                  <a:pt x="25168" y="17259"/>
                  <a:pt x="24448" y="18284"/>
                </a:cubicBezTo>
                <a:cubicBezTo>
                  <a:pt x="23738" y="19298"/>
                  <a:pt x="23131" y="20416"/>
                  <a:pt x="22558" y="21515"/>
                </a:cubicBezTo>
                <a:cubicBezTo>
                  <a:pt x="22000" y="22587"/>
                  <a:pt x="21566" y="23692"/>
                  <a:pt x="20974" y="24730"/>
                </a:cubicBezTo>
                <a:cubicBezTo>
                  <a:pt x="20737" y="24917"/>
                  <a:pt x="20499" y="25098"/>
                  <a:pt x="20296" y="25322"/>
                </a:cubicBezTo>
                <a:cubicBezTo>
                  <a:pt x="20245" y="25379"/>
                  <a:pt x="20306" y="25465"/>
                  <a:pt x="20370" y="25465"/>
                </a:cubicBezTo>
                <a:cubicBezTo>
                  <a:pt x="20386" y="25465"/>
                  <a:pt x="20403" y="25459"/>
                  <a:pt x="20418" y="25445"/>
                </a:cubicBezTo>
                <a:cubicBezTo>
                  <a:pt x="20497" y="25370"/>
                  <a:pt x="20584" y="25302"/>
                  <a:pt x="20671" y="25235"/>
                </a:cubicBezTo>
                <a:lnTo>
                  <a:pt x="20671" y="25235"/>
                </a:lnTo>
                <a:cubicBezTo>
                  <a:pt x="20659" y="25254"/>
                  <a:pt x="20650" y="25270"/>
                  <a:pt x="20637" y="25289"/>
                </a:cubicBezTo>
                <a:cubicBezTo>
                  <a:pt x="20582" y="25373"/>
                  <a:pt x="20606" y="25484"/>
                  <a:pt x="20702" y="25524"/>
                </a:cubicBezTo>
                <a:cubicBezTo>
                  <a:pt x="20786" y="25560"/>
                  <a:pt x="20873" y="25575"/>
                  <a:pt x="20962" y="25575"/>
                </a:cubicBezTo>
                <a:cubicBezTo>
                  <a:pt x="21140" y="25575"/>
                  <a:pt x="21324" y="25516"/>
                  <a:pt x="21489" y="25456"/>
                </a:cubicBezTo>
                <a:cubicBezTo>
                  <a:pt x="22094" y="25239"/>
                  <a:pt x="22756" y="24902"/>
                  <a:pt x="23311" y="24583"/>
                </a:cubicBezTo>
                <a:cubicBezTo>
                  <a:pt x="24448" y="23929"/>
                  <a:pt x="25494" y="23142"/>
                  <a:pt x="26652" y="22515"/>
                </a:cubicBezTo>
                <a:cubicBezTo>
                  <a:pt x="27811" y="21887"/>
                  <a:pt x="28843" y="21136"/>
                  <a:pt x="29828" y="20263"/>
                </a:cubicBezTo>
                <a:cubicBezTo>
                  <a:pt x="30890" y="19318"/>
                  <a:pt x="31976" y="18386"/>
                  <a:pt x="32847" y="17253"/>
                </a:cubicBezTo>
                <a:cubicBezTo>
                  <a:pt x="34438" y="15184"/>
                  <a:pt x="35801" y="12711"/>
                  <a:pt x="36433" y="10164"/>
                </a:cubicBezTo>
                <a:cubicBezTo>
                  <a:pt x="36621" y="9400"/>
                  <a:pt x="36660" y="8612"/>
                  <a:pt x="36824" y="7844"/>
                </a:cubicBezTo>
                <a:cubicBezTo>
                  <a:pt x="36993" y="7038"/>
                  <a:pt x="37201" y="6252"/>
                  <a:pt x="37436" y="5462"/>
                </a:cubicBezTo>
                <a:cubicBezTo>
                  <a:pt x="37520" y="5180"/>
                  <a:pt x="37619" y="4886"/>
                  <a:pt x="37709" y="4591"/>
                </a:cubicBezTo>
                <a:lnTo>
                  <a:pt x="37709" y="4591"/>
                </a:lnTo>
                <a:cubicBezTo>
                  <a:pt x="37551" y="5676"/>
                  <a:pt x="37359" y="6756"/>
                  <a:pt x="37230" y="7802"/>
                </a:cubicBezTo>
                <a:cubicBezTo>
                  <a:pt x="36948" y="10080"/>
                  <a:pt x="36253" y="12248"/>
                  <a:pt x="35851" y="14505"/>
                </a:cubicBezTo>
                <a:cubicBezTo>
                  <a:pt x="35450" y="16767"/>
                  <a:pt x="34945" y="19038"/>
                  <a:pt x="34338" y="21258"/>
                </a:cubicBezTo>
                <a:cubicBezTo>
                  <a:pt x="34283" y="21356"/>
                  <a:pt x="34229" y="21452"/>
                  <a:pt x="34174" y="21549"/>
                </a:cubicBezTo>
                <a:cubicBezTo>
                  <a:pt x="34069" y="21618"/>
                  <a:pt x="33960" y="21683"/>
                  <a:pt x="33849" y="21744"/>
                </a:cubicBezTo>
                <a:cubicBezTo>
                  <a:pt x="33826" y="21730"/>
                  <a:pt x="33800" y="21722"/>
                  <a:pt x="33774" y="21722"/>
                </a:cubicBezTo>
                <a:cubicBezTo>
                  <a:pt x="33751" y="21722"/>
                  <a:pt x="33728" y="21728"/>
                  <a:pt x="33709" y="21744"/>
                </a:cubicBezTo>
                <a:cubicBezTo>
                  <a:pt x="33636" y="21805"/>
                  <a:pt x="33567" y="21867"/>
                  <a:pt x="33495" y="21928"/>
                </a:cubicBezTo>
                <a:cubicBezTo>
                  <a:pt x="33014" y="22159"/>
                  <a:pt x="32511" y="22341"/>
                  <a:pt x="32051" y="22484"/>
                </a:cubicBezTo>
                <a:cubicBezTo>
                  <a:pt x="31192" y="22749"/>
                  <a:pt x="30272" y="23160"/>
                  <a:pt x="29477" y="23578"/>
                </a:cubicBezTo>
                <a:cubicBezTo>
                  <a:pt x="28670" y="24000"/>
                  <a:pt x="27941" y="24597"/>
                  <a:pt x="27153" y="25059"/>
                </a:cubicBezTo>
                <a:cubicBezTo>
                  <a:pt x="26297" y="25559"/>
                  <a:pt x="25410" y="25984"/>
                  <a:pt x="24683" y="26665"/>
                </a:cubicBezTo>
                <a:cubicBezTo>
                  <a:pt x="23109" y="28138"/>
                  <a:pt x="22008" y="29976"/>
                  <a:pt x="20714" y="31678"/>
                </a:cubicBezTo>
                <a:cubicBezTo>
                  <a:pt x="20037" y="32568"/>
                  <a:pt x="19342" y="33447"/>
                  <a:pt x="18676" y="34345"/>
                </a:cubicBezTo>
                <a:cubicBezTo>
                  <a:pt x="18510" y="34569"/>
                  <a:pt x="18083" y="35038"/>
                  <a:pt x="18225" y="35344"/>
                </a:cubicBezTo>
                <a:cubicBezTo>
                  <a:pt x="18242" y="35385"/>
                  <a:pt x="18281" y="35421"/>
                  <a:pt x="18328" y="35424"/>
                </a:cubicBezTo>
                <a:cubicBezTo>
                  <a:pt x="18344" y="35425"/>
                  <a:pt x="18360" y="35426"/>
                  <a:pt x="18376" y="35426"/>
                </a:cubicBezTo>
                <a:cubicBezTo>
                  <a:pt x="18923" y="35426"/>
                  <a:pt x="19658" y="34810"/>
                  <a:pt x="20081" y="34585"/>
                </a:cubicBezTo>
                <a:cubicBezTo>
                  <a:pt x="21099" y="34044"/>
                  <a:pt x="22053" y="33404"/>
                  <a:pt x="23071" y="32861"/>
                </a:cubicBezTo>
                <a:cubicBezTo>
                  <a:pt x="24973" y="31847"/>
                  <a:pt x="26809" y="30607"/>
                  <a:pt x="28465" y="29224"/>
                </a:cubicBezTo>
                <a:cubicBezTo>
                  <a:pt x="29977" y="27958"/>
                  <a:pt x="31130" y="26548"/>
                  <a:pt x="32348" y="24996"/>
                </a:cubicBezTo>
                <a:cubicBezTo>
                  <a:pt x="32962" y="24214"/>
                  <a:pt x="33484" y="23407"/>
                  <a:pt x="33972" y="22544"/>
                </a:cubicBezTo>
                <a:lnTo>
                  <a:pt x="33972" y="22544"/>
                </a:lnTo>
                <a:cubicBezTo>
                  <a:pt x="33697" y="23442"/>
                  <a:pt x="33393" y="24325"/>
                  <a:pt x="33169" y="25242"/>
                </a:cubicBezTo>
                <a:cubicBezTo>
                  <a:pt x="32857" y="26521"/>
                  <a:pt x="32500" y="27781"/>
                  <a:pt x="32015" y="29004"/>
                </a:cubicBezTo>
                <a:cubicBezTo>
                  <a:pt x="31593" y="30067"/>
                  <a:pt x="31169" y="31061"/>
                  <a:pt x="30638" y="32074"/>
                </a:cubicBezTo>
                <a:cubicBezTo>
                  <a:pt x="30512" y="32316"/>
                  <a:pt x="30398" y="32565"/>
                  <a:pt x="30288" y="32812"/>
                </a:cubicBezTo>
                <a:cubicBezTo>
                  <a:pt x="30209" y="32913"/>
                  <a:pt x="30131" y="33015"/>
                  <a:pt x="30052" y="33116"/>
                </a:cubicBezTo>
                <a:cubicBezTo>
                  <a:pt x="30047" y="33114"/>
                  <a:pt x="30040" y="33114"/>
                  <a:pt x="30034" y="33114"/>
                </a:cubicBezTo>
                <a:cubicBezTo>
                  <a:pt x="30015" y="33114"/>
                  <a:pt x="29995" y="33121"/>
                  <a:pt x="29979" y="33143"/>
                </a:cubicBezTo>
                <a:cubicBezTo>
                  <a:pt x="29976" y="33146"/>
                  <a:pt x="29976" y="33152"/>
                  <a:pt x="29972" y="33155"/>
                </a:cubicBezTo>
                <a:cubicBezTo>
                  <a:pt x="29898" y="33144"/>
                  <a:pt x="29822" y="33139"/>
                  <a:pt x="29745" y="33139"/>
                </a:cubicBezTo>
                <a:cubicBezTo>
                  <a:pt x="29301" y="33139"/>
                  <a:pt x="28815" y="33302"/>
                  <a:pt x="28410" y="33376"/>
                </a:cubicBezTo>
                <a:cubicBezTo>
                  <a:pt x="27655" y="33513"/>
                  <a:pt x="26829" y="33477"/>
                  <a:pt x="26101" y="33715"/>
                </a:cubicBezTo>
                <a:cubicBezTo>
                  <a:pt x="24509" y="34232"/>
                  <a:pt x="22953" y="35084"/>
                  <a:pt x="21543" y="35978"/>
                </a:cubicBezTo>
                <a:cubicBezTo>
                  <a:pt x="20185" y="36838"/>
                  <a:pt x="19033" y="38071"/>
                  <a:pt x="17920" y="39219"/>
                </a:cubicBezTo>
                <a:cubicBezTo>
                  <a:pt x="16811" y="40360"/>
                  <a:pt x="15632" y="41452"/>
                  <a:pt x="14745" y="42775"/>
                </a:cubicBezTo>
                <a:cubicBezTo>
                  <a:pt x="14593" y="42884"/>
                  <a:pt x="14437" y="42982"/>
                  <a:pt x="14269" y="43065"/>
                </a:cubicBezTo>
                <a:cubicBezTo>
                  <a:pt x="14213" y="43092"/>
                  <a:pt x="14236" y="43170"/>
                  <a:pt x="14290" y="43170"/>
                </a:cubicBezTo>
                <a:cubicBezTo>
                  <a:pt x="14297" y="43170"/>
                  <a:pt x="14304" y="43169"/>
                  <a:pt x="14311" y="43166"/>
                </a:cubicBezTo>
                <a:cubicBezTo>
                  <a:pt x="14392" y="43134"/>
                  <a:pt x="14472" y="43105"/>
                  <a:pt x="14552" y="43076"/>
                </a:cubicBezTo>
                <a:lnTo>
                  <a:pt x="14552" y="43076"/>
                </a:lnTo>
                <a:cubicBezTo>
                  <a:pt x="14518" y="43131"/>
                  <a:pt x="14481" y="43182"/>
                  <a:pt x="14449" y="43235"/>
                </a:cubicBezTo>
                <a:cubicBezTo>
                  <a:pt x="14420" y="43284"/>
                  <a:pt x="14427" y="43347"/>
                  <a:pt x="14485" y="43370"/>
                </a:cubicBezTo>
                <a:cubicBezTo>
                  <a:pt x="14588" y="43412"/>
                  <a:pt x="14694" y="43430"/>
                  <a:pt x="14802" y="43430"/>
                </a:cubicBezTo>
                <a:cubicBezTo>
                  <a:pt x="15076" y="43430"/>
                  <a:pt x="15359" y="43318"/>
                  <a:pt x="15616" y="43232"/>
                </a:cubicBezTo>
                <a:cubicBezTo>
                  <a:pt x="16417" y="42963"/>
                  <a:pt x="17276" y="42754"/>
                  <a:pt x="18050" y="42407"/>
                </a:cubicBezTo>
                <a:cubicBezTo>
                  <a:pt x="19556" y="41730"/>
                  <a:pt x="20960" y="40704"/>
                  <a:pt x="22327" y="39796"/>
                </a:cubicBezTo>
                <a:cubicBezTo>
                  <a:pt x="23865" y="38771"/>
                  <a:pt x="25437" y="37771"/>
                  <a:pt x="26881" y="36604"/>
                </a:cubicBezTo>
                <a:cubicBezTo>
                  <a:pt x="27581" y="36039"/>
                  <a:pt x="28313" y="35545"/>
                  <a:pt x="28950" y="34908"/>
                </a:cubicBezTo>
                <a:cubicBezTo>
                  <a:pt x="29218" y="34640"/>
                  <a:pt x="29457" y="34347"/>
                  <a:pt x="29687" y="34044"/>
                </a:cubicBezTo>
                <a:lnTo>
                  <a:pt x="29687" y="34044"/>
                </a:lnTo>
                <a:cubicBezTo>
                  <a:pt x="29679" y="34108"/>
                  <a:pt x="29672" y="34172"/>
                  <a:pt x="29665" y="34237"/>
                </a:cubicBezTo>
                <a:cubicBezTo>
                  <a:pt x="29475" y="34678"/>
                  <a:pt x="29277" y="35117"/>
                  <a:pt x="29044" y="35540"/>
                </a:cubicBezTo>
                <a:cubicBezTo>
                  <a:pt x="27762" y="37881"/>
                  <a:pt x="26483" y="40307"/>
                  <a:pt x="25050" y="42555"/>
                </a:cubicBezTo>
                <a:cubicBezTo>
                  <a:pt x="24787" y="42966"/>
                  <a:pt x="24519" y="43370"/>
                  <a:pt x="24252" y="43775"/>
                </a:cubicBezTo>
                <a:cubicBezTo>
                  <a:pt x="24052" y="44005"/>
                  <a:pt x="23845" y="44230"/>
                  <a:pt x="23637" y="44450"/>
                </a:cubicBezTo>
                <a:cubicBezTo>
                  <a:pt x="23692" y="44351"/>
                  <a:pt x="23607" y="44249"/>
                  <a:pt x="23516" y="44249"/>
                </a:cubicBezTo>
                <a:cubicBezTo>
                  <a:pt x="23481" y="44249"/>
                  <a:pt x="23445" y="44265"/>
                  <a:pt x="23416" y="44303"/>
                </a:cubicBezTo>
                <a:cubicBezTo>
                  <a:pt x="23375" y="44353"/>
                  <a:pt x="23351" y="44405"/>
                  <a:pt x="23329" y="44462"/>
                </a:cubicBezTo>
                <a:cubicBezTo>
                  <a:pt x="22752" y="44411"/>
                  <a:pt x="22201" y="44145"/>
                  <a:pt x="21616" y="44086"/>
                </a:cubicBezTo>
                <a:cubicBezTo>
                  <a:pt x="21536" y="44078"/>
                  <a:pt x="21457" y="44074"/>
                  <a:pt x="21380" y="44074"/>
                </a:cubicBezTo>
                <a:cubicBezTo>
                  <a:pt x="20909" y="44074"/>
                  <a:pt x="20499" y="44213"/>
                  <a:pt x="20028" y="44331"/>
                </a:cubicBezTo>
                <a:cubicBezTo>
                  <a:pt x="18571" y="44699"/>
                  <a:pt x="17163" y="45331"/>
                  <a:pt x="15823" y="46009"/>
                </a:cubicBezTo>
                <a:cubicBezTo>
                  <a:pt x="14465" y="46695"/>
                  <a:pt x="13295" y="47642"/>
                  <a:pt x="12258" y="48750"/>
                </a:cubicBezTo>
                <a:cubicBezTo>
                  <a:pt x="11637" y="49411"/>
                  <a:pt x="11073" y="50130"/>
                  <a:pt x="10524" y="50848"/>
                </a:cubicBezTo>
                <a:cubicBezTo>
                  <a:pt x="10295" y="51146"/>
                  <a:pt x="9743" y="51608"/>
                  <a:pt x="9824" y="52020"/>
                </a:cubicBezTo>
                <a:cubicBezTo>
                  <a:pt x="9831" y="52057"/>
                  <a:pt x="9854" y="52098"/>
                  <a:pt x="9895" y="52111"/>
                </a:cubicBezTo>
                <a:cubicBezTo>
                  <a:pt x="10005" y="52144"/>
                  <a:pt x="10115" y="52158"/>
                  <a:pt x="10224" y="52158"/>
                </a:cubicBezTo>
                <a:cubicBezTo>
                  <a:pt x="10573" y="52158"/>
                  <a:pt x="10915" y="52017"/>
                  <a:pt x="11245" y="51897"/>
                </a:cubicBezTo>
                <a:cubicBezTo>
                  <a:pt x="11999" y="51623"/>
                  <a:pt x="12749" y="51370"/>
                  <a:pt x="13489" y="51055"/>
                </a:cubicBezTo>
                <a:cubicBezTo>
                  <a:pt x="15100" y="50364"/>
                  <a:pt x="16623" y="49538"/>
                  <a:pt x="18192" y="48764"/>
                </a:cubicBezTo>
                <a:cubicBezTo>
                  <a:pt x="19493" y="48124"/>
                  <a:pt x="20713" y="47324"/>
                  <a:pt x="21857" y="46436"/>
                </a:cubicBezTo>
                <a:cubicBezTo>
                  <a:pt x="22367" y="46041"/>
                  <a:pt x="22823" y="45639"/>
                  <a:pt x="23246" y="45215"/>
                </a:cubicBezTo>
                <a:lnTo>
                  <a:pt x="23246" y="45215"/>
                </a:lnTo>
                <a:cubicBezTo>
                  <a:pt x="23245" y="45234"/>
                  <a:pt x="23242" y="45253"/>
                  <a:pt x="23239" y="45272"/>
                </a:cubicBezTo>
                <a:cubicBezTo>
                  <a:pt x="22376" y="46523"/>
                  <a:pt x="21486" y="47752"/>
                  <a:pt x="20562" y="48973"/>
                </a:cubicBezTo>
                <a:cubicBezTo>
                  <a:pt x="19686" y="50131"/>
                  <a:pt x="18751" y="51232"/>
                  <a:pt x="17798" y="52318"/>
                </a:cubicBezTo>
                <a:cubicBezTo>
                  <a:pt x="17780" y="52335"/>
                  <a:pt x="17762" y="52351"/>
                  <a:pt x="17742" y="52365"/>
                </a:cubicBezTo>
                <a:cubicBezTo>
                  <a:pt x="17299" y="52461"/>
                  <a:pt x="16811" y="52472"/>
                  <a:pt x="16375" y="52546"/>
                </a:cubicBezTo>
                <a:cubicBezTo>
                  <a:pt x="15737" y="52655"/>
                  <a:pt x="15144" y="52776"/>
                  <a:pt x="14531" y="52987"/>
                </a:cubicBezTo>
                <a:cubicBezTo>
                  <a:pt x="13221" y="53441"/>
                  <a:pt x="11854" y="53725"/>
                  <a:pt x="10609" y="54353"/>
                </a:cubicBezTo>
                <a:cubicBezTo>
                  <a:pt x="9355" y="54982"/>
                  <a:pt x="8356" y="55868"/>
                  <a:pt x="7352" y="56830"/>
                </a:cubicBezTo>
                <a:cubicBezTo>
                  <a:pt x="6836" y="57326"/>
                  <a:pt x="6328" y="57847"/>
                  <a:pt x="5790" y="58320"/>
                </a:cubicBezTo>
                <a:cubicBezTo>
                  <a:pt x="5586" y="58499"/>
                  <a:pt x="5281" y="58688"/>
                  <a:pt x="5281" y="58991"/>
                </a:cubicBezTo>
                <a:cubicBezTo>
                  <a:pt x="5281" y="59085"/>
                  <a:pt x="5338" y="59162"/>
                  <a:pt x="5433" y="59162"/>
                </a:cubicBezTo>
                <a:cubicBezTo>
                  <a:pt x="5438" y="59162"/>
                  <a:pt x="5444" y="59162"/>
                  <a:pt x="5450" y="59161"/>
                </a:cubicBezTo>
                <a:cubicBezTo>
                  <a:pt x="5995" y="59105"/>
                  <a:pt x="6483" y="58788"/>
                  <a:pt x="7003" y="58635"/>
                </a:cubicBezTo>
                <a:cubicBezTo>
                  <a:pt x="7688" y="58435"/>
                  <a:pt x="8399" y="58404"/>
                  <a:pt x="9076" y="58153"/>
                </a:cubicBezTo>
                <a:cubicBezTo>
                  <a:pt x="9660" y="57936"/>
                  <a:pt x="10197" y="57608"/>
                  <a:pt x="10735" y="57293"/>
                </a:cubicBezTo>
                <a:cubicBezTo>
                  <a:pt x="11364" y="56928"/>
                  <a:pt x="12057" y="56668"/>
                  <a:pt x="12667" y="56272"/>
                </a:cubicBezTo>
                <a:cubicBezTo>
                  <a:pt x="13758" y="55569"/>
                  <a:pt x="14993" y="55027"/>
                  <a:pt x="15949" y="54130"/>
                </a:cubicBezTo>
                <a:cubicBezTo>
                  <a:pt x="16260" y="53839"/>
                  <a:pt x="16598" y="53566"/>
                  <a:pt x="16938" y="53294"/>
                </a:cubicBezTo>
                <a:lnTo>
                  <a:pt x="16938" y="53294"/>
                </a:lnTo>
                <a:cubicBezTo>
                  <a:pt x="16501" y="53784"/>
                  <a:pt x="16064" y="54273"/>
                  <a:pt x="15626" y="54765"/>
                </a:cubicBezTo>
                <a:cubicBezTo>
                  <a:pt x="14702" y="55805"/>
                  <a:pt x="13862" y="56920"/>
                  <a:pt x="12948" y="57974"/>
                </a:cubicBezTo>
                <a:cubicBezTo>
                  <a:pt x="12360" y="58649"/>
                  <a:pt x="11749" y="59293"/>
                  <a:pt x="11137" y="59938"/>
                </a:cubicBezTo>
                <a:cubicBezTo>
                  <a:pt x="10488" y="60337"/>
                  <a:pt x="9802" y="60661"/>
                  <a:pt x="9137" y="61068"/>
                </a:cubicBezTo>
                <a:cubicBezTo>
                  <a:pt x="8438" y="61494"/>
                  <a:pt x="7647" y="61840"/>
                  <a:pt x="6996" y="62340"/>
                </a:cubicBezTo>
                <a:cubicBezTo>
                  <a:pt x="6373" y="62822"/>
                  <a:pt x="5809" y="63400"/>
                  <a:pt x="5217" y="63921"/>
                </a:cubicBezTo>
                <a:cubicBezTo>
                  <a:pt x="3968" y="65020"/>
                  <a:pt x="2880" y="66124"/>
                  <a:pt x="1947" y="67526"/>
                </a:cubicBezTo>
                <a:cubicBezTo>
                  <a:pt x="1528" y="68157"/>
                  <a:pt x="1139" y="68830"/>
                  <a:pt x="877" y="69544"/>
                </a:cubicBezTo>
                <a:cubicBezTo>
                  <a:pt x="630" y="70219"/>
                  <a:pt x="210" y="70872"/>
                  <a:pt x="9" y="71551"/>
                </a:cubicBezTo>
                <a:cubicBezTo>
                  <a:pt x="1" y="71582"/>
                  <a:pt x="15" y="71630"/>
                  <a:pt x="54" y="71630"/>
                </a:cubicBezTo>
                <a:cubicBezTo>
                  <a:pt x="59" y="71630"/>
                  <a:pt x="63" y="71630"/>
                  <a:pt x="68" y="71630"/>
                </a:cubicBezTo>
                <a:cubicBezTo>
                  <a:pt x="472" y="71630"/>
                  <a:pt x="841" y="71376"/>
                  <a:pt x="1191" y="71187"/>
                </a:cubicBezTo>
                <a:cubicBezTo>
                  <a:pt x="1904" y="70799"/>
                  <a:pt x="2582" y="70361"/>
                  <a:pt x="3216" y="69856"/>
                </a:cubicBezTo>
                <a:cubicBezTo>
                  <a:pt x="4386" y="68926"/>
                  <a:pt x="5483" y="68038"/>
                  <a:pt x="6523" y="66965"/>
                </a:cubicBezTo>
                <a:cubicBezTo>
                  <a:pt x="7102" y="66368"/>
                  <a:pt x="7760" y="65860"/>
                  <a:pt x="8341" y="65272"/>
                </a:cubicBezTo>
                <a:cubicBezTo>
                  <a:pt x="8956" y="64650"/>
                  <a:pt x="9491" y="63898"/>
                  <a:pt x="9974" y="63170"/>
                </a:cubicBezTo>
                <a:cubicBezTo>
                  <a:pt x="10986" y="61645"/>
                  <a:pt x="11969" y="60086"/>
                  <a:pt x="12910" y="58516"/>
                </a:cubicBezTo>
                <a:cubicBezTo>
                  <a:pt x="12924" y="58490"/>
                  <a:pt x="12920" y="58469"/>
                  <a:pt x="12911" y="58451"/>
                </a:cubicBezTo>
                <a:cubicBezTo>
                  <a:pt x="13502" y="57796"/>
                  <a:pt x="14070" y="57128"/>
                  <a:pt x="14601" y="56437"/>
                </a:cubicBezTo>
                <a:cubicBezTo>
                  <a:pt x="15477" y="55293"/>
                  <a:pt x="16456" y="54240"/>
                  <a:pt x="17431" y="53183"/>
                </a:cubicBezTo>
                <a:lnTo>
                  <a:pt x="17431" y="53183"/>
                </a:lnTo>
                <a:cubicBezTo>
                  <a:pt x="17323" y="53436"/>
                  <a:pt x="17227" y="53697"/>
                  <a:pt x="17117" y="53955"/>
                </a:cubicBezTo>
                <a:cubicBezTo>
                  <a:pt x="16866" y="54542"/>
                  <a:pt x="16605" y="55122"/>
                  <a:pt x="16449" y="55744"/>
                </a:cubicBezTo>
                <a:cubicBezTo>
                  <a:pt x="16131" y="57031"/>
                  <a:pt x="15899" y="58391"/>
                  <a:pt x="15928" y="59723"/>
                </a:cubicBezTo>
                <a:cubicBezTo>
                  <a:pt x="15957" y="61028"/>
                  <a:pt x="15998" y="62268"/>
                  <a:pt x="16181" y="63562"/>
                </a:cubicBezTo>
                <a:cubicBezTo>
                  <a:pt x="16267" y="64163"/>
                  <a:pt x="16297" y="64747"/>
                  <a:pt x="16439" y="65337"/>
                </a:cubicBezTo>
                <a:cubicBezTo>
                  <a:pt x="16503" y="65602"/>
                  <a:pt x="16557" y="65866"/>
                  <a:pt x="16630" y="66128"/>
                </a:cubicBezTo>
                <a:cubicBezTo>
                  <a:pt x="16705" y="66394"/>
                  <a:pt x="16706" y="66682"/>
                  <a:pt x="16822" y="66931"/>
                </a:cubicBezTo>
                <a:cubicBezTo>
                  <a:pt x="16835" y="66960"/>
                  <a:pt x="16860" y="66974"/>
                  <a:pt x="16885" y="66974"/>
                </a:cubicBezTo>
                <a:cubicBezTo>
                  <a:pt x="16906" y="66974"/>
                  <a:pt x="16927" y="66965"/>
                  <a:pt x="16944" y="66948"/>
                </a:cubicBezTo>
                <a:cubicBezTo>
                  <a:pt x="17240" y="66638"/>
                  <a:pt x="17328" y="65960"/>
                  <a:pt x="17460" y="65564"/>
                </a:cubicBezTo>
                <a:cubicBezTo>
                  <a:pt x="17645" y="65014"/>
                  <a:pt x="17835" y="64465"/>
                  <a:pt x="18028" y="63921"/>
                </a:cubicBezTo>
                <a:cubicBezTo>
                  <a:pt x="18441" y="62758"/>
                  <a:pt x="18615" y="61520"/>
                  <a:pt x="18805" y="60307"/>
                </a:cubicBezTo>
                <a:cubicBezTo>
                  <a:pt x="18993" y="59111"/>
                  <a:pt x="18915" y="57879"/>
                  <a:pt x="18740" y="56685"/>
                </a:cubicBezTo>
                <a:cubicBezTo>
                  <a:pt x="18646" y="56048"/>
                  <a:pt x="18498" y="55439"/>
                  <a:pt x="18342" y="54815"/>
                </a:cubicBezTo>
                <a:cubicBezTo>
                  <a:pt x="18216" y="54309"/>
                  <a:pt x="17930" y="53582"/>
                  <a:pt x="18008" y="53055"/>
                </a:cubicBezTo>
                <a:cubicBezTo>
                  <a:pt x="18013" y="53030"/>
                  <a:pt x="17992" y="53015"/>
                  <a:pt x="17970" y="53015"/>
                </a:cubicBezTo>
                <a:cubicBezTo>
                  <a:pt x="17964" y="53015"/>
                  <a:pt x="17958" y="53016"/>
                  <a:pt x="17953" y="53018"/>
                </a:cubicBezTo>
                <a:cubicBezTo>
                  <a:pt x="17952" y="53002"/>
                  <a:pt x="17952" y="52987"/>
                  <a:pt x="17949" y="52971"/>
                </a:cubicBezTo>
                <a:cubicBezTo>
                  <a:pt x="17940" y="52931"/>
                  <a:pt x="17911" y="52912"/>
                  <a:pt x="17881" y="52912"/>
                </a:cubicBezTo>
                <a:cubicBezTo>
                  <a:pt x="17845" y="52912"/>
                  <a:pt x="17808" y="52940"/>
                  <a:pt x="17808" y="52989"/>
                </a:cubicBezTo>
                <a:cubicBezTo>
                  <a:pt x="17816" y="53470"/>
                  <a:pt x="17660" y="53942"/>
                  <a:pt x="17626" y="54421"/>
                </a:cubicBezTo>
                <a:cubicBezTo>
                  <a:pt x="17610" y="54656"/>
                  <a:pt x="17545" y="54880"/>
                  <a:pt x="17538" y="55116"/>
                </a:cubicBezTo>
                <a:cubicBezTo>
                  <a:pt x="17531" y="55369"/>
                  <a:pt x="17561" y="55622"/>
                  <a:pt x="17547" y="55875"/>
                </a:cubicBezTo>
                <a:cubicBezTo>
                  <a:pt x="17495" y="56837"/>
                  <a:pt x="17418" y="57799"/>
                  <a:pt x="17430" y="58765"/>
                </a:cubicBezTo>
                <a:cubicBezTo>
                  <a:pt x="17443" y="59773"/>
                  <a:pt x="17545" y="60817"/>
                  <a:pt x="17406" y="61817"/>
                </a:cubicBezTo>
                <a:cubicBezTo>
                  <a:pt x="17331" y="62358"/>
                  <a:pt x="17257" y="62896"/>
                  <a:pt x="17220" y="63441"/>
                </a:cubicBezTo>
                <a:cubicBezTo>
                  <a:pt x="17194" y="63802"/>
                  <a:pt x="17262" y="64411"/>
                  <a:pt x="17111" y="64802"/>
                </a:cubicBezTo>
                <a:cubicBezTo>
                  <a:pt x="17006" y="64382"/>
                  <a:pt x="16980" y="63872"/>
                  <a:pt x="16962" y="63470"/>
                </a:cubicBezTo>
                <a:cubicBezTo>
                  <a:pt x="16941" y="62932"/>
                  <a:pt x="16960" y="62366"/>
                  <a:pt x="17035" y="61837"/>
                </a:cubicBezTo>
                <a:cubicBezTo>
                  <a:pt x="17187" y="60777"/>
                  <a:pt x="17175" y="59724"/>
                  <a:pt x="17218" y="58655"/>
                </a:cubicBezTo>
                <a:cubicBezTo>
                  <a:pt x="17257" y="57660"/>
                  <a:pt x="17285" y="56687"/>
                  <a:pt x="17409" y="55699"/>
                </a:cubicBezTo>
                <a:cubicBezTo>
                  <a:pt x="17473" y="55187"/>
                  <a:pt x="17518" y="54672"/>
                  <a:pt x="17581" y="54159"/>
                </a:cubicBezTo>
                <a:cubicBezTo>
                  <a:pt x="17628" y="53789"/>
                  <a:pt x="17684" y="53423"/>
                  <a:pt x="17688" y="53052"/>
                </a:cubicBezTo>
                <a:cubicBezTo>
                  <a:pt x="17729" y="52955"/>
                  <a:pt x="17775" y="52859"/>
                  <a:pt x="17823" y="52765"/>
                </a:cubicBezTo>
                <a:cubicBezTo>
                  <a:pt x="17978" y="52655"/>
                  <a:pt x="18119" y="52532"/>
                  <a:pt x="18232" y="52373"/>
                </a:cubicBezTo>
                <a:cubicBezTo>
                  <a:pt x="18246" y="52353"/>
                  <a:pt x="18229" y="52335"/>
                  <a:pt x="18210" y="52335"/>
                </a:cubicBezTo>
                <a:cubicBezTo>
                  <a:pt x="18205" y="52335"/>
                  <a:pt x="18200" y="52336"/>
                  <a:pt x="18196" y="52338"/>
                </a:cubicBezTo>
                <a:cubicBezTo>
                  <a:pt x="18734" y="51741"/>
                  <a:pt x="19262" y="51135"/>
                  <a:pt x="19759" y="50500"/>
                </a:cubicBezTo>
                <a:cubicBezTo>
                  <a:pt x="20906" y="49033"/>
                  <a:pt x="22042" y="47571"/>
                  <a:pt x="23129" y="46071"/>
                </a:cubicBezTo>
                <a:lnTo>
                  <a:pt x="23129" y="46071"/>
                </a:lnTo>
                <a:cubicBezTo>
                  <a:pt x="23073" y="46450"/>
                  <a:pt x="23019" y="46832"/>
                  <a:pt x="22990" y="47218"/>
                </a:cubicBezTo>
                <a:cubicBezTo>
                  <a:pt x="22896" y="48474"/>
                  <a:pt x="22762" y="49720"/>
                  <a:pt x="22687" y="50976"/>
                </a:cubicBezTo>
                <a:cubicBezTo>
                  <a:pt x="22610" y="52218"/>
                  <a:pt x="22643" y="53550"/>
                  <a:pt x="22860" y="54773"/>
                </a:cubicBezTo>
                <a:cubicBezTo>
                  <a:pt x="23079" y="56009"/>
                  <a:pt x="23401" y="57135"/>
                  <a:pt x="23838" y="58310"/>
                </a:cubicBezTo>
                <a:cubicBezTo>
                  <a:pt x="24055" y="58895"/>
                  <a:pt x="24353" y="59430"/>
                  <a:pt x="24619" y="59996"/>
                </a:cubicBezTo>
                <a:cubicBezTo>
                  <a:pt x="24732" y="60234"/>
                  <a:pt x="24913" y="61063"/>
                  <a:pt x="25205" y="61128"/>
                </a:cubicBezTo>
                <a:cubicBezTo>
                  <a:pt x="25221" y="61132"/>
                  <a:pt x="25237" y="61134"/>
                  <a:pt x="25252" y="61134"/>
                </a:cubicBezTo>
                <a:cubicBezTo>
                  <a:pt x="25753" y="61134"/>
                  <a:pt x="25733" y="59255"/>
                  <a:pt x="25760" y="58972"/>
                </a:cubicBezTo>
                <a:cubicBezTo>
                  <a:pt x="25874" y="57722"/>
                  <a:pt x="26217" y="56516"/>
                  <a:pt x="26334" y="55265"/>
                </a:cubicBezTo>
                <a:cubicBezTo>
                  <a:pt x="26450" y="54042"/>
                  <a:pt x="26279" y="52890"/>
                  <a:pt x="25957" y="51709"/>
                </a:cubicBezTo>
                <a:cubicBezTo>
                  <a:pt x="25582" y="50342"/>
                  <a:pt x="24814" y="49069"/>
                  <a:pt x="24561" y="47672"/>
                </a:cubicBezTo>
                <a:cubicBezTo>
                  <a:pt x="24437" y="46987"/>
                  <a:pt x="24440" y="46284"/>
                  <a:pt x="24308" y="45597"/>
                </a:cubicBezTo>
                <a:cubicBezTo>
                  <a:pt x="24259" y="45344"/>
                  <a:pt x="24215" y="44975"/>
                  <a:pt x="24117" y="44670"/>
                </a:cubicBezTo>
                <a:cubicBezTo>
                  <a:pt x="24265" y="44456"/>
                  <a:pt x="24416" y="44245"/>
                  <a:pt x="24561" y="44029"/>
                </a:cubicBezTo>
                <a:cubicBezTo>
                  <a:pt x="26041" y="41824"/>
                  <a:pt x="27273" y="39488"/>
                  <a:pt x="28668" y="37232"/>
                </a:cubicBezTo>
                <a:cubicBezTo>
                  <a:pt x="28963" y="36756"/>
                  <a:pt x="29247" y="36289"/>
                  <a:pt x="29513" y="35813"/>
                </a:cubicBezTo>
                <a:lnTo>
                  <a:pt x="29513" y="35813"/>
                </a:lnTo>
                <a:cubicBezTo>
                  <a:pt x="29435" y="36470"/>
                  <a:pt x="29383" y="37128"/>
                  <a:pt x="29392" y="37792"/>
                </a:cubicBezTo>
                <a:cubicBezTo>
                  <a:pt x="29418" y="39770"/>
                  <a:pt x="29718" y="41678"/>
                  <a:pt x="30106" y="43613"/>
                </a:cubicBezTo>
                <a:cubicBezTo>
                  <a:pt x="30288" y="44525"/>
                  <a:pt x="30592" y="45389"/>
                  <a:pt x="30792" y="46290"/>
                </a:cubicBezTo>
                <a:cubicBezTo>
                  <a:pt x="30972" y="47108"/>
                  <a:pt x="31194" y="47905"/>
                  <a:pt x="31519" y="48682"/>
                </a:cubicBezTo>
                <a:cubicBezTo>
                  <a:pt x="31833" y="49428"/>
                  <a:pt x="32165" y="50106"/>
                  <a:pt x="32647" y="50759"/>
                </a:cubicBezTo>
                <a:cubicBezTo>
                  <a:pt x="33000" y="51234"/>
                  <a:pt x="33435" y="52073"/>
                  <a:pt x="33978" y="52358"/>
                </a:cubicBezTo>
                <a:cubicBezTo>
                  <a:pt x="33996" y="52368"/>
                  <a:pt x="34015" y="52372"/>
                  <a:pt x="34034" y="52372"/>
                </a:cubicBezTo>
                <a:cubicBezTo>
                  <a:pt x="34097" y="52372"/>
                  <a:pt x="34161" y="52327"/>
                  <a:pt x="34183" y="52271"/>
                </a:cubicBezTo>
                <a:cubicBezTo>
                  <a:pt x="34426" y="51683"/>
                  <a:pt x="34459" y="51057"/>
                  <a:pt x="34527" y="50432"/>
                </a:cubicBezTo>
                <a:cubicBezTo>
                  <a:pt x="34624" y="49564"/>
                  <a:pt x="34814" y="48705"/>
                  <a:pt x="34910" y="47837"/>
                </a:cubicBezTo>
                <a:cubicBezTo>
                  <a:pt x="35077" y="46378"/>
                  <a:pt x="34858" y="44757"/>
                  <a:pt x="34479" y="43348"/>
                </a:cubicBezTo>
                <a:cubicBezTo>
                  <a:pt x="34041" y="41731"/>
                  <a:pt x="33283" y="40091"/>
                  <a:pt x="32563" y="38581"/>
                </a:cubicBezTo>
                <a:cubicBezTo>
                  <a:pt x="32187" y="37793"/>
                  <a:pt x="31750" y="37064"/>
                  <a:pt x="31429" y="36248"/>
                </a:cubicBezTo>
                <a:cubicBezTo>
                  <a:pt x="31211" y="35692"/>
                  <a:pt x="31084" y="34980"/>
                  <a:pt x="30690" y="34517"/>
                </a:cubicBezTo>
                <a:cubicBezTo>
                  <a:pt x="30681" y="34507"/>
                  <a:pt x="30671" y="34502"/>
                  <a:pt x="30661" y="34502"/>
                </a:cubicBezTo>
                <a:cubicBezTo>
                  <a:pt x="30634" y="34502"/>
                  <a:pt x="30610" y="34534"/>
                  <a:pt x="30628" y="34562"/>
                </a:cubicBezTo>
                <a:cubicBezTo>
                  <a:pt x="30968" y="35097"/>
                  <a:pt x="31117" y="35825"/>
                  <a:pt x="31334" y="36413"/>
                </a:cubicBezTo>
                <a:cubicBezTo>
                  <a:pt x="31604" y="37154"/>
                  <a:pt x="31902" y="37852"/>
                  <a:pt x="32232" y="38572"/>
                </a:cubicBezTo>
                <a:cubicBezTo>
                  <a:pt x="32883" y="39997"/>
                  <a:pt x="33532" y="41540"/>
                  <a:pt x="33968" y="43046"/>
                </a:cubicBezTo>
                <a:cubicBezTo>
                  <a:pt x="34383" y="44482"/>
                  <a:pt x="34605" y="46168"/>
                  <a:pt x="34481" y="47662"/>
                </a:cubicBezTo>
                <a:cubicBezTo>
                  <a:pt x="34416" y="48443"/>
                  <a:pt x="34270" y="49221"/>
                  <a:pt x="34183" y="50001"/>
                </a:cubicBezTo>
                <a:cubicBezTo>
                  <a:pt x="34111" y="50649"/>
                  <a:pt x="34158" y="51330"/>
                  <a:pt x="33960" y="51959"/>
                </a:cubicBezTo>
                <a:cubicBezTo>
                  <a:pt x="33793" y="51801"/>
                  <a:pt x="33649" y="51554"/>
                  <a:pt x="33528" y="51396"/>
                </a:cubicBezTo>
                <a:cubicBezTo>
                  <a:pt x="33268" y="51061"/>
                  <a:pt x="33001" y="50724"/>
                  <a:pt x="32754" y="50378"/>
                </a:cubicBezTo>
                <a:cubicBezTo>
                  <a:pt x="32288" y="49730"/>
                  <a:pt x="31951" y="48997"/>
                  <a:pt x="31656" y="48257"/>
                </a:cubicBezTo>
                <a:cubicBezTo>
                  <a:pt x="31035" y="46695"/>
                  <a:pt x="30611" y="44965"/>
                  <a:pt x="30308" y="43313"/>
                </a:cubicBezTo>
                <a:cubicBezTo>
                  <a:pt x="30006" y="41667"/>
                  <a:pt x="29810" y="40065"/>
                  <a:pt x="29679" y="38396"/>
                </a:cubicBezTo>
                <a:cubicBezTo>
                  <a:pt x="29607" y="37460"/>
                  <a:pt x="29666" y="36520"/>
                  <a:pt x="29781" y="35589"/>
                </a:cubicBezTo>
                <a:cubicBezTo>
                  <a:pt x="29795" y="35472"/>
                  <a:pt x="29805" y="35352"/>
                  <a:pt x="29820" y="35235"/>
                </a:cubicBezTo>
                <a:cubicBezTo>
                  <a:pt x="29919" y="35041"/>
                  <a:pt x="30015" y="34844"/>
                  <a:pt x="30106" y="34646"/>
                </a:cubicBezTo>
                <a:cubicBezTo>
                  <a:pt x="30113" y="34656"/>
                  <a:pt x="30120" y="34665"/>
                  <a:pt x="30126" y="34676"/>
                </a:cubicBezTo>
                <a:cubicBezTo>
                  <a:pt x="30000" y="36092"/>
                  <a:pt x="30008" y="37463"/>
                  <a:pt x="30243" y="38873"/>
                </a:cubicBezTo>
                <a:cubicBezTo>
                  <a:pt x="30518" y="40521"/>
                  <a:pt x="30807" y="42192"/>
                  <a:pt x="31162" y="43825"/>
                </a:cubicBezTo>
                <a:cubicBezTo>
                  <a:pt x="31486" y="45311"/>
                  <a:pt x="31775" y="46806"/>
                  <a:pt x="32147" y="48280"/>
                </a:cubicBezTo>
                <a:cubicBezTo>
                  <a:pt x="32332" y="49010"/>
                  <a:pt x="32617" y="49646"/>
                  <a:pt x="32918" y="50331"/>
                </a:cubicBezTo>
                <a:cubicBezTo>
                  <a:pt x="33127" y="50809"/>
                  <a:pt x="33398" y="51181"/>
                  <a:pt x="33891" y="51398"/>
                </a:cubicBezTo>
                <a:cubicBezTo>
                  <a:pt x="33898" y="51402"/>
                  <a:pt x="33906" y="51403"/>
                  <a:pt x="33914" y="51403"/>
                </a:cubicBezTo>
                <a:cubicBezTo>
                  <a:pt x="33944" y="51403"/>
                  <a:pt x="33972" y="51380"/>
                  <a:pt x="33976" y="51350"/>
                </a:cubicBezTo>
                <a:cubicBezTo>
                  <a:pt x="34057" y="50615"/>
                  <a:pt x="33939" y="49872"/>
                  <a:pt x="33874" y="49142"/>
                </a:cubicBezTo>
                <a:cubicBezTo>
                  <a:pt x="33800" y="48291"/>
                  <a:pt x="33766" y="47438"/>
                  <a:pt x="33694" y="46586"/>
                </a:cubicBezTo>
                <a:cubicBezTo>
                  <a:pt x="33576" y="45186"/>
                  <a:pt x="33438" y="43811"/>
                  <a:pt x="33094" y="42444"/>
                </a:cubicBezTo>
                <a:cubicBezTo>
                  <a:pt x="32725" y="40978"/>
                  <a:pt x="32220" y="39505"/>
                  <a:pt x="31575" y="38136"/>
                </a:cubicBezTo>
                <a:cubicBezTo>
                  <a:pt x="31424" y="37813"/>
                  <a:pt x="31225" y="37509"/>
                  <a:pt x="31107" y="37171"/>
                </a:cubicBezTo>
                <a:cubicBezTo>
                  <a:pt x="30938" y="36681"/>
                  <a:pt x="30873" y="36166"/>
                  <a:pt x="30771" y="35661"/>
                </a:cubicBezTo>
                <a:cubicBezTo>
                  <a:pt x="30687" y="35248"/>
                  <a:pt x="30549" y="34692"/>
                  <a:pt x="30223" y="34375"/>
                </a:cubicBezTo>
                <a:cubicBezTo>
                  <a:pt x="30272" y="34264"/>
                  <a:pt x="30324" y="34156"/>
                  <a:pt x="30369" y="34040"/>
                </a:cubicBezTo>
                <a:cubicBezTo>
                  <a:pt x="30832" y="32854"/>
                  <a:pt x="31601" y="31826"/>
                  <a:pt x="32098" y="30659"/>
                </a:cubicBezTo>
                <a:cubicBezTo>
                  <a:pt x="32578" y="29538"/>
                  <a:pt x="33033" y="28387"/>
                  <a:pt x="33362" y="27215"/>
                </a:cubicBezTo>
                <a:cubicBezTo>
                  <a:pt x="33635" y="26245"/>
                  <a:pt x="33850" y="25254"/>
                  <a:pt x="34141" y="24288"/>
                </a:cubicBezTo>
                <a:cubicBezTo>
                  <a:pt x="34224" y="24973"/>
                  <a:pt x="34332" y="25660"/>
                  <a:pt x="34372" y="26347"/>
                </a:cubicBezTo>
                <a:cubicBezTo>
                  <a:pt x="34501" y="28544"/>
                  <a:pt x="34954" y="30751"/>
                  <a:pt x="35528" y="32874"/>
                </a:cubicBezTo>
                <a:cubicBezTo>
                  <a:pt x="36121" y="35070"/>
                  <a:pt x="36970" y="37042"/>
                  <a:pt x="38024" y="39047"/>
                </a:cubicBezTo>
                <a:cubicBezTo>
                  <a:pt x="38844" y="40606"/>
                  <a:pt x="39813" y="42197"/>
                  <a:pt x="41147" y="43361"/>
                </a:cubicBezTo>
                <a:cubicBezTo>
                  <a:pt x="41161" y="43374"/>
                  <a:pt x="41180" y="43380"/>
                  <a:pt x="41199" y="43380"/>
                </a:cubicBezTo>
                <a:cubicBezTo>
                  <a:pt x="41220" y="43380"/>
                  <a:pt x="41241" y="43373"/>
                  <a:pt x="41257" y="43361"/>
                </a:cubicBezTo>
                <a:cubicBezTo>
                  <a:pt x="41618" y="43086"/>
                  <a:pt x="41462" y="42522"/>
                  <a:pt x="41414" y="42139"/>
                </a:cubicBezTo>
                <a:cubicBezTo>
                  <a:pt x="41265" y="41007"/>
                  <a:pt x="41222" y="39878"/>
                  <a:pt x="41140" y="38742"/>
                </a:cubicBezTo>
                <a:cubicBezTo>
                  <a:pt x="40970" y="36441"/>
                  <a:pt x="40535" y="34316"/>
                  <a:pt x="39919" y="32102"/>
                </a:cubicBezTo>
                <a:cubicBezTo>
                  <a:pt x="39614" y="31003"/>
                  <a:pt x="39136" y="30073"/>
                  <a:pt x="38692" y="29037"/>
                </a:cubicBezTo>
                <a:cubicBezTo>
                  <a:pt x="38371" y="28282"/>
                  <a:pt x="38037" y="27459"/>
                  <a:pt x="37590" y="26774"/>
                </a:cubicBezTo>
                <a:cubicBezTo>
                  <a:pt x="37000" y="25870"/>
                  <a:pt x="36519" y="24859"/>
                  <a:pt x="36046" y="23887"/>
                </a:cubicBezTo>
                <a:cubicBezTo>
                  <a:pt x="35716" y="23206"/>
                  <a:pt x="35408" y="22507"/>
                  <a:pt x="34871" y="21962"/>
                </a:cubicBezTo>
                <a:cubicBezTo>
                  <a:pt x="35395" y="20154"/>
                  <a:pt x="35800" y="18300"/>
                  <a:pt x="36153" y="16466"/>
                </a:cubicBezTo>
                <a:cubicBezTo>
                  <a:pt x="36432" y="15022"/>
                  <a:pt x="36798" y="13610"/>
                  <a:pt x="37123" y="12177"/>
                </a:cubicBezTo>
                <a:cubicBezTo>
                  <a:pt x="37397" y="10978"/>
                  <a:pt x="37705" y="9728"/>
                  <a:pt x="37807" y="8501"/>
                </a:cubicBezTo>
                <a:cubicBezTo>
                  <a:pt x="37820" y="8356"/>
                  <a:pt x="37835" y="8210"/>
                  <a:pt x="37849" y="8062"/>
                </a:cubicBezTo>
                <a:cubicBezTo>
                  <a:pt x="37872" y="8619"/>
                  <a:pt x="37909" y="9174"/>
                  <a:pt x="37951" y="9733"/>
                </a:cubicBezTo>
                <a:cubicBezTo>
                  <a:pt x="38170" y="12602"/>
                  <a:pt x="38261" y="15477"/>
                  <a:pt x="38545" y="18344"/>
                </a:cubicBezTo>
                <a:cubicBezTo>
                  <a:pt x="38811" y="21018"/>
                  <a:pt x="39647" y="23718"/>
                  <a:pt x="40615" y="26208"/>
                </a:cubicBezTo>
                <a:cubicBezTo>
                  <a:pt x="41090" y="27432"/>
                  <a:pt x="41693" y="28511"/>
                  <a:pt x="42405" y="29620"/>
                </a:cubicBezTo>
                <a:cubicBezTo>
                  <a:pt x="42767" y="30186"/>
                  <a:pt x="43157" y="30729"/>
                  <a:pt x="43504" y="31302"/>
                </a:cubicBezTo>
                <a:cubicBezTo>
                  <a:pt x="43608" y="31476"/>
                  <a:pt x="43696" y="31655"/>
                  <a:pt x="43832" y="31792"/>
                </a:cubicBezTo>
                <a:cubicBezTo>
                  <a:pt x="43902" y="31960"/>
                  <a:pt x="43961" y="32135"/>
                  <a:pt x="44032" y="32300"/>
                </a:cubicBezTo>
                <a:cubicBezTo>
                  <a:pt x="44041" y="32323"/>
                  <a:pt x="44060" y="32333"/>
                  <a:pt x="44078" y="32333"/>
                </a:cubicBezTo>
                <a:cubicBezTo>
                  <a:pt x="44113" y="32333"/>
                  <a:pt x="44149" y="32300"/>
                  <a:pt x="44133" y="32258"/>
                </a:cubicBezTo>
                <a:cubicBezTo>
                  <a:pt x="44087" y="32145"/>
                  <a:pt x="44046" y="32031"/>
                  <a:pt x="44003" y="31917"/>
                </a:cubicBezTo>
                <a:lnTo>
                  <a:pt x="44003" y="31917"/>
                </a:lnTo>
                <a:cubicBezTo>
                  <a:pt x="44019" y="31925"/>
                  <a:pt x="44032" y="31939"/>
                  <a:pt x="44049" y="31947"/>
                </a:cubicBezTo>
                <a:cubicBezTo>
                  <a:pt x="44062" y="31952"/>
                  <a:pt x="44074" y="31954"/>
                  <a:pt x="44086" y="31954"/>
                </a:cubicBezTo>
                <a:cubicBezTo>
                  <a:pt x="44128" y="31954"/>
                  <a:pt x="44164" y="31929"/>
                  <a:pt x="44181" y="31894"/>
                </a:cubicBezTo>
                <a:cubicBezTo>
                  <a:pt x="44407" y="31402"/>
                  <a:pt x="44357" y="30828"/>
                  <a:pt x="44378" y="30296"/>
                </a:cubicBezTo>
                <a:cubicBezTo>
                  <a:pt x="44407" y="29562"/>
                  <a:pt x="44421" y="28820"/>
                  <a:pt x="44407" y="28089"/>
                </a:cubicBezTo>
                <a:cubicBezTo>
                  <a:pt x="44378" y="26492"/>
                  <a:pt x="44486" y="24891"/>
                  <a:pt x="44449" y="23296"/>
                </a:cubicBezTo>
                <a:cubicBezTo>
                  <a:pt x="44417" y="21958"/>
                  <a:pt x="44482" y="20517"/>
                  <a:pt x="44262" y="19194"/>
                </a:cubicBezTo>
                <a:cubicBezTo>
                  <a:pt x="44015" y="17686"/>
                  <a:pt x="43731" y="16239"/>
                  <a:pt x="43234" y="14792"/>
                </a:cubicBezTo>
                <a:cubicBezTo>
                  <a:pt x="42755" y="13390"/>
                  <a:pt x="42237" y="12035"/>
                  <a:pt x="41638" y="10679"/>
                </a:cubicBezTo>
                <a:cubicBezTo>
                  <a:pt x="41079" y="9415"/>
                  <a:pt x="40405" y="8181"/>
                  <a:pt x="39954" y="6875"/>
                </a:cubicBezTo>
                <a:cubicBezTo>
                  <a:pt x="39514" y="5607"/>
                  <a:pt x="39269" y="4272"/>
                  <a:pt x="38642" y="3086"/>
                </a:cubicBezTo>
                <a:cubicBezTo>
                  <a:pt x="38585" y="2979"/>
                  <a:pt x="38532" y="2889"/>
                  <a:pt x="38480" y="2812"/>
                </a:cubicBezTo>
                <a:cubicBezTo>
                  <a:pt x="38520" y="1935"/>
                  <a:pt x="38493" y="1058"/>
                  <a:pt x="38335" y="195"/>
                </a:cubicBezTo>
                <a:cubicBezTo>
                  <a:pt x="38310" y="62"/>
                  <a:pt x="38205" y="1"/>
                  <a:pt x="38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txBox="1">
            <a:spLocks noGrp="1"/>
          </p:cNvSpPr>
          <p:nvPr>
            <p:ph type="title"/>
          </p:nvPr>
        </p:nvSpPr>
        <p:spPr>
          <a:xfrm>
            <a:off x="754708" y="1844850"/>
            <a:ext cx="3585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18"/>
          <p:cNvSpPr txBox="1">
            <a:spLocks noGrp="1"/>
          </p:cNvSpPr>
          <p:nvPr>
            <p:ph type="subTitle" idx="1"/>
          </p:nvPr>
        </p:nvSpPr>
        <p:spPr>
          <a:xfrm>
            <a:off x="754708" y="2420850"/>
            <a:ext cx="35853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29"/>
        <p:cNvGrpSpPr/>
        <p:nvPr/>
      </p:nvGrpSpPr>
      <p:grpSpPr>
        <a:xfrm>
          <a:off x="0" y="0"/>
          <a:ext cx="0" cy="0"/>
          <a:chOff x="0" y="0"/>
          <a:chExt cx="0" cy="0"/>
        </a:xfrm>
      </p:grpSpPr>
      <p:sp>
        <p:nvSpPr>
          <p:cNvPr id="230" name="Google Shape;230;p19"/>
          <p:cNvSpPr txBox="1">
            <a:spLocks noGrp="1"/>
          </p:cNvSpPr>
          <p:nvPr>
            <p:ph type="title"/>
          </p:nvPr>
        </p:nvSpPr>
        <p:spPr>
          <a:xfrm>
            <a:off x="4482749" y="1847250"/>
            <a:ext cx="330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19"/>
          <p:cNvSpPr txBox="1">
            <a:spLocks noGrp="1"/>
          </p:cNvSpPr>
          <p:nvPr>
            <p:ph type="subTitle" idx="1"/>
          </p:nvPr>
        </p:nvSpPr>
        <p:spPr>
          <a:xfrm>
            <a:off x="4482749" y="2419950"/>
            <a:ext cx="33045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2" name="Google Shape;232;p19"/>
          <p:cNvSpPr/>
          <p:nvPr/>
        </p:nvSpPr>
        <p:spPr>
          <a:xfrm rot="438775">
            <a:off x="6638792" y="3040710"/>
            <a:ext cx="3126766" cy="2894084"/>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33"/>
        <p:cNvGrpSpPr/>
        <p:nvPr/>
      </p:nvGrpSpPr>
      <p:grpSpPr>
        <a:xfrm>
          <a:off x="0" y="0"/>
          <a:ext cx="0" cy="0"/>
          <a:chOff x="0" y="0"/>
          <a:chExt cx="0" cy="0"/>
        </a:xfrm>
      </p:grpSpPr>
      <p:grpSp>
        <p:nvGrpSpPr>
          <p:cNvPr id="234" name="Google Shape;234;p20"/>
          <p:cNvGrpSpPr/>
          <p:nvPr/>
        </p:nvGrpSpPr>
        <p:grpSpPr>
          <a:xfrm rot="-5400000">
            <a:off x="7515280" y="3140555"/>
            <a:ext cx="3007960" cy="3732569"/>
            <a:chOff x="5942100" y="-235275"/>
            <a:chExt cx="1680800" cy="2085700"/>
          </a:xfrm>
        </p:grpSpPr>
        <p:sp>
          <p:nvSpPr>
            <p:cNvPr id="235" name="Google Shape;235;p20"/>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0"/>
          <p:cNvSpPr/>
          <p:nvPr/>
        </p:nvSpPr>
        <p:spPr>
          <a:xfrm rot="7380050">
            <a:off x="-484517" y="-325274"/>
            <a:ext cx="2743066" cy="1596189"/>
          </a:xfrm>
          <a:custGeom>
            <a:avLst/>
            <a:gdLst/>
            <a:ahLst/>
            <a:cxnLst/>
            <a:rect l="l" t="t" r="r" b="b"/>
            <a:pathLst>
              <a:path w="77380" h="44921" extrusionOk="0">
                <a:moveTo>
                  <a:pt x="1000" y="692"/>
                </a:moveTo>
                <a:cubicBezTo>
                  <a:pt x="1055" y="692"/>
                  <a:pt x="1195" y="782"/>
                  <a:pt x="1250" y="852"/>
                </a:cubicBezTo>
                <a:cubicBezTo>
                  <a:pt x="1924" y="1711"/>
                  <a:pt x="2590" y="2579"/>
                  <a:pt x="3261" y="3440"/>
                </a:cubicBezTo>
                <a:cubicBezTo>
                  <a:pt x="3329" y="3528"/>
                  <a:pt x="3428" y="3593"/>
                  <a:pt x="3511" y="3671"/>
                </a:cubicBezTo>
                <a:cubicBezTo>
                  <a:pt x="3518" y="3672"/>
                  <a:pt x="3525" y="3675"/>
                  <a:pt x="3533" y="3678"/>
                </a:cubicBezTo>
                <a:cubicBezTo>
                  <a:pt x="3522" y="3681"/>
                  <a:pt x="3514" y="3682"/>
                  <a:pt x="3502" y="3687"/>
                </a:cubicBezTo>
                <a:cubicBezTo>
                  <a:pt x="3538" y="3766"/>
                  <a:pt x="3574" y="3845"/>
                  <a:pt x="3612" y="3924"/>
                </a:cubicBezTo>
                <a:lnTo>
                  <a:pt x="3612" y="3924"/>
                </a:lnTo>
                <a:cubicBezTo>
                  <a:pt x="3611" y="3924"/>
                  <a:pt x="3611" y="3924"/>
                  <a:pt x="3611" y="3924"/>
                </a:cubicBezTo>
                <a:cubicBezTo>
                  <a:pt x="3094" y="3622"/>
                  <a:pt x="2568" y="3334"/>
                  <a:pt x="2062" y="3016"/>
                </a:cubicBezTo>
                <a:cubicBezTo>
                  <a:pt x="1720" y="2800"/>
                  <a:pt x="1424" y="2517"/>
                  <a:pt x="1075" y="2313"/>
                </a:cubicBezTo>
                <a:cubicBezTo>
                  <a:pt x="582" y="2022"/>
                  <a:pt x="503" y="1021"/>
                  <a:pt x="984" y="696"/>
                </a:cubicBezTo>
                <a:cubicBezTo>
                  <a:pt x="988" y="693"/>
                  <a:pt x="993" y="692"/>
                  <a:pt x="1000" y="692"/>
                </a:cubicBezTo>
                <a:close/>
                <a:moveTo>
                  <a:pt x="6967" y="7305"/>
                </a:moveTo>
                <a:lnTo>
                  <a:pt x="6967" y="7418"/>
                </a:lnTo>
                <a:cubicBezTo>
                  <a:pt x="6957" y="7407"/>
                  <a:pt x="6938" y="7392"/>
                  <a:pt x="6941" y="7385"/>
                </a:cubicBezTo>
                <a:cubicBezTo>
                  <a:pt x="6949" y="7359"/>
                  <a:pt x="6957" y="7333"/>
                  <a:pt x="6967" y="7305"/>
                </a:cubicBezTo>
                <a:close/>
                <a:moveTo>
                  <a:pt x="10587" y="9083"/>
                </a:moveTo>
                <a:cubicBezTo>
                  <a:pt x="10605" y="9168"/>
                  <a:pt x="10624" y="9251"/>
                  <a:pt x="10634" y="9337"/>
                </a:cubicBezTo>
                <a:cubicBezTo>
                  <a:pt x="10635" y="9345"/>
                  <a:pt x="10563" y="9358"/>
                  <a:pt x="10496" y="9376"/>
                </a:cubicBezTo>
                <a:cubicBezTo>
                  <a:pt x="10493" y="9284"/>
                  <a:pt x="10485" y="9197"/>
                  <a:pt x="10489" y="9112"/>
                </a:cubicBezTo>
                <a:cubicBezTo>
                  <a:pt x="10489" y="9102"/>
                  <a:pt x="10553" y="9094"/>
                  <a:pt x="10587" y="9083"/>
                </a:cubicBezTo>
                <a:close/>
                <a:moveTo>
                  <a:pt x="10674" y="10231"/>
                </a:moveTo>
                <a:lnTo>
                  <a:pt x="10716" y="10259"/>
                </a:lnTo>
                <a:lnTo>
                  <a:pt x="10668" y="10276"/>
                </a:lnTo>
                <a:lnTo>
                  <a:pt x="10674" y="10231"/>
                </a:lnTo>
                <a:close/>
                <a:moveTo>
                  <a:pt x="9539" y="5285"/>
                </a:moveTo>
                <a:cubicBezTo>
                  <a:pt x="9604" y="5432"/>
                  <a:pt x="9708" y="5576"/>
                  <a:pt x="9728" y="5729"/>
                </a:cubicBezTo>
                <a:cubicBezTo>
                  <a:pt x="9834" y="6572"/>
                  <a:pt x="9931" y="7414"/>
                  <a:pt x="10002" y="8260"/>
                </a:cubicBezTo>
                <a:cubicBezTo>
                  <a:pt x="10062" y="9008"/>
                  <a:pt x="10084" y="9755"/>
                  <a:pt x="10130" y="10606"/>
                </a:cubicBezTo>
                <a:cubicBezTo>
                  <a:pt x="9409" y="10068"/>
                  <a:pt x="9242" y="9385"/>
                  <a:pt x="9248" y="8621"/>
                </a:cubicBezTo>
                <a:cubicBezTo>
                  <a:pt x="9257" y="7655"/>
                  <a:pt x="9252" y="6688"/>
                  <a:pt x="9284" y="5722"/>
                </a:cubicBezTo>
                <a:cubicBezTo>
                  <a:pt x="9289" y="5574"/>
                  <a:pt x="9451" y="5431"/>
                  <a:pt x="9539" y="5285"/>
                </a:cubicBezTo>
                <a:close/>
                <a:moveTo>
                  <a:pt x="10715" y="10627"/>
                </a:moveTo>
                <a:cubicBezTo>
                  <a:pt x="10720" y="10627"/>
                  <a:pt x="10744" y="10671"/>
                  <a:pt x="10736" y="10685"/>
                </a:cubicBezTo>
                <a:cubicBezTo>
                  <a:pt x="10723" y="10716"/>
                  <a:pt x="10694" y="10743"/>
                  <a:pt x="10667" y="10776"/>
                </a:cubicBezTo>
                <a:cubicBezTo>
                  <a:pt x="10652" y="10732"/>
                  <a:pt x="10635" y="10692"/>
                  <a:pt x="10632" y="10652"/>
                </a:cubicBezTo>
                <a:cubicBezTo>
                  <a:pt x="10632" y="10645"/>
                  <a:pt x="10686" y="10630"/>
                  <a:pt x="10715" y="10627"/>
                </a:cubicBezTo>
                <a:close/>
                <a:moveTo>
                  <a:pt x="12696" y="5790"/>
                </a:moveTo>
                <a:cubicBezTo>
                  <a:pt x="12710" y="5807"/>
                  <a:pt x="12725" y="5826"/>
                  <a:pt x="12752" y="5859"/>
                </a:cubicBezTo>
                <a:cubicBezTo>
                  <a:pt x="12492" y="7598"/>
                  <a:pt x="12385" y="9385"/>
                  <a:pt x="11449" y="10963"/>
                </a:cubicBezTo>
                <a:cubicBezTo>
                  <a:pt x="11386" y="11069"/>
                  <a:pt x="11258" y="11135"/>
                  <a:pt x="11160" y="11220"/>
                </a:cubicBezTo>
                <a:cubicBezTo>
                  <a:pt x="11111" y="11121"/>
                  <a:pt x="11030" y="11024"/>
                  <a:pt x="11021" y="10921"/>
                </a:cubicBezTo>
                <a:cubicBezTo>
                  <a:pt x="10842" y="8997"/>
                  <a:pt x="11094" y="7208"/>
                  <a:pt x="12641" y="5835"/>
                </a:cubicBezTo>
                <a:cubicBezTo>
                  <a:pt x="12658" y="5819"/>
                  <a:pt x="12677" y="5804"/>
                  <a:pt x="12696" y="5790"/>
                </a:cubicBezTo>
                <a:close/>
                <a:moveTo>
                  <a:pt x="13941" y="11200"/>
                </a:moveTo>
                <a:lnTo>
                  <a:pt x="13941" y="11200"/>
                </a:lnTo>
                <a:cubicBezTo>
                  <a:pt x="13948" y="11202"/>
                  <a:pt x="13959" y="11202"/>
                  <a:pt x="13964" y="11206"/>
                </a:cubicBezTo>
                <a:cubicBezTo>
                  <a:pt x="13972" y="11209"/>
                  <a:pt x="13966" y="11231"/>
                  <a:pt x="13967" y="11244"/>
                </a:cubicBezTo>
                <a:lnTo>
                  <a:pt x="13941" y="11200"/>
                </a:lnTo>
                <a:close/>
                <a:moveTo>
                  <a:pt x="6466" y="10043"/>
                </a:moveTo>
                <a:cubicBezTo>
                  <a:pt x="7185" y="10043"/>
                  <a:pt x="7910" y="10104"/>
                  <a:pt x="8602" y="10256"/>
                </a:cubicBezTo>
                <a:cubicBezTo>
                  <a:pt x="9062" y="10357"/>
                  <a:pt x="9420" y="10909"/>
                  <a:pt x="9824" y="11258"/>
                </a:cubicBezTo>
                <a:cubicBezTo>
                  <a:pt x="9772" y="11324"/>
                  <a:pt x="9717" y="11452"/>
                  <a:pt x="9673" y="11452"/>
                </a:cubicBezTo>
                <a:cubicBezTo>
                  <a:pt x="9673" y="11452"/>
                  <a:pt x="9672" y="11452"/>
                  <a:pt x="9672" y="11452"/>
                </a:cubicBezTo>
                <a:cubicBezTo>
                  <a:pt x="7702" y="11259"/>
                  <a:pt x="5729" y="11056"/>
                  <a:pt x="3644" y="10840"/>
                </a:cubicBezTo>
                <a:cubicBezTo>
                  <a:pt x="4269" y="10079"/>
                  <a:pt x="5050" y="10100"/>
                  <a:pt x="5731" y="10063"/>
                </a:cubicBezTo>
                <a:cubicBezTo>
                  <a:pt x="5974" y="10050"/>
                  <a:pt x="6220" y="10043"/>
                  <a:pt x="6466" y="10043"/>
                </a:cubicBezTo>
                <a:close/>
                <a:moveTo>
                  <a:pt x="12011" y="11389"/>
                </a:moveTo>
                <a:cubicBezTo>
                  <a:pt x="12142" y="11389"/>
                  <a:pt x="12288" y="11430"/>
                  <a:pt x="12424" y="11440"/>
                </a:cubicBezTo>
                <a:cubicBezTo>
                  <a:pt x="12426" y="11424"/>
                  <a:pt x="12427" y="11410"/>
                  <a:pt x="12430" y="11394"/>
                </a:cubicBezTo>
                <a:cubicBezTo>
                  <a:pt x="12800" y="11433"/>
                  <a:pt x="13172" y="11462"/>
                  <a:pt x="13541" y="11518"/>
                </a:cubicBezTo>
                <a:cubicBezTo>
                  <a:pt x="13639" y="11533"/>
                  <a:pt x="13723" y="11635"/>
                  <a:pt x="13815" y="11696"/>
                </a:cubicBezTo>
                <a:cubicBezTo>
                  <a:pt x="13727" y="11758"/>
                  <a:pt x="13642" y="11865"/>
                  <a:pt x="13548" y="11876"/>
                </a:cubicBezTo>
                <a:cubicBezTo>
                  <a:pt x="12952" y="11945"/>
                  <a:pt x="12352" y="12004"/>
                  <a:pt x="11752" y="12036"/>
                </a:cubicBezTo>
                <a:cubicBezTo>
                  <a:pt x="11751" y="12036"/>
                  <a:pt x="11750" y="12036"/>
                  <a:pt x="11749" y="12036"/>
                </a:cubicBezTo>
                <a:cubicBezTo>
                  <a:pt x="11667" y="12036"/>
                  <a:pt x="11491" y="11819"/>
                  <a:pt x="11506" y="11800"/>
                </a:cubicBezTo>
                <a:cubicBezTo>
                  <a:pt x="11601" y="11651"/>
                  <a:pt x="11715" y="11468"/>
                  <a:pt x="11867" y="11411"/>
                </a:cubicBezTo>
                <a:cubicBezTo>
                  <a:pt x="11912" y="11395"/>
                  <a:pt x="11960" y="11389"/>
                  <a:pt x="12011" y="11389"/>
                </a:cubicBezTo>
                <a:close/>
                <a:moveTo>
                  <a:pt x="11717" y="13103"/>
                </a:moveTo>
                <a:cubicBezTo>
                  <a:pt x="11730" y="13134"/>
                  <a:pt x="11743" y="13166"/>
                  <a:pt x="11756" y="13195"/>
                </a:cubicBezTo>
                <a:lnTo>
                  <a:pt x="11671" y="13173"/>
                </a:lnTo>
                <a:cubicBezTo>
                  <a:pt x="11684" y="13148"/>
                  <a:pt x="11701" y="13125"/>
                  <a:pt x="11717" y="13103"/>
                </a:cubicBezTo>
                <a:close/>
                <a:moveTo>
                  <a:pt x="8718" y="11836"/>
                </a:moveTo>
                <a:cubicBezTo>
                  <a:pt x="9014" y="11836"/>
                  <a:pt x="9292" y="11838"/>
                  <a:pt x="9569" y="11844"/>
                </a:cubicBezTo>
                <a:cubicBezTo>
                  <a:pt x="9714" y="11847"/>
                  <a:pt x="9858" y="11917"/>
                  <a:pt x="10003" y="11958"/>
                </a:cubicBezTo>
                <a:cubicBezTo>
                  <a:pt x="9908" y="12075"/>
                  <a:pt x="9835" y="12252"/>
                  <a:pt x="9711" y="12302"/>
                </a:cubicBezTo>
                <a:cubicBezTo>
                  <a:pt x="9036" y="12574"/>
                  <a:pt x="8353" y="12826"/>
                  <a:pt x="7667" y="13064"/>
                </a:cubicBezTo>
                <a:cubicBezTo>
                  <a:pt x="6273" y="13552"/>
                  <a:pt x="4878" y="14033"/>
                  <a:pt x="3479" y="14506"/>
                </a:cubicBezTo>
                <a:cubicBezTo>
                  <a:pt x="3337" y="14555"/>
                  <a:pt x="3175" y="14542"/>
                  <a:pt x="3023" y="14558"/>
                </a:cubicBezTo>
                <a:cubicBezTo>
                  <a:pt x="3067" y="14406"/>
                  <a:pt x="3083" y="14240"/>
                  <a:pt x="3159" y="14109"/>
                </a:cubicBezTo>
                <a:cubicBezTo>
                  <a:pt x="3278" y="13896"/>
                  <a:pt x="3402" y="13665"/>
                  <a:pt x="3583" y="13507"/>
                </a:cubicBezTo>
                <a:cubicBezTo>
                  <a:pt x="4794" y="12457"/>
                  <a:pt x="6276" y="12069"/>
                  <a:pt x="7640" y="11838"/>
                </a:cubicBezTo>
                <a:cubicBezTo>
                  <a:pt x="8038" y="11838"/>
                  <a:pt x="8389" y="11836"/>
                  <a:pt x="8718" y="11836"/>
                </a:cubicBezTo>
                <a:close/>
                <a:moveTo>
                  <a:pt x="11086" y="12414"/>
                </a:moveTo>
                <a:lnTo>
                  <a:pt x="11075" y="12432"/>
                </a:lnTo>
                <a:cubicBezTo>
                  <a:pt x="11475" y="13007"/>
                  <a:pt x="11378" y="14145"/>
                  <a:pt x="10887" y="14635"/>
                </a:cubicBezTo>
                <a:cubicBezTo>
                  <a:pt x="10840" y="14681"/>
                  <a:pt x="10770" y="14707"/>
                  <a:pt x="10712" y="14742"/>
                </a:cubicBezTo>
                <a:cubicBezTo>
                  <a:pt x="10683" y="14664"/>
                  <a:pt x="10638" y="14587"/>
                  <a:pt x="10624" y="14506"/>
                </a:cubicBezTo>
                <a:cubicBezTo>
                  <a:pt x="10502" y="13766"/>
                  <a:pt x="10651" y="13082"/>
                  <a:pt x="11060" y="12457"/>
                </a:cubicBezTo>
                <a:lnTo>
                  <a:pt x="11075" y="12429"/>
                </a:lnTo>
                <a:lnTo>
                  <a:pt x="11075" y="12431"/>
                </a:lnTo>
                <a:cubicBezTo>
                  <a:pt x="11079" y="12425"/>
                  <a:pt x="11082" y="12418"/>
                  <a:pt x="11086" y="12414"/>
                </a:cubicBezTo>
                <a:close/>
                <a:moveTo>
                  <a:pt x="11765" y="13210"/>
                </a:moveTo>
                <a:cubicBezTo>
                  <a:pt x="12045" y="13423"/>
                  <a:pt x="12334" y="13628"/>
                  <a:pt x="12611" y="13850"/>
                </a:cubicBezTo>
                <a:cubicBezTo>
                  <a:pt x="12945" y="14122"/>
                  <a:pt x="13269" y="14406"/>
                  <a:pt x="13698" y="14774"/>
                </a:cubicBezTo>
                <a:cubicBezTo>
                  <a:pt x="13379" y="14713"/>
                  <a:pt x="13183" y="14657"/>
                  <a:pt x="12984" y="14645"/>
                </a:cubicBezTo>
                <a:cubicBezTo>
                  <a:pt x="12498" y="14616"/>
                  <a:pt x="12009" y="14609"/>
                  <a:pt x="11522" y="14594"/>
                </a:cubicBezTo>
                <a:cubicBezTo>
                  <a:pt x="11603" y="14135"/>
                  <a:pt x="11682" y="13672"/>
                  <a:pt x="11765" y="13210"/>
                </a:cubicBezTo>
                <a:close/>
                <a:moveTo>
                  <a:pt x="17197" y="15057"/>
                </a:moveTo>
                <a:lnTo>
                  <a:pt x="17197" y="15057"/>
                </a:lnTo>
                <a:cubicBezTo>
                  <a:pt x="17191" y="15070"/>
                  <a:pt x="17185" y="15083"/>
                  <a:pt x="17182" y="15093"/>
                </a:cubicBezTo>
                <a:lnTo>
                  <a:pt x="17182" y="15070"/>
                </a:lnTo>
                <a:cubicBezTo>
                  <a:pt x="17188" y="15067"/>
                  <a:pt x="17191" y="15062"/>
                  <a:pt x="17197" y="15057"/>
                </a:cubicBezTo>
                <a:close/>
                <a:moveTo>
                  <a:pt x="15612" y="7295"/>
                </a:moveTo>
                <a:cubicBezTo>
                  <a:pt x="15694" y="7302"/>
                  <a:pt x="15778" y="7308"/>
                  <a:pt x="15860" y="7315"/>
                </a:cubicBezTo>
                <a:cubicBezTo>
                  <a:pt x="15930" y="8957"/>
                  <a:pt x="15967" y="10600"/>
                  <a:pt x="16076" y="12237"/>
                </a:cubicBezTo>
                <a:cubicBezTo>
                  <a:pt x="16142" y="13242"/>
                  <a:pt x="15927" y="14152"/>
                  <a:pt x="15372" y="14973"/>
                </a:cubicBezTo>
                <a:cubicBezTo>
                  <a:pt x="15313" y="15061"/>
                  <a:pt x="15092" y="15128"/>
                  <a:pt x="14939" y="15128"/>
                </a:cubicBezTo>
                <a:cubicBezTo>
                  <a:pt x="14881" y="15128"/>
                  <a:pt x="14833" y="15118"/>
                  <a:pt x="14808" y="15096"/>
                </a:cubicBezTo>
                <a:cubicBezTo>
                  <a:pt x="13915" y="14334"/>
                  <a:pt x="13053" y="13536"/>
                  <a:pt x="12187" y="12742"/>
                </a:cubicBezTo>
                <a:cubicBezTo>
                  <a:pt x="12102" y="12664"/>
                  <a:pt x="12051" y="12548"/>
                  <a:pt x="11984" y="12451"/>
                </a:cubicBezTo>
                <a:cubicBezTo>
                  <a:pt x="12089" y="12429"/>
                  <a:pt x="12193" y="12401"/>
                  <a:pt x="12298" y="12388"/>
                </a:cubicBezTo>
                <a:cubicBezTo>
                  <a:pt x="12679" y="12340"/>
                  <a:pt x="13101" y="12198"/>
                  <a:pt x="13463" y="12198"/>
                </a:cubicBezTo>
                <a:cubicBezTo>
                  <a:pt x="13593" y="12198"/>
                  <a:pt x="13716" y="12217"/>
                  <a:pt x="13826" y="12265"/>
                </a:cubicBezTo>
                <a:cubicBezTo>
                  <a:pt x="14095" y="12382"/>
                  <a:pt x="14074" y="13118"/>
                  <a:pt x="14220" y="13565"/>
                </a:cubicBezTo>
                <a:cubicBezTo>
                  <a:pt x="14326" y="13884"/>
                  <a:pt x="14491" y="14185"/>
                  <a:pt x="14628" y="14496"/>
                </a:cubicBezTo>
                <a:cubicBezTo>
                  <a:pt x="14674" y="14477"/>
                  <a:pt x="14722" y="14460"/>
                  <a:pt x="14770" y="14441"/>
                </a:cubicBezTo>
                <a:cubicBezTo>
                  <a:pt x="14646" y="13828"/>
                  <a:pt x="14495" y="13221"/>
                  <a:pt x="14401" y="12604"/>
                </a:cubicBezTo>
                <a:cubicBezTo>
                  <a:pt x="14323" y="12097"/>
                  <a:pt x="15001" y="11565"/>
                  <a:pt x="14362" y="11064"/>
                </a:cubicBezTo>
                <a:cubicBezTo>
                  <a:pt x="14549" y="9726"/>
                  <a:pt x="14899" y="8446"/>
                  <a:pt x="15612" y="7295"/>
                </a:cubicBezTo>
                <a:close/>
                <a:moveTo>
                  <a:pt x="19830" y="10847"/>
                </a:moveTo>
                <a:cubicBezTo>
                  <a:pt x="19086" y="12602"/>
                  <a:pt x="17930" y="13884"/>
                  <a:pt x="16617" y="15046"/>
                </a:cubicBezTo>
                <a:cubicBezTo>
                  <a:pt x="16533" y="15119"/>
                  <a:pt x="16417" y="15156"/>
                  <a:pt x="16316" y="15209"/>
                </a:cubicBezTo>
                <a:cubicBezTo>
                  <a:pt x="16294" y="15079"/>
                  <a:pt x="16228" y="14940"/>
                  <a:pt x="16257" y="14823"/>
                </a:cubicBezTo>
                <a:cubicBezTo>
                  <a:pt x="16505" y="13787"/>
                  <a:pt x="17012" y="12899"/>
                  <a:pt x="17752" y="12124"/>
                </a:cubicBezTo>
                <a:cubicBezTo>
                  <a:pt x="18313" y="11534"/>
                  <a:pt x="18887" y="11008"/>
                  <a:pt x="19830" y="10847"/>
                </a:cubicBezTo>
                <a:close/>
                <a:moveTo>
                  <a:pt x="15709" y="15271"/>
                </a:moveTo>
                <a:lnTo>
                  <a:pt x="15749" y="15299"/>
                </a:lnTo>
                <a:lnTo>
                  <a:pt x="15703" y="15316"/>
                </a:lnTo>
                <a:lnTo>
                  <a:pt x="15709" y="15271"/>
                </a:lnTo>
                <a:close/>
                <a:moveTo>
                  <a:pt x="19859" y="14454"/>
                </a:moveTo>
                <a:lnTo>
                  <a:pt x="19859" y="14454"/>
                </a:lnTo>
                <a:cubicBezTo>
                  <a:pt x="19661" y="15525"/>
                  <a:pt x="18713" y="16128"/>
                  <a:pt x="17184" y="16128"/>
                </a:cubicBezTo>
                <a:cubicBezTo>
                  <a:pt x="16832" y="16128"/>
                  <a:pt x="16450" y="16096"/>
                  <a:pt x="16038" y="16031"/>
                </a:cubicBezTo>
                <a:cubicBezTo>
                  <a:pt x="17307" y="15506"/>
                  <a:pt x="18578" y="14982"/>
                  <a:pt x="19859" y="14454"/>
                </a:cubicBezTo>
                <a:close/>
                <a:moveTo>
                  <a:pt x="12615" y="14854"/>
                </a:moveTo>
                <a:cubicBezTo>
                  <a:pt x="12828" y="14854"/>
                  <a:pt x="13043" y="14881"/>
                  <a:pt x="13263" y="14947"/>
                </a:cubicBezTo>
                <a:cubicBezTo>
                  <a:pt x="13645" y="15063"/>
                  <a:pt x="14011" y="15231"/>
                  <a:pt x="14384" y="15375"/>
                </a:cubicBezTo>
                <a:cubicBezTo>
                  <a:pt x="14362" y="15459"/>
                  <a:pt x="14339" y="15540"/>
                  <a:pt x="14317" y="15624"/>
                </a:cubicBezTo>
                <a:cubicBezTo>
                  <a:pt x="12858" y="15759"/>
                  <a:pt x="11393" y="15857"/>
                  <a:pt x="9939" y="16045"/>
                </a:cubicBezTo>
                <a:cubicBezTo>
                  <a:pt x="9132" y="16148"/>
                  <a:pt x="8340" y="16408"/>
                  <a:pt x="7536" y="16587"/>
                </a:cubicBezTo>
                <a:cubicBezTo>
                  <a:pt x="7516" y="16592"/>
                  <a:pt x="7496" y="16593"/>
                  <a:pt x="7476" y="16593"/>
                </a:cubicBezTo>
                <a:cubicBezTo>
                  <a:pt x="7381" y="16593"/>
                  <a:pt x="7277" y="16556"/>
                  <a:pt x="7177" y="16543"/>
                </a:cubicBezTo>
                <a:cubicBezTo>
                  <a:pt x="7249" y="16460"/>
                  <a:pt x="7307" y="16342"/>
                  <a:pt x="7398" y="16304"/>
                </a:cubicBezTo>
                <a:cubicBezTo>
                  <a:pt x="8243" y="15950"/>
                  <a:pt x="9092" y="15335"/>
                  <a:pt x="9942" y="15332"/>
                </a:cubicBezTo>
                <a:cubicBezTo>
                  <a:pt x="10866" y="15331"/>
                  <a:pt x="11717" y="14854"/>
                  <a:pt x="12615" y="14854"/>
                </a:cubicBezTo>
                <a:close/>
                <a:moveTo>
                  <a:pt x="17434" y="17898"/>
                </a:moveTo>
                <a:lnTo>
                  <a:pt x="17385" y="17931"/>
                </a:lnTo>
                <a:cubicBezTo>
                  <a:pt x="17386" y="17921"/>
                  <a:pt x="17386" y="17911"/>
                  <a:pt x="17392" y="17904"/>
                </a:cubicBezTo>
                <a:cubicBezTo>
                  <a:pt x="17395" y="17896"/>
                  <a:pt x="17419" y="17899"/>
                  <a:pt x="17434" y="17898"/>
                </a:cubicBezTo>
                <a:close/>
                <a:moveTo>
                  <a:pt x="22503" y="14512"/>
                </a:moveTo>
                <a:cubicBezTo>
                  <a:pt x="22572" y="14648"/>
                  <a:pt x="22678" y="14775"/>
                  <a:pt x="22707" y="14918"/>
                </a:cubicBezTo>
                <a:cubicBezTo>
                  <a:pt x="23061" y="16670"/>
                  <a:pt x="23404" y="18424"/>
                  <a:pt x="23751" y="20177"/>
                </a:cubicBezTo>
                <a:cubicBezTo>
                  <a:pt x="23676" y="20196"/>
                  <a:pt x="23602" y="20213"/>
                  <a:pt x="23526" y="20229"/>
                </a:cubicBezTo>
                <a:cubicBezTo>
                  <a:pt x="22568" y="18695"/>
                  <a:pt x="22069" y="17034"/>
                  <a:pt x="22199" y="15200"/>
                </a:cubicBezTo>
                <a:cubicBezTo>
                  <a:pt x="22207" y="15106"/>
                  <a:pt x="22215" y="15005"/>
                  <a:pt x="22254" y="14924"/>
                </a:cubicBezTo>
                <a:cubicBezTo>
                  <a:pt x="22325" y="14781"/>
                  <a:pt x="22419" y="14649"/>
                  <a:pt x="22503" y="14512"/>
                </a:cubicBezTo>
                <a:close/>
                <a:moveTo>
                  <a:pt x="17299" y="20433"/>
                </a:moveTo>
                <a:cubicBezTo>
                  <a:pt x="17299" y="20433"/>
                  <a:pt x="17300" y="20433"/>
                  <a:pt x="17301" y="20433"/>
                </a:cubicBezTo>
                <a:cubicBezTo>
                  <a:pt x="17314" y="20434"/>
                  <a:pt x="17325" y="20458"/>
                  <a:pt x="17337" y="20472"/>
                </a:cubicBezTo>
                <a:cubicBezTo>
                  <a:pt x="17323" y="20484"/>
                  <a:pt x="17308" y="20495"/>
                  <a:pt x="17294" y="20507"/>
                </a:cubicBezTo>
                <a:cubicBezTo>
                  <a:pt x="17282" y="20492"/>
                  <a:pt x="17269" y="20478"/>
                  <a:pt x="17258" y="20463"/>
                </a:cubicBezTo>
                <a:cubicBezTo>
                  <a:pt x="17271" y="20453"/>
                  <a:pt x="17287" y="20433"/>
                  <a:pt x="17299" y="20433"/>
                </a:cubicBezTo>
                <a:close/>
                <a:moveTo>
                  <a:pt x="24214" y="21484"/>
                </a:moveTo>
                <a:lnTo>
                  <a:pt x="24231" y="21539"/>
                </a:lnTo>
                <a:lnTo>
                  <a:pt x="24189" y="21534"/>
                </a:lnTo>
                <a:lnTo>
                  <a:pt x="24214" y="21484"/>
                </a:lnTo>
                <a:close/>
                <a:moveTo>
                  <a:pt x="26512" y="15685"/>
                </a:moveTo>
                <a:cubicBezTo>
                  <a:pt x="26531" y="15864"/>
                  <a:pt x="26571" y="16044"/>
                  <a:pt x="26564" y="16220"/>
                </a:cubicBezTo>
                <a:cubicBezTo>
                  <a:pt x="26516" y="17632"/>
                  <a:pt x="26382" y="19027"/>
                  <a:pt x="25631" y="20277"/>
                </a:cubicBezTo>
                <a:cubicBezTo>
                  <a:pt x="25377" y="20699"/>
                  <a:pt x="25086" y="21101"/>
                  <a:pt x="24742" y="21618"/>
                </a:cubicBezTo>
                <a:cubicBezTo>
                  <a:pt x="24380" y="20429"/>
                  <a:pt x="24771" y="19450"/>
                  <a:pt x="25128" y="18475"/>
                </a:cubicBezTo>
                <a:cubicBezTo>
                  <a:pt x="25417" y="17682"/>
                  <a:pt x="25740" y="16904"/>
                  <a:pt x="26080" y="16132"/>
                </a:cubicBezTo>
                <a:cubicBezTo>
                  <a:pt x="26158" y="15954"/>
                  <a:pt x="26366" y="15831"/>
                  <a:pt x="26512" y="15685"/>
                </a:cubicBezTo>
                <a:close/>
                <a:moveTo>
                  <a:pt x="25312" y="21591"/>
                </a:moveTo>
                <a:cubicBezTo>
                  <a:pt x="25297" y="21613"/>
                  <a:pt x="25283" y="21633"/>
                  <a:pt x="25267" y="21655"/>
                </a:cubicBezTo>
                <a:cubicBezTo>
                  <a:pt x="25258" y="21667"/>
                  <a:pt x="25248" y="21681"/>
                  <a:pt x="25239" y="21694"/>
                </a:cubicBezTo>
                <a:cubicBezTo>
                  <a:pt x="25245" y="21685"/>
                  <a:pt x="25248" y="21677"/>
                  <a:pt x="25252" y="21670"/>
                </a:cubicBezTo>
                <a:cubicBezTo>
                  <a:pt x="25271" y="21644"/>
                  <a:pt x="25291" y="21616"/>
                  <a:pt x="25312" y="21591"/>
                </a:cubicBezTo>
                <a:close/>
                <a:moveTo>
                  <a:pt x="14634" y="16023"/>
                </a:moveTo>
                <a:cubicBezTo>
                  <a:pt x="14687" y="16023"/>
                  <a:pt x="14835" y="16213"/>
                  <a:pt x="14818" y="16284"/>
                </a:cubicBezTo>
                <a:cubicBezTo>
                  <a:pt x="14583" y="17269"/>
                  <a:pt x="13899" y="17945"/>
                  <a:pt x="13143" y="18527"/>
                </a:cubicBezTo>
                <a:cubicBezTo>
                  <a:pt x="12152" y="19290"/>
                  <a:pt x="11104" y="19977"/>
                  <a:pt x="10083" y="20703"/>
                </a:cubicBezTo>
                <a:cubicBezTo>
                  <a:pt x="9643" y="21016"/>
                  <a:pt x="9215" y="21346"/>
                  <a:pt x="8781" y="21665"/>
                </a:cubicBezTo>
                <a:cubicBezTo>
                  <a:pt x="8662" y="21753"/>
                  <a:pt x="8537" y="21839"/>
                  <a:pt x="8417" y="21924"/>
                </a:cubicBezTo>
                <a:cubicBezTo>
                  <a:pt x="8393" y="21778"/>
                  <a:pt x="8373" y="21629"/>
                  <a:pt x="8346" y="21447"/>
                </a:cubicBezTo>
                <a:cubicBezTo>
                  <a:pt x="8541" y="20413"/>
                  <a:pt x="8995" y="19483"/>
                  <a:pt x="9696" y="18726"/>
                </a:cubicBezTo>
                <a:cubicBezTo>
                  <a:pt x="11028" y="17287"/>
                  <a:pt x="12679" y="16357"/>
                  <a:pt x="14631" y="16023"/>
                </a:cubicBezTo>
                <a:cubicBezTo>
                  <a:pt x="14632" y="16023"/>
                  <a:pt x="14633" y="16023"/>
                  <a:pt x="14634" y="16023"/>
                </a:cubicBezTo>
                <a:close/>
                <a:moveTo>
                  <a:pt x="24927" y="22012"/>
                </a:moveTo>
                <a:cubicBezTo>
                  <a:pt x="24940" y="22027"/>
                  <a:pt x="24954" y="22043"/>
                  <a:pt x="24966" y="22057"/>
                </a:cubicBezTo>
                <a:cubicBezTo>
                  <a:pt x="24952" y="22072"/>
                  <a:pt x="24937" y="22085"/>
                  <a:pt x="24921" y="22099"/>
                </a:cubicBezTo>
                <a:cubicBezTo>
                  <a:pt x="24908" y="22085"/>
                  <a:pt x="24884" y="22069"/>
                  <a:pt x="24885" y="22054"/>
                </a:cubicBezTo>
                <a:cubicBezTo>
                  <a:pt x="24885" y="22041"/>
                  <a:pt x="24911" y="22027"/>
                  <a:pt x="24927" y="22012"/>
                </a:cubicBezTo>
                <a:close/>
                <a:moveTo>
                  <a:pt x="24221" y="21944"/>
                </a:moveTo>
                <a:cubicBezTo>
                  <a:pt x="24236" y="21983"/>
                  <a:pt x="24254" y="22024"/>
                  <a:pt x="24262" y="22064"/>
                </a:cubicBezTo>
                <a:cubicBezTo>
                  <a:pt x="24263" y="22075"/>
                  <a:pt x="24227" y="22089"/>
                  <a:pt x="24207" y="22101"/>
                </a:cubicBezTo>
                <a:cubicBezTo>
                  <a:pt x="24195" y="22063"/>
                  <a:pt x="24178" y="22024"/>
                  <a:pt x="24174" y="21985"/>
                </a:cubicBezTo>
                <a:cubicBezTo>
                  <a:pt x="24171" y="21973"/>
                  <a:pt x="24205" y="21959"/>
                  <a:pt x="24221" y="21944"/>
                </a:cubicBezTo>
                <a:close/>
                <a:moveTo>
                  <a:pt x="27222" y="21006"/>
                </a:moveTo>
                <a:cubicBezTo>
                  <a:pt x="27240" y="21022"/>
                  <a:pt x="27254" y="21038"/>
                  <a:pt x="27270" y="21055"/>
                </a:cubicBezTo>
                <a:cubicBezTo>
                  <a:pt x="27235" y="21078"/>
                  <a:pt x="27201" y="21101"/>
                  <a:pt x="27169" y="21124"/>
                </a:cubicBezTo>
                <a:cubicBezTo>
                  <a:pt x="26686" y="21545"/>
                  <a:pt x="26211" y="21979"/>
                  <a:pt x="25708" y="22375"/>
                </a:cubicBezTo>
                <a:cubicBezTo>
                  <a:pt x="25692" y="22387"/>
                  <a:pt x="25671" y="22392"/>
                  <a:pt x="25645" y="22392"/>
                </a:cubicBezTo>
                <a:cubicBezTo>
                  <a:pt x="25546" y="22392"/>
                  <a:pt x="25388" y="22316"/>
                  <a:pt x="25267" y="22290"/>
                </a:cubicBezTo>
                <a:cubicBezTo>
                  <a:pt x="25333" y="22195"/>
                  <a:pt x="25394" y="22098"/>
                  <a:pt x="25465" y="22005"/>
                </a:cubicBezTo>
                <a:cubicBezTo>
                  <a:pt x="25892" y="21469"/>
                  <a:pt x="26438" y="21143"/>
                  <a:pt x="27133" y="21093"/>
                </a:cubicBezTo>
                <a:cubicBezTo>
                  <a:pt x="27163" y="21064"/>
                  <a:pt x="27192" y="21035"/>
                  <a:pt x="27222" y="21006"/>
                </a:cubicBezTo>
                <a:close/>
                <a:moveTo>
                  <a:pt x="18099" y="20559"/>
                </a:moveTo>
                <a:cubicBezTo>
                  <a:pt x="19630" y="20559"/>
                  <a:pt x="21969" y="21230"/>
                  <a:pt x="23838" y="22604"/>
                </a:cubicBezTo>
                <a:cubicBezTo>
                  <a:pt x="23715" y="22633"/>
                  <a:pt x="23572" y="22646"/>
                  <a:pt x="23411" y="22646"/>
                </a:cubicBezTo>
                <a:cubicBezTo>
                  <a:pt x="22197" y="22646"/>
                  <a:pt x="19963" y="21855"/>
                  <a:pt x="17654" y="20581"/>
                </a:cubicBezTo>
                <a:cubicBezTo>
                  <a:pt x="17793" y="20566"/>
                  <a:pt x="17942" y="20559"/>
                  <a:pt x="18099" y="20559"/>
                </a:cubicBezTo>
                <a:close/>
                <a:moveTo>
                  <a:pt x="15377" y="16414"/>
                </a:moveTo>
                <a:cubicBezTo>
                  <a:pt x="15578" y="16598"/>
                  <a:pt x="15855" y="16745"/>
                  <a:pt x="15967" y="16971"/>
                </a:cubicBezTo>
                <a:cubicBezTo>
                  <a:pt x="16320" y="17682"/>
                  <a:pt x="16108" y="18410"/>
                  <a:pt x="15876" y="19102"/>
                </a:cubicBezTo>
                <a:cubicBezTo>
                  <a:pt x="15317" y="20783"/>
                  <a:pt x="14001" y="21855"/>
                  <a:pt x="12603" y="23106"/>
                </a:cubicBezTo>
                <a:cubicBezTo>
                  <a:pt x="13089" y="22119"/>
                  <a:pt x="13545" y="21327"/>
                  <a:pt x="13876" y="20488"/>
                </a:cubicBezTo>
                <a:cubicBezTo>
                  <a:pt x="14343" y="19306"/>
                  <a:pt x="14718" y="18087"/>
                  <a:pt x="15142" y="16885"/>
                </a:cubicBezTo>
                <a:cubicBezTo>
                  <a:pt x="15199" y="16720"/>
                  <a:pt x="15298" y="16572"/>
                  <a:pt x="15377" y="16414"/>
                </a:cubicBezTo>
                <a:close/>
                <a:moveTo>
                  <a:pt x="22798" y="23171"/>
                </a:moveTo>
                <a:cubicBezTo>
                  <a:pt x="22801" y="23171"/>
                  <a:pt x="22804" y="23171"/>
                  <a:pt x="22807" y="23171"/>
                </a:cubicBezTo>
                <a:cubicBezTo>
                  <a:pt x="22818" y="23171"/>
                  <a:pt x="22830" y="23205"/>
                  <a:pt x="22840" y="23224"/>
                </a:cubicBezTo>
                <a:cubicBezTo>
                  <a:pt x="22804" y="23240"/>
                  <a:pt x="22768" y="23256"/>
                  <a:pt x="22734" y="23272"/>
                </a:cubicBezTo>
                <a:cubicBezTo>
                  <a:pt x="22717" y="23242"/>
                  <a:pt x="22701" y="23213"/>
                  <a:pt x="22685" y="23182"/>
                </a:cubicBezTo>
                <a:cubicBezTo>
                  <a:pt x="22721" y="23178"/>
                  <a:pt x="22760" y="23171"/>
                  <a:pt x="22798" y="23171"/>
                </a:cubicBezTo>
                <a:close/>
                <a:moveTo>
                  <a:pt x="22055" y="23885"/>
                </a:moveTo>
                <a:cubicBezTo>
                  <a:pt x="22069" y="23887"/>
                  <a:pt x="22081" y="23911"/>
                  <a:pt x="22094" y="23926"/>
                </a:cubicBezTo>
                <a:cubicBezTo>
                  <a:pt x="22080" y="23937"/>
                  <a:pt x="22065" y="23959"/>
                  <a:pt x="22051" y="23959"/>
                </a:cubicBezTo>
                <a:cubicBezTo>
                  <a:pt x="22051" y="23959"/>
                  <a:pt x="22050" y="23959"/>
                  <a:pt x="22049" y="23959"/>
                </a:cubicBezTo>
                <a:cubicBezTo>
                  <a:pt x="22034" y="23958"/>
                  <a:pt x="22021" y="23934"/>
                  <a:pt x="22008" y="23920"/>
                </a:cubicBezTo>
                <a:cubicBezTo>
                  <a:pt x="22026" y="23908"/>
                  <a:pt x="22040" y="23885"/>
                  <a:pt x="22055" y="23885"/>
                </a:cubicBezTo>
                <a:close/>
                <a:moveTo>
                  <a:pt x="29998" y="15617"/>
                </a:moveTo>
                <a:cubicBezTo>
                  <a:pt x="30048" y="15827"/>
                  <a:pt x="30100" y="16034"/>
                  <a:pt x="30113" y="16090"/>
                </a:cubicBezTo>
                <a:cubicBezTo>
                  <a:pt x="30107" y="18557"/>
                  <a:pt x="30259" y="20883"/>
                  <a:pt x="29577" y="23138"/>
                </a:cubicBezTo>
                <a:cubicBezTo>
                  <a:pt x="29461" y="23516"/>
                  <a:pt x="29261" y="23871"/>
                  <a:pt x="29101" y="24237"/>
                </a:cubicBezTo>
                <a:cubicBezTo>
                  <a:pt x="28911" y="23900"/>
                  <a:pt x="28710" y="23571"/>
                  <a:pt x="28537" y="23227"/>
                </a:cubicBezTo>
                <a:cubicBezTo>
                  <a:pt x="27459" y="21101"/>
                  <a:pt x="27663" y="19008"/>
                  <a:pt x="28741" y="16955"/>
                </a:cubicBezTo>
                <a:cubicBezTo>
                  <a:pt x="28923" y="16609"/>
                  <a:pt x="29202" y="16307"/>
                  <a:pt x="29465" y="16012"/>
                </a:cubicBezTo>
                <a:cubicBezTo>
                  <a:pt x="29610" y="15851"/>
                  <a:pt x="29818" y="15747"/>
                  <a:pt x="29998" y="15617"/>
                </a:cubicBezTo>
                <a:close/>
                <a:moveTo>
                  <a:pt x="29666" y="24215"/>
                </a:moveTo>
                <a:lnTo>
                  <a:pt x="29666" y="24215"/>
                </a:lnTo>
                <a:cubicBezTo>
                  <a:pt x="29663" y="24229"/>
                  <a:pt x="29663" y="24248"/>
                  <a:pt x="29655" y="24255"/>
                </a:cubicBezTo>
                <a:cubicBezTo>
                  <a:pt x="29649" y="24260"/>
                  <a:pt x="29642" y="24261"/>
                  <a:pt x="29635" y="24266"/>
                </a:cubicBezTo>
                <a:cubicBezTo>
                  <a:pt x="29645" y="24248"/>
                  <a:pt x="29656" y="24231"/>
                  <a:pt x="29666" y="24215"/>
                </a:cubicBezTo>
                <a:close/>
                <a:moveTo>
                  <a:pt x="20102" y="23113"/>
                </a:moveTo>
                <a:cubicBezTo>
                  <a:pt x="20732" y="23113"/>
                  <a:pt x="21368" y="23149"/>
                  <a:pt x="21997" y="23152"/>
                </a:cubicBezTo>
                <a:cubicBezTo>
                  <a:pt x="22095" y="23152"/>
                  <a:pt x="22195" y="23214"/>
                  <a:pt x="22295" y="23249"/>
                </a:cubicBezTo>
                <a:cubicBezTo>
                  <a:pt x="22209" y="23313"/>
                  <a:pt x="22131" y="23421"/>
                  <a:pt x="22042" y="23435"/>
                </a:cubicBezTo>
                <a:cubicBezTo>
                  <a:pt x="20016" y="23741"/>
                  <a:pt x="17991" y="24039"/>
                  <a:pt x="15962" y="24331"/>
                </a:cubicBezTo>
                <a:cubicBezTo>
                  <a:pt x="15928" y="24335"/>
                  <a:pt x="15894" y="24337"/>
                  <a:pt x="15860" y="24337"/>
                </a:cubicBezTo>
                <a:cubicBezTo>
                  <a:pt x="15726" y="24337"/>
                  <a:pt x="15589" y="24308"/>
                  <a:pt x="15454" y="24297"/>
                </a:cubicBezTo>
                <a:cubicBezTo>
                  <a:pt x="15440" y="24211"/>
                  <a:pt x="15425" y="24122"/>
                  <a:pt x="15412" y="24036"/>
                </a:cubicBezTo>
                <a:cubicBezTo>
                  <a:pt x="16537" y="23745"/>
                  <a:pt x="17647" y="23350"/>
                  <a:pt x="18789" y="23191"/>
                </a:cubicBezTo>
                <a:cubicBezTo>
                  <a:pt x="19222" y="23131"/>
                  <a:pt x="19661" y="23113"/>
                  <a:pt x="20102" y="23113"/>
                </a:cubicBezTo>
                <a:close/>
                <a:moveTo>
                  <a:pt x="29421" y="24509"/>
                </a:moveTo>
                <a:lnTo>
                  <a:pt x="29419" y="24511"/>
                </a:lnTo>
                <a:cubicBezTo>
                  <a:pt x="29416" y="24527"/>
                  <a:pt x="29413" y="24542"/>
                  <a:pt x="29410" y="24558"/>
                </a:cubicBezTo>
                <a:cubicBezTo>
                  <a:pt x="29409" y="24548"/>
                  <a:pt x="29409" y="24535"/>
                  <a:pt x="29406" y="24523"/>
                </a:cubicBezTo>
                <a:cubicBezTo>
                  <a:pt x="29412" y="24519"/>
                  <a:pt x="29416" y="24513"/>
                  <a:pt x="29421" y="24509"/>
                </a:cubicBezTo>
                <a:close/>
                <a:moveTo>
                  <a:pt x="27389" y="21662"/>
                </a:moveTo>
                <a:cubicBezTo>
                  <a:pt x="27767" y="22465"/>
                  <a:pt x="28198" y="23378"/>
                  <a:pt x="28625" y="24295"/>
                </a:cubicBezTo>
                <a:cubicBezTo>
                  <a:pt x="28696" y="24448"/>
                  <a:pt x="28739" y="24614"/>
                  <a:pt x="28796" y="24775"/>
                </a:cubicBezTo>
                <a:cubicBezTo>
                  <a:pt x="28635" y="24714"/>
                  <a:pt x="28463" y="24671"/>
                  <a:pt x="28313" y="24587"/>
                </a:cubicBezTo>
                <a:cubicBezTo>
                  <a:pt x="27302" y="24027"/>
                  <a:pt x="26297" y="23459"/>
                  <a:pt x="25361" y="22932"/>
                </a:cubicBezTo>
                <a:cubicBezTo>
                  <a:pt x="26083" y="22481"/>
                  <a:pt x="26787" y="22040"/>
                  <a:pt x="27389" y="21662"/>
                </a:cubicBezTo>
                <a:close/>
                <a:moveTo>
                  <a:pt x="35570" y="20154"/>
                </a:moveTo>
                <a:cubicBezTo>
                  <a:pt x="35584" y="20173"/>
                  <a:pt x="35613" y="20203"/>
                  <a:pt x="35609" y="20206"/>
                </a:cubicBezTo>
                <a:cubicBezTo>
                  <a:pt x="35538" y="20286"/>
                  <a:pt x="35466" y="20362"/>
                  <a:pt x="35394" y="20437"/>
                </a:cubicBezTo>
                <a:cubicBezTo>
                  <a:pt x="34121" y="22773"/>
                  <a:pt x="32795" y="25039"/>
                  <a:pt x="29565" y="25054"/>
                </a:cubicBezTo>
                <a:cubicBezTo>
                  <a:pt x="30679" y="22446"/>
                  <a:pt x="32880" y="21257"/>
                  <a:pt x="35328" y="20365"/>
                </a:cubicBezTo>
                <a:cubicBezTo>
                  <a:pt x="35408" y="20296"/>
                  <a:pt x="35490" y="20225"/>
                  <a:pt x="35570" y="20154"/>
                </a:cubicBezTo>
                <a:close/>
                <a:moveTo>
                  <a:pt x="36995" y="21619"/>
                </a:moveTo>
                <a:lnTo>
                  <a:pt x="36995" y="21619"/>
                </a:lnTo>
                <a:cubicBezTo>
                  <a:pt x="36945" y="21792"/>
                  <a:pt x="36948" y="21881"/>
                  <a:pt x="36903" y="21926"/>
                </a:cubicBezTo>
                <a:cubicBezTo>
                  <a:pt x="35689" y="23169"/>
                  <a:pt x="34649" y="24624"/>
                  <a:pt x="32913" y="25236"/>
                </a:cubicBezTo>
                <a:cubicBezTo>
                  <a:pt x="32607" y="25345"/>
                  <a:pt x="32275" y="25405"/>
                  <a:pt x="31950" y="25446"/>
                </a:cubicBezTo>
                <a:cubicBezTo>
                  <a:pt x="31928" y="25448"/>
                  <a:pt x="31906" y="25449"/>
                  <a:pt x="31884" y="25449"/>
                </a:cubicBezTo>
                <a:cubicBezTo>
                  <a:pt x="31727" y="25449"/>
                  <a:pt x="31560" y="25393"/>
                  <a:pt x="31399" y="25369"/>
                </a:cubicBezTo>
                <a:cubicBezTo>
                  <a:pt x="31545" y="25236"/>
                  <a:pt x="31669" y="25057"/>
                  <a:pt x="31842" y="24974"/>
                </a:cubicBezTo>
                <a:cubicBezTo>
                  <a:pt x="32960" y="24435"/>
                  <a:pt x="33736" y="23535"/>
                  <a:pt x="34516" y="22605"/>
                </a:cubicBezTo>
                <a:cubicBezTo>
                  <a:pt x="34789" y="22280"/>
                  <a:pt x="35281" y="22118"/>
                  <a:pt x="35696" y="21934"/>
                </a:cubicBezTo>
                <a:cubicBezTo>
                  <a:pt x="36013" y="21795"/>
                  <a:pt x="36365" y="21739"/>
                  <a:pt x="36702" y="21652"/>
                </a:cubicBezTo>
                <a:cubicBezTo>
                  <a:pt x="36789" y="21631"/>
                  <a:pt x="36880" y="21631"/>
                  <a:pt x="36995" y="21619"/>
                </a:cubicBezTo>
                <a:close/>
                <a:moveTo>
                  <a:pt x="29956" y="26237"/>
                </a:moveTo>
                <a:lnTo>
                  <a:pt x="29956" y="26237"/>
                </a:lnTo>
                <a:cubicBezTo>
                  <a:pt x="29977" y="26243"/>
                  <a:pt x="29998" y="26248"/>
                  <a:pt x="30019" y="26256"/>
                </a:cubicBezTo>
                <a:cubicBezTo>
                  <a:pt x="30003" y="26286"/>
                  <a:pt x="29987" y="26316"/>
                  <a:pt x="29969" y="26348"/>
                </a:cubicBezTo>
                <a:cubicBezTo>
                  <a:pt x="29966" y="26312"/>
                  <a:pt x="29960" y="26273"/>
                  <a:pt x="29956" y="26237"/>
                </a:cubicBezTo>
                <a:close/>
                <a:moveTo>
                  <a:pt x="31356" y="26756"/>
                </a:moveTo>
                <a:cubicBezTo>
                  <a:pt x="31376" y="26763"/>
                  <a:pt x="31395" y="26771"/>
                  <a:pt x="31415" y="26776"/>
                </a:cubicBezTo>
                <a:cubicBezTo>
                  <a:pt x="31412" y="26794"/>
                  <a:pt x="31415" y="26821"/>
                  <a:pt x="31406" y="26827"/>
                </a:cubicBezTo>
                <a:cubicBezTo>
                  <a:pt x="31387" y="26837"/>
                  <a:pt x="31363" y="26836"/>
                  <a:pt x="31341" y="26837"/>
                </a:cubicBezTo>
                <a:cubicBezTo>
                  <a:pt x="31347" y="26811"/>
                  <a:pt x="31350" y="26784"/>
                  <a:pt x="31356" y="26756"/>
                </a:cubicBezTo>
                <a:close/>
                <a:moveTo>
                  <a:pt x="39820" y="22202"/>
                </a:moveTo>
                <a:cubicBezTo>
                  <a:pt x="39863" y="22202"/>
                  <a:pt x="39910" y="22212"/>
                  <a:pt x="39952" y="22212"/>
                </a:cubicBezTo>
                <a:cubicBezTo>
                  <a:pt x="39903" y="22346"/>
                  <a:pt x="39890" y="22523"/>
                  <a:pt x="39797" y="22614"/>
                </a:cubicBezTo>
                <a:cubicBezTo>
                  <a:pt x="38853" y="23561"/>
                  <a:pt x="37935" y="24537"/>
                  <a:pt x="36927" y="25417"/>
                </a:cubicBezTo>
                <a:cubicBezTo>
                  <a:pt x="36254" y="26004"/>
                  <a:pt x="35451" y="26444"/>
                  <a:pt x="34707" y="26948"/>
                </a:cubicBezTo>
                <a:cubicBezTo>
                  <a:pt x="35110" y="25408"/>
                  <a:pt x="36143" y="24456"/>
                  <a:pt x="37233" y="23612"/>
                </a:cubicBezTo>
                <a:cubicBezTo>
                  <a:pt x="37982" y="23030"/>
                  <a:pt x="38905" y="22669"/>
                  <a:pt x="39754" y="22215"/>
                </a:cubicBezTo>
                <a:cubicBezTo>
                  <a:pt x="39773" y="22205"/>
                  <a:pt x="39796" y="22202"/>
                  <a:pt x="39820" y="22202"/>
                </a:cubicBezTo>
                <a:close/>
                <a:moveTo>
                  <a:pt x="31735" y="27206"/>
                </a:moveTo>
                <a:lnTo>
                  <a:pt x="31710" y="27232"/>
                </a:lnTo>
                <a:lnTo>
                  <a:pt x="31710" y="27232"/>
                </a:lnTo>
                <a:cubicBezTo>
                  <a:pt x="31706" y="27227"/>
                  <a:pt x="31701" y="27223"/>
                  <a:pt x="31697" y="27219"/>
                </a:cubicBezTo>
                <a:cubicBezTo>
                  <a:pt x="31710" y="27215"/>
                  <a:pt x="31722" y="27210"/>
                  <a:pt x="31735" y="27206"/>
                </a:cubicBezTo>
                <a:close/>
                <a:moveTo>
                  <a:pt x="41398" y="26027"/>
                </a:moveTo>
                <a:lnTo>
                  <a:pt x="41398" y="26027"/>
                </a:lnTo>
                <a:cubicBezTo>
                  <a:pt x="40879" y="26973"/>
                  <a:pt x="39978" y="27572"/>
                  <a:pt x="38875" y="27744"/>
                </a:cubicBezTo>
                <a:cubicBezTo>
                  <a:pt x="38609" y="27785"/>
                  <a:pt x="38338" y="27799"/>
                  <a:pt x="38066" y="27799"/>
                </a:cubicBezTo>
                <a:cubicBezTo>
                  <a:pt x="37551" y="27799"/>
                  <a:pt x="37028" y="27747"/>
                  <a:pt x="36513" y="27724"/>
                </a:cubicBezTo>
                <a:cubicBezTo>
                  <a:pt x="36151" y="27708"/>
                  <a:pt x="35793" y="27608"/>
                  <a:pt x="35436" y="27549"/>
                </a:cubicBezTo>
                <a:cubicBezTo>
                  <a:pt x="35765" y="27470"/>
                  <a:pt x="36095" y="27400"/>
                  <a:pt x="36423" y="27317"/>
                </a:cubicBezTo>
                <a:cubicBezTo>
                  <a:pt x="38101" y="26885"/>
                  <a:pt x="39779" y="26447"/>
                  <a:pt x="41398" y="26027"/>
                </a:cubicBezTo>
                <a:close/>
                <a:moveTo>
                  <a:pt x="36747" y="28195"/>
                </a:moveTo>
                <a:cubicBezTo>
                  <a:pt x="36755" y="28195"/>
                  <a:pt x="36772" y="28225"/>
                  <a:pt x="36786" y="28238"/>
                </a:cubicBezTo>
                <a:cubicBezTo>
                  <a:pt x="36752" y="28254"/>
                  <a:pt x="36720" y="28272"/>
                  <a:pt x="36684" y="28289"/>
                </a:cubicBezTo>
                <a:cubicBezTo>
                  <a:pt x="36669" y="28275"/>
                  <a:pt x="36656" y="28259"/>
                  <a:pt x="36642" y="28244"/>
                </a:cubicBezTo>
                <a:cubicBezTo>
                  <a:pt x="36676" y="28225"/>
                  <a:pt x="36710" y="28207"/>
                  <a:pt x="36746" y="28195"/>
                </a:cubicBezTo>
                <a:cubicBezTo>
                  <a:pt x="36746" y="28195"/>
                  <a:pt x="36746" y="28195"/>
                  <a:pt x="36747" y="28195"/>
                </a:cubicBezTo>
                <a:close/>
                <a:moveTo>
                  <a:pt x="35748" y="28108"/>
                </a:moveTo>
                <a:cubicBezTo>
                  <a:pt x="35787" y="28113"/>
                  <a:pt x="35823" y="28117"/>
                  <a:pt x="35861" y="28121"/>
                </a:cubicBezTo>
                <a:cubicBezTo>
                  <a:pt x="35965" y="28153"/>
                  <a:pt x="36069" y="28186"/>
                  <a:pt x="36173" y="28221"/>
                </a:cubicBezTo>
                <a:lnTo>
                  <a:pt x="36120" y="28318"/>
                </a:lnTo>
                <a:cubicBezTo>
                  <a:pt x="36034" y="28257"/>
                  <a:pt x="35953" y="28195"/>
                  <a:pt x="35869" y="28131"/>
                </a:cubicBezTo>
                <a:cubicBezTo>
                  <a:pt x="35830" y="28124"/>
                  <a:pt x="35790" y="28116"/>
                  <a:pt x="35748" y="28108"/>
                </a:cubicBezTo>
                <a:close/>
                <a:moveTo>
                  <a:pt x="27522" y="28629"/>
                </a:moveTo>
                <a:cubicBezTo>
                  <a:pt x="27533" y="28643"/>
                  <a:pt x="27555" y="28659"/>
                  <a:pt x="27555" y="28672"/>
                </a:cubicBezTo>
                <a:cubicBezTo>
                  <a:pt x="27555" y="28685"/>
                  <a:pt x="27530" y="28698"/>
                  <a:pt x="27514" y="28710"/>
                </a:cubicBezTo>
                <a:cubicBezTo>
                  <a:pt x="27501" y="28695"/>
                  <a:pt x="27480" y="28680"/>
                  <a:pt x="27480" y="28667"/>
                </a:cubicBezTo>
                <a:cubicBezTo>
                  <a:pt x="27481" y="28655"/>
                  <a:pt x="27507" y="28642"/>
                  <a:pt x="27522" y="28629"/>
                </a:cubicBezTo>
                <a:close/>
                <a:moveTo>
                  <a:pt x="24506" y="23270"/>
                </a:moveTo>
                <a:cubicBezTo>
                  <a:pt x="24752" y="23270"/>
                  <a:pt x="24867" y="23534"/>
                  <a:pt x="24819" y="24020"/>
                </a:cubicBezTo>
                <a:cubicBezTo>
                  <a:pt x="24897" y="26313"/>
                  <a:pt x="23417" y="27442"/>
                  <a:pt x="21606" y="28279"/>
                </a:cubicBezTo>
                <a:cubicBezTo>
                  <a:pt x="20886" y="28612"/>
                  <a:pt x="20098" y="28787"/>
                  <a:pt x="19360" y="29083"/>
                </a:cubicBezTo>
                <a:cubicBezTo>
                  <a:pt x="19252" y="29126"/>
                  <a:pt x="19166" y="29146"/>
                  <a:pt x="19100" y="29146"/>
                </a:cubicBezTo>
                <a:cubicBezTo>
                  <a:pt x="18908" y="29146"/>
                  <a:pt x="18882" y="28984"/>
                  <a:pt x="18984" y="28763"/>
                </a:cubicBezTo>
                <a:cubicBezTo>
                  <a:pt x="19716" y="27173"/>
                  <a:pt x="20432" y="25548"/>
                  <a:pt x="21995" y="24562"/>
                </a:cubicBezTo>
                <a:cubicBezTo>
                  <a:pt x="22716" y="24108"/>
                  <a:pt x="23487" y="23732"/>
                  <a:pt x="24246" y="23344"/>
                </a:cubicBezTo>
                <a:cubicBezTo>
                  <a:pt x="24344" y="23294"/>
                  <a:pt x="24431" y="23270"/>
                  <a:pt x="24506" y="23270"/>
                </a:cubicBezTo>
                <a:close/>
                <a:moveTo>
                  <a:pt x="47909" y="28768"/>
                </a:moveTo>
                <a:cubicBezTo>
                  <a:pt x="47947" y="28814"/>
                  <a:pt x="47986" y="28859"/>
                  <a:pt x="48024" y="28902"/>
                </a:cubicBezTo>
                <a:cubicBezTo>
                  <a:pt x="47859" y="29004"/>
                  <a:pt x="47693" y="29105"/>
                  <a:pt x="47528" y="29207"/>
                </a:cubicBezTo>
                <a:cubicBezTo>
                  <a:pt x="47656" y="29063"/>
                  <a:pt x="47784" y="28915"/>
                  <a:pt x="47909" y="28768"/>
                </a:cubicBezTo>
                <a:close/>
                <a:moveTo>
                  <a:pt x="37988" y="29226"/>
                </a:moveTo>
                <a:lnTo>
                  <a:pt x="37978" y="29273"/>
                </a:lnTo>
                <a:lnTo>
                  <a:pt x="37923" y="29241"/>
                </a:lnTo>
                <a:lnTo>
                  <a:pt x="37988" y="29226"/>
                </a:lnTo>
                <a:close/>
                <a:moveTo>
                  <a:pt x="44453" y="29327"/>
                </a:moveTo>
                <a:cubicBezTo>
                  <a:pt x="44450" y="29332"/>
                  <a:pt x="44446" y="29336"/>
                  <a:pt x="44440" y="29342"/>
                </a:cubicBezTo>
                <a:lnTo>
                  <a:pt x="44417" y="29343"/>
                </a:lnTo>
                <a:cubicBezTo>
                  <a:pt x="44417" y="29343"/>
                  <a:pt x="44450" y="29327"/>
                  <a:pt x="44453" y="29327"/>
                </a:cubicBezTo>
                <a:close/>
                <a:moveTo>
                  <a:pt x="47465" y="29244"/>
                </a:moveTo>
                <a:lnTo>
                  <a:pt x="47465" y="29244"/>
                </a:lnTo>
                <a:cubicBezTo>
                  <a:pt x="47415" y="29273"/>
                  <a:pt x="47364" y="29300"/>
                  <a:pt x="47314" y="29329"/>
                </a:cubicBezTo>
                <a:cubicBezTo>
                  <a:pt x="47207" y="29393"/>
                  <a:pt x="47101" y="29455"/>
                  <a:pt x="46995" y="29517"/>
                </a:cubicBezTo>
                <a:cubicBezTo>
                  <a:pt x="47089" y="29443"/>
                  <a:pt x="47185" y="29368"/>
                  <a:pt x="47279" y="29294"/>
                </a:cubicBezTo>
                <a:cubicBezTo>
                  <a:pt x="47340" y="29278"/>
                  <a:pt x="47403" y="29260"/>
                  <a:pt x="47465" y="29244"/>
                </a:cubicBezTo>
                <a:close/>
                <a:moveTo>
                  <a:pt x="46605" y="24172"/>
                </a:moveTo>
                <a:cubicBezTo>
                  <a:pt x="46602" y="24253"/>
                  <a:pt x="46625" y="24348"/>
                  <a:pt x="46593" y="24415"/>
                </a:cubicBezTo>
                <a:cubicBezTo>
                  <a:pt x="46005" y="25647"/>
                  <a:pt x="45462" y="26902"/>
                  <a:pt x="44793" y="28088"/>
                </a:cubicBezTo>
                <a:cubicBezTo>
                  <a:pt x="44479" y="28648"/>
                  <a:pt x="43919" y="29070"/>
                  <a:pt x="43474" y="29555"/>
                </a:cubicBezTo>
                <a:cubicBezTo>
                  <a:pt x="43412" y="29502"/>
                  <a:pt x="43347" y="29450"/>
                  <a:pt x="43283" y="29397"/>
                </a:cubicBezTo>
                <a:cubicBezTo>
                  <a:pt x="43280" y="28107"/>
                  <a:pt x="43905" y="27040"/>
                  <a:pt x="44634" y="26055"/>
                </a:cubicBezTo>
                <a:cubicBezTo>
                  <a:pt x="45110" y="25412"/>
                  <a:pt x="45742" y="24885"/>
                  <a:pt x="46311" y="24316"/>
                </a:cubicBezTo>
                <a:cubicBezTo>
                  <a:pt x="46384" y="24244"/>
                  <a:pt x="46505" y="24218"/>
                  <a:pt x="46605" y="24172"/>
                </a:cubicBezTo>
                <a:close/>
                <a:moveTo>
                  <a:pt x="44001" y="29631"/>
                </a:moveTo>
                <a:cubicBezTo>
                  <a:pt x="44016" y="29631"/>
                  <a:pt x="44030" y="29632"/>
                  <a:pt x="44045" y="29634"/>
                </a:cubicBezTo>
                <a:cubicBezTo>
                  <a:pt x="44057" y="29636"/>
                  <a:pt x="44064" y="29664"/>
                  <a:pt x="44075" y="29682"/>
                </a:cubicBezTo>
                <a:cubicBezTo>
                  <a:pt x="44035" y="29698"/>
                  <a:pt x="43997" y="29714"/>
                  <a:pt x="43958" y="29730"/>
                </a:cubicBezTo>
                <a:cubicBezTo>
                  <a:pt x="43947" y="29696"/>
                  <a:pt x="43937" y="29664"/>
                  <a:pt x="43926" y="29634"/>
                </a:cubicBezTo>
                <a:cubicBezTo>
                  <a:pt x="43952" y="29633"/>
                  <a:pt x="43976" y="29631"/>
                  <a:pt x="44001" y="29631"/>
                </a:cubicBezTo>
                <a:close/>
                <a:moveTo>
                  <a:pt x="35291" y="29786"/>
                </a:moveTo>
                <a:cubicBezTo>
                  <a:pt x="35304" y="29800"/>
                  <a:pt x="35326" y="29816"/>
                  <a:pt x="35324" y="29831"/>
                </a:cubicBezTo>
                <a:cubicBezTo>
                  <a:pt x="35321" y="29845"/>
                  <a:pt x="35297" y="29857"/>
                  <a:pt x="35282" y="29870"/>
                </a:cubicBezTo>
                <a:cubicBezTo>
                  <a:pt x="35269" y="29855"/>
                  <a:pt x="35247" y="29838"/>
                  <a:pt x="35249" y="29824"/>
                </a:cubicBezTo>
                <a:cubicBezTo>
                  <a:pt x="35250" y="29812"/>
                  <a:pt x="35276" y="29799"/>
                  <a:pt x="35291" y="29786"/>
                </a:cubicBezTo>
                <a:close/>
                <a:moveTo>
                  <a:pt x="40678" y="30719"/>
                </a:moveTo>
                <a:lnTo>
                  <a:pt x="40678" y="30719"/>
                </a:lnTo>
                <a:cubicBezTo>
                  <a:pt x="40684" y="30726"/>
                  <a:pt x="40690" y="30732"/>
                  <a:pt x="40694" y="30739"/>
                </a:cubicBezTo>
                <a:cubicBezTo>
                  <a:pt x="40690" y="30733"/>
                  <a:pt x="40684" y="30726"/>
                  <a:pt x="40678" y="30719"/>
                </a:cubicBezTo>
                <a:close/>
                <a:moveTo>
                  <a:pt x="49110" y="27112"/>
                </a:moveTo>
                <a:cubicBezTo>
                  <a:pt x="49146" y="27161"/>
                  <a:pt x="49182" y="27209"/>
                  <a:pt x="49218" y="27256"/>
                </a:cubicBezTo>
                <a:cubicBezTo>
                  <a:pt x="48181" y="28011"/>
                  <a:pt x="47178" y="28818"/>
                  <a:pt x="46093" y="29501"/>
                </a:cubicBezTo>
                <a:cubicBezTo>
                  <a:pt x="45347" y="29968"/>
                  <a:pt x="44486" y="30255"/>
                  <a:pt x="43684" y="30636"/>
                </a:cubicBezTo>
                <a:cubicBezTo>
                  <a:pt x="43550" y="30699"/>
                  <a:pt x="43452" y="30833"/>
                  <a:pt x="43339" y="30940"/>
                </a:cubicBezTo>
                <a:cubicBezTo>
                  <a:pt x="43367" y="30542"/>
                  <a:pt x="43568" y="30314"/>
                  <a:pt x="43931" y="30094"/>
                </a:cubicBezTo>
                <a:cubicBezTo>
                  <a:pt x="44952" y="29475"/>
                  <a:pt x="45904" y="28737"/>
                  <a:pt x="46927" y="28127"/>
                </a:cubicBezTo>
                <a:cubicBezTo>
                  <a:pt x="47613" y="27718"/>
                  <a:pt x="48380" y="27444"/>
                  <a:pt x="49110" y="27112"/>
                </a:cubicBezTo>
                <a:close/>
                <a:moveTo>
                  <a:pt x="29976" y="26367"/>
                </a:moveTo>
                <a:lnTo>
                  <a:pt x="29976" y="26367"/>
                </a:lnTo>
                <a:cubicBezTo>
                  <a:pt x="31502" y="27261"/>
                  <a:pt x="32469" y="28510"/>
                  <a:pt x="32440" y="30359"/>
                </a:cubicBezTo>
                <a:cubicBezTo>
                  <a:pt x="32436" y="30580"/>
                  <a:pt x="32233" y="30798"/>
                  <a:pt x="32124" y="31017"/>
                </a:cubicBezTo>
                <a:cubicBezTo>
                  <a:pt x="31956" y="30882"/>
                  <a:pt x="31704" y="30781"/>
                  <a:pt x="31632" y="30605"/>
                </a:cubicBezTo>
                <a:cubicBezTo>
                  <a:pt x="31204" y="29563"/>
                  <a:pt x="30820" y="28506"/>
                  <a:pt x="30417" y="27455"/>
                </a:cubicBezTo>
                <a:cubicBezTo>
                  <a:pt x="30277" y="27089"/>
                  <a:pt x="30125" y="26729"/>
                  <a:pt x="29976" y="26367"/>
                </a:cubicBezTo>
                <a:close/>
                <a:moveTo>
                  <a:pt x="46518" y="29672"/>
                </a:moveTo>
                <a:lnTo>
                  <a:pt x="46518" y="29672"/>
                </a:lnTo>
                <a:cubicBezTo>
                  <a:pt x="46486" y="29813"/>
                  <a:pt x="46496" y="29986"/>
                  <a:pt x="46417" y="30090"/>
                </a:cubicBezTo>
                <a:cubicBezTo>
                  <a:pt x="46254" y="30311"/>
                  <a:pt x="46073" y="30547"/>
                  <a:pt x="45846" y="30681"/>
                </a:cubicBezTo>
                <a:cubicBezTo>
                  <a:pt x="45509" y="30880"/>
                  <a:pt x="45668" y="31553"/>
                  <a:pt x="45169" y="31553"/>
                </a:cubicBezTo>
                <a:cubicBezTo>
                  <a:pt x="45124" y="31553"/>
                  <a:pt x="45074" y="31548"/>
                  <a:pt x="45017" y="31536"/>
                </a:cubicBezTo>
                <a:cubicBezTo>
                  <a:pt x="44619" y="31453"/>
                  <a:pt x="44235" y="31312"/>
                  <a:pt x="43847" y="31183"/>
                </a:cubicBezTo>
                <a:cubicBezTo>
                  <a:pt x="43672" y="31125"/>
                  <a:pt x="43507" y="31031"/>
                  <a:pt x="43338" y="30956"/>
                </a:cubicBezTo>
                <a:lnTo>
                  <a:pt x="43338" y="30955"/>
                </a:lnTo>
                <a:cubicBezTo>
                  <a:pt x="44530" y="30853"/>
                  <a:pt x="45565" y="30369"/>
                  <a:pt x="46518" y="29672"/>
                </a:cubicBezTo>
                <a:close/>
                <a:moveTo>
                  <a:pt x="52219" y="27491"/>
                </a:moveTo>
                <a:cubicBezTo>
                  <a:pt x="50707" y="29721"/>
                  <a:pt x="48839" y="31280"/>
                  <a:pt x="46207" y="31753"/>
                </a:cubicBezTo>
                <a:cubicBezTo>
                  <a:pt x="46176" y="31758"/>
                  <a:pt x="46145" y="31761"/>
                  <a:pt x="46113" y="31761"/>
                </a:cubicBezTo>
                <a:cubicBezTo>
                  <a:pt x="45969" y="31761"/>
                  <a:pt x="45818" y="31713"/>
                  <a:pt x="45672" y="31695"/>
                </a:cubicBezTo>
                <a:cubicBezTo>
                  <a:pt x="45756" y="31540"/>
                  <a:pt x="45834" y="31381"/>
                  <a:pt x="45930" y="31231"/>
                </a:cubicBezTo>
                <a:cubicBezTo>
                  <a:pt x="46735" y="29961"/>
                  <a:pt x="48070" y="29410"/>
                  <a:pt x="49318" y="28749"/>
                </a:cubicBezTo>
                <a:cubicBezTo>
                  <a:pt x="50072" y="28348"/>
                  <a:pt x="50857" y="28007"/>
                  <a:pt x="51632" y="27650"/>
                </a:cubicBezTo>
                <a:cubicBezTo>
                  <a:pt x="51787" y="27578"/>
                  <a:pt x="51966" y="27557"/>
                  <a:pt x="52219" y="27491"/>
                </a:cubicBezTo>
                <a:close/>
                <a:moveTo>
                  <a:pt x="47988" y="31956"/>
                </a:moveTo>
                <a:cubicBezTo>
                  <a:pt x="47991" y="31956"/>
                  <a:pt x="47994" y="31956"/>
                  <a:pt x="47996" y="31957"/>
                </a:cubicBezTo>
                <a:cubicBezTo>
                  <a:pt x="48003" y="31957"/>
                  <a:pt x="48008" y="31989"/>
                  <a:pt x="48011" y="32005"/>
                </a:cubicBezTo>
                <a:cubicBezTo>
                  <a:pt x="47983" y="31997"/>
                  <a:pt x="47959" y="31990"/>
                  <a:pt x="47908" y="31976"/>
                </a:cubicBezTo>
                <a:cubicBezTo>
                  <a:pt x="47948" y="31964"/>
                  <a:pt x="47970" y="31956"/>
                  <a:pt x="47988" y="31956"/>
                </a:cubicBezTo>
                <a:close/>
                <a:moveTo>
                  <a:pt x="41004" y="30923"/>
                </a:moveTo>
                <a:cubicBezTo>
                  <a:pt x="42000" y="30944"/>
                  <a:pt x="42454" y="31302"/>
                  <a:pt x="42334" y="31934"/>
                </a:cubicBezTo>
                <a:cubicBezTo>
                  <a:pt x="42325" y="31983"/>
                  <a:pt x="42159" y="32056"/>
                  <a:pt x="42087" y="32056"/>
                </a:cubicBezTo>
                <a:cubicBezTo>
                  <a:pt x="42075" y="32056"/>
                  <a:pt x="42066" y="32054"/>
                  <a:pt x="42061" y="32049"/>
                </a:cubicBezTo>
                <a:cubicBezTo>
                  <a:pt x="41863" y="31884"/>
                  <a:pt x="41689" y="31688"/>
                  <a:pt x="41511" y="31498"/>
                </a:cubicBezTo>
                <a:cubicBezTo>
                  <a:pt x="41355" y="31328"/>
                  <a:pt x="41206" y="31153"/>
                  <a:pt x="41004" y="30923"/>
                </a:cubicBezTo>
                <a:close/>
                <a:moveTo>
                  <a:pt x="47323" y="32084"/>
                </a:moveTo>
                <a:cubicBezTo>
                  <a:pt x="47324" y="32084"/>
                  <a:pt x="47324" y="32084"/>
                  <a:pt x="47325" y="32084"/>
                </a:cubicBezTo>
                <a:cubicBezTo>
                  <a:pt x="47361" y="32091"/>
                  <a:pt x="47395" y="32109"/>
                  <a:pt x="47429" y="32123"/>
                </a:cubicBezTo>
                <a:cubicBezTo>
                  <a:pt x="47413" y="32138"/>
                  <a:pt x="47400" y="32155"/>
                  <a:pt x="47383" y="32171"/>
                </a:cubicBezTo>
                <a:cubicBezTo>
                  <a:pt x="47348" y="32155"/>
                  <a:pt x="47312" y="32138"/>
                  <a:pt x="47279" y="32122"/>
                </a:cubicBezTo>
                <a:cubicBezTo>
                  <a:pt x="47294" y="32110"/>
                  <a:pt x="47311" y="32084"/>
                  <a:pt x="47323" y="32084"/>
                </a:cubicBezTo>
                <a:close/>
                <a:moveTo>
                  <a:pt x="55966" y="30443"/>
                </a:moveTo>
                <a:cubicBezTo>
                  <a:pt x="56119" y="30443"/>
                  <a:pt x="56276" y="30458"/>
                  <a:pt x="56430" y="30458"/>
                </a:cubicBezTo>
                <a:cubicBezTo>
                  <a:pt x="56434" y="30458"/>
                  <a:pt x="56438" y="30458"/>
                  <a:pt x="56442" y="30458"/>
                </a:cubicBezTo>
                <a:lnTo>
                  <a:pt x="56442" y="30458"/>
                </a:lnTo>
                <a:cubicBezTo>
                  <a:pt x="56244" y="30596"/>
                  <a:pt x="56050" y="30740"/>
                  <a:pt x="55847" y="30869"/>
                </a:cubicBezTo>
                <a:cubicBezTo>
                  <a:pt x="54430" y="31753"/>
                  <a:pt x="52907" y="32223"/>
                  <a:pt x="51264" y="32223"/>
                </a:cubicBezTo>
                <a:cubicBezTo>
                  <a:pt x="51073" y="32223"/>
                  <a:pt x="50881" y="32217"/>
                  <a:pt x="50686" y="32204"/>
                </a:cubicBezTo>
                <a:cubicBezTo>
                  <a:pt x="50020" y="32161"/>
                  <a:pt x="49350" y="32110"/>
                  <a:pt x="48683" y="32064"/>
                </a:cubicBezTo>
                <a:cubicBezTo>
                  <a:pt x="48676" y="32033"/>
                  <a:pt x="48670" y="32002"/>
                  <a:pt x="48663" y="31971"/>
                </a:cubicBezTo>
                <a:cubicBezTo>
                  <a:pt x="51002" y="31469"/>
                  <a:pt x="53337" y="30962"/>
                  <a:pt x="55676" y="30470"/>
                </a:cubicBezTo>
                <a:cubicBezTo>
                  <a:pt x="55770" y="30449"/>
                  <a:pt x="55867" y="30443"/>
                  <a:pt x="55966" y="30443"/>
                </a:cubicBezTo>
                <a:close/>
                <a:moveTo>
                  <a:pt x="38380" y="29835"/>
                </a:moveTo>
                <a:cubicBezTo>
                  <a:pt x="39724" y="30227"/>
                  <a:pt x="40636" y="31205"/>
                  <a:pt x="41588" y="32135"/>
                </a:cubicBezTo>
                <a:cubicBezTo>
                  <a:pt x="41555" y="32185"/>
                  <a:pt x="41521" y="32236"/>
                  <a:pt x="41488" y="32285"/>
                </a:cubicBezTo>
                <a:cubicBezTo>
                  <a:pt x="40827" y="31834"/>
                  <a:pt x="40145" y="31410"/>
                  <a:pt x="39511" y="30923"/>
                </a:cubicBezTo>
                <a:cubicBezTo>
                  <a:pt x="39103" y="30610"/>
                  <a:pt x="38766" y="30205"/>
                  <a:pt x="38399" y="29842"/>
                </a:cubicBezTo>
                <a:cubicBezTo>
                  <a:pt x="38383" y="29848"/>
                  <a:pt x="38366" y="29851"/>
                  <a:pt x="38351" y="29857"/>
                </a:cubicBezTo>
                <a:cubicBezTo>
                  <a:pt x="38361" y="29850"/>
                  <a:pt x="38371" y="29842"/>
                  <a:pt x="38380" y="29835"/>
                </a:cubicBezTo>
                <a:close/>
                <a:moveTo>
                  <a:pt x="48377" y="32527"/>
                </a:moveTo>
                <a:lnTo>
                  <a:pt x="48420" y="32554"/>
                </a:lnTo>
                <a:lnTo>
                  <a:pt x="48372" y="32574"/>
                </a:lnTo>
                <a:lnTo>
                  <a:pt x="48377" y="32527"/>
                </a:lnTo>
                <a:close/>
                <a:moveTo>
                  <a:pt x="28865" y="25881"/>
                </a:moveTo>
                <a:lnTo>
                  <a:pt x="28865" y="25881"/>
                </a:lnTo>
                <a:cubicBezTo>
                  <a:pt x="28807" y="26017"/>
                  <a:pt x="28770" y="26165"/>
                  <a:pt x="28692" y="26286"/>
                </a:cubicBezTo>
                <a:cubicBezTo>
                  <a:pt x="27916" y="27469"/>
                  <a:pt x="27146" y="28652"/>
                  <a:pt x="26354" y="29828"/>
                </a:cubicBezTo>
                <a:cubicBezTo>
                  <a:pt x="25479" y="31130"/>
                  <a:pt x="24231" y="31942"/>
                  <a:pt x="22802" y="32518"/>
                </a:cubicBezTo>
                <a:cubicBezTo>
                  <a:pt x="22411" y="32676"/>
                  <a:pt x="22016" y="32827"/>
                  <a:pt x="21624" y="32981"/>
                </a:cubicBezTo>
                <a:cubicBezTo>
                  <a:pt x="21570" y="32940"/>
                  <a:pt x="21517" y="32901"/>
                  <a:pt x="21463" y="32864"/>
                </a:cubicBezTo>
                <a:cubicBezTo>
                  <a:pt x="22522" y="31391"/>
                  <a:pt x="23534" y="29884"/>
                  <a:pt x="24655" y="28461"/>
                </a:cubicBezTo>
                <a:cubicBezTo>
                  <a:pt x="25618" y="27239"/>
                  <a:pt x="26955" y="26490"/>
                  <a:pt x="28408" y="25959"/>
                </a:cubicBezTo>
                <a:cubicBezTo>
                  <a:pt x="28551" y="25907"/>
                  <a:pt x="28712" y="25907"/>
                  <a:pt x="28865" y="25881"/>
                </a:cubicBezTo>
                <a:close/>
                <a:moveTo>
                  <a:pt x="49745" y="33315"/>
                </a:moveTo>
                <a:lnTo>
                  <a:pt x="49777" y="33323"/>
                </a:lnTo>
                <a:cubicBezTo>
                  <a:pt x="49810" y="33357"/>
                  <a:pt x="49842" y="33389"/>
                  <a:pt x="49873" y="33423"/>
                </a:cubicBezTo>
                <a:cubicBezTo>
                  <a:pt x="49845" y="33394"/>
                  <a:pt x="49816" y="33365"/>
                  <a:pt x="49788" y="33337"/>
                </a:cubicBezTo>
                <a:lnTo>
                  <a:pt x="49745" y="33315"/>
                </a:lnTo>
                <a:close/>
                <a:moveTo>
                  <a:pt x="61072" y="30120"/>
                </a:moveTo>
                <a:lnTo>
                  <a:pt x="61170" y="30294"/>
                </a:lnTo>
                <a:cubicBezTo>
                  <a:pt x="59841" y="31707"/>
                  <a:pt x="58677" y="33322"/>
                  <a:pt x="56661" y="33873"/>
                </a:cubicBezTo>
                <a:cubicBezTo>
                  <a:pt x="56532" y="33908"/>
                  <a:pt x="56402" y="33937"/>
                  <a:pt x="56272" y="33967"/>
                </a:cubicBezTo>
                <a:cubicBezTo>
                  <a:pt x="56273" y="33805"/>
                  <a:pt x="56208" y="33590"/>
                  <a:pt x="56285" y="33487"/>
                </a:cubicBezTo>
                <a:cubicBezTo>
                  <a:pt x="56668" y="32987"/>
                  <a:pt x="57006" y="32382"/>
                  <a:pt x="57517" y="32058"/>
                </a:cubicBezTo>
                <a:cubicBezTo>
                  <a:pt x="58654" y="31335"/>
                  <a:pt x="59882" y="30756"/>
                  <a:pt x="61072" y="30120"/>
                </a:cubicBezTo>
                <a:close/>
                <a:moveTo>
                  <a:pt x="60117" y="33863"/>
                </a:moveTo>
                <a:cubicBezTo>
                  <a:pt x="60117" y="33864"/>
                  <a:pt x="60120" y="33864"/>
                  <a:pt x="60120" y="33866"/>
                </a:cubicBezTo>
                <a:cubicBezTo>
                  <a:pt x="60114" y="33872"/>
                  <a:pt x="60110" y="33879"/>
                  <a:pt x="60104" y="33885"/>
                </a:cubicBezTo>
                <a:cubicBezTo>
                  <a:pt x="60023" y="33915"/>
                  <a:pt x="59941" y="33945"/>
                  <a:pt x="59857" y="33979"/>
                </a:cubicBezTo>
                <a:cubicBezTo>
                  <a:pt x="59947" y="33941"/>
                  <a:pt x="60033" y="33901"/>
                  <a:pt x="60117" y="33863"/>
                </a:cubicBezTo>
                <a:close/>
                <a:moveTo>
                  <a:pt x="59303" y="34102"/>
                </a:moveTo>
                <a:cubicBezTo>
                  <a:pt x="59375" y="34103"/>
                  <a:pt x="59449" y="34103"/>
                  <a:pt x="59523" y="34103"/>
                </a:cubicBezTo>
                <a:cubicBezTo>
                  <a:pt x="59455" y="34126"/>
                  <a:pt x="59384" y="34151"/>
                  <a:pt x="59315" y="34172"/>
                </a:cubicBezTo>
                <a:cubicBezTo>
                  <a:pt x="59312" y="34148"/>
                  <a:pt x="59307" y="34125"/>
                  <a:pt x="59303" y="34102"/>
                </a:cubicBezTo>
                <a:close/>
                <a:moveTo>
                  <a:pt x="68305" y="30132"/>
                </a:moveTo>
                <a:lnTo>
                  <a:pt x="68305" y="30132"/>
                </a:lnTo>
                <a:cubicBezTo>
                  <a:pt x="66957" y="31294"/>
                  <a:pt x="65777" y="32409"/>
                  <a:pt x="64485" y="33380"/>
                </a:cubicBezTo>
                <a:cubicBezTo>
                  <a:pt x="63915" y="33808"/>
                  <a:pt x="63127" y="33945"/>
                  <a:pt x="62437" y="34213"/>
                </a:cubicBezTo>
                <a:cubicBezTo>
                  <a:pt x="62446" y="33979"/>
                  <a:pt x="62385" y="33707"/>
                  <a:pt x="62486" y="33522"/>
                </a:cubicBezTo>
                <a:cubicBezTo>
                  <a:pt x="63504" y="31628"/>
                  <a:pt x="65084" y="30544"/>
                  <a:pt x="67230" y="30299"/>
                </a:cubicBezTo>
                <a:cubicBezTo>
                  <a:pt x="67545" y="30263"/>
                  <a:pt x="67859" y="30202"/>
                  <a:pt x="68305" y="30132"/>
                </a:cubicBezTo>
                <a:close/>
                <a:moveTo>
                  <a:pt x="62391" y="34621"/>
                </a:moveTo>
                <a:cubicBezTo>
                  <a:pt x="62385" y="34628"/>
                  <a:pt x="62381" y="34632"/>
                  <a:pt x="62376" y="34640"/>
                </a:cubicBezTo>
                <a:cubicBezTo>
                  <a:pt x="62379" y="34632"/>
                  <a:pt x="62385" y="34625"/>
                  <a:pt x="62388" y="34621"/>
                </a:cubicBezTo>
                <a:close/>
                <a:moveTo>
                  <a:pt x="43986" y="31978"/>
                </a:moveTo>
                <a:cubicBezTo>
                  <a:pt x="44731" y="32126"/>
                  <a:pt x="45477" y="32263"/>
                  <a:pt x="46217" y="32422"/>
                </a:cubicBezTo>
                <a:cubicBezTo>
                  <a:pt x="46303" y="32438"/>
                  <a:pt x="46407" y="32577"/>
                  <a:pt x="46420" y="32671"/>
                </a:cubicBezTo>
                <a:cubicBezTo>
                  <a:pt x="46530" y="33413"/>
                  <a:pt x="46622" y="34155"/>
                  <a:pt x="46721" y="34898"/>
                </a:cubicBezTo>
                <a:cubicBezTo>
                  <a:pt x="46107" y="34132"/>
                  <a:pt x="45514" y="33348"/>
                  <a:pt x="44869" y="32608"/>
                </a:cubicBezTo>
                <a:cubicBezTo>
                  <a:pt x="44637" y="32344"/>
                  <a:pt x="44287" y="32184"/>
                  <a:pt x="43986" y="31978"/>
                </a:cubicBezTo>
                <a:close/>
                <a:moveTo>
                  <a:pt x="57737" y="34736"/>
                </a:moveTo>
                <a:lnTo>
                  <a:pt x="57737" y="34736"/>
                </a:lnTo>
                <a:cubicBezTo>
                  <a:pt x="57795" y="34780"/>
                  <a:pt x="57854" y="34825"/>
                  <a:pt x="57912" y="34870"/>
                </a:cubicBezTo>
                <a:cubicBezTo>
                  <a:pt x="57895" y="34882"/>
                  <a:pt x="57862" y="34904"/>
                  <a:pt x="57858" y="34904"/>
                </a:cubicBezTo>
                <a:cubicBezTo>
                  <a:pt x="57858" y="34904"/>
                  <a:pt x="57858" y="34904"/>
                  <a:pt x="57858" y="34904"/>
                </a:cubicBezTo>
                <a:cubicBezTo>
                  <a:pt x="57816" y="34849"/>
                  <a:pt x="57777" y="34791"/>
                  <a:pt x="57737" y="34736"/>
                </a:cubicBezTo>
                <a:close/>
                <a:moveTo>
                  <a:pt x="46737" y="34951"/>
                </a:moveTo>
                <a:cubicBezTo>
                  <a:pt x="46787" y="35016"/>
                  <a:pt x="46836" y="35084"/>
                  <a:pt x="46887" y="35149"/>
                </a:cubicBezTo>
                <a:lnTo>
                  <a:pt x="46696" y="35165"/>
                </a:lnTo>
                <a:cubicBezTo>
                  <a:pt x="46709" y="35094"/>
                  <a:pt x="46724" y="35023"/>
                  <a:pt x="46737" y="34951"/>
                </a:cubicBezTo>
                <a:close/>
                <a:moveTo>
                  <a:pt x="61989" y="35095"/>
                </a:moveTo>
                <a:cubicBezTo>
                  <a:pt x="62109" y="35131"/>
                  <a:pt x="62227" y="35167"/>
                  <a:pt x="62349" y="35202"/>
                </a:cubicBezTo>
                <a:lnTo>
                  <a:pt x="61986" y="35196"/>
                </a:lnTo>
                <a:cubicBezTo>
                  <a:pt x="61987" y="35163"/>
                  <a:pt x="61987" y="35128"/>
                  <a:pt x="61989" y="35095"/>
                </a:cubicBezTo>
                <a:close/>
                <a:moveTo>
                  <a:pt x="69796" y="33528"/>
                </a:moveTo>
                <a:cubicBezTo>
                  <a:pt x="69970" y="33528"/>
                  <a:pt x="70145" y="33534"/>
                  <a:pt x="70321" y="33545"/>
                </a:cubicBezTo>
                <a:cubicBezTo>
                  <a:pt x="72438" y="33678"/>
                  <a:pt x="74550" y="33906"/>
                  <a:pt x="76663" y="34094"/>
                </a:cubicBezTo>
                <a:cubicBezTo>
                  <a:pt x="76668" y="34197"/>
                  <a:pt x="76674" y="34298"/>
                  <a:pt x="76677" y="34401"/>
                </a:cubicBezTo>
                <a:cubicBezTo>
                  <a:pt x="75720" y="34573"/>
                  <a:pt x="74753" y="34712"/>
                  <a:pt x="73805" y="34924"/>
                </a:cubicBezTo>
                <a:cubicBezTo>
                  <a:pt x="72765" y="35156"/>
                  <a:pt x="71729" y="35273"/>
                  <a:pt x="70696" y="35273"/>
                </a:cubicBezTo>
                <a:cubicBezTo>
                  <a:pt x="69543" y="35273"/>
                  <a:pt x="68392" y="35127"/>
                  <a:pt x="67243" y="34832"/>
                </a:cubicBezTo>
                <a:cubicBezTo>
                  <a:pt x="67127" y="34803"/>
                  <a:pt x="67000" y="34796"/>
                  <a:pt x="66899" y="34744"/>
                </a:cubicBezTo>
                <a:cubicBezTo>
                  <a:pt x="66756" y="34669"/>
                  <a:pt x="66631" y="34559"/>
                  <a:pt x="66498" y="34465"/>
                </a:cubicBezTo>
                <a:cubicBezTo>
                  <a:pt x="66624" y="34372"/>
                  <a:pt x="66740" y="34264"/>
                  <a:pt x="66877" y="34194"/>
                </a:cubicBezTo>
                <a:cubicBezTo>
                  <a:pt x="67799" y="33717"/>
                  <a:pt x="68791" y="33528"/>
                  <a:pt x="69796" y="33528"/>
                </a:cubicBezTo>
                <a:close/>
                <a:moveTo>
                  <a:pt x="67910" y="35402"/>
                </a:moveTo>
                <a:cubicBezTo>
                  <a:pt x="68027" y="35477"/>
                  <a:pt x="68143" y="35551"/>
                  <a:pt x="68260" y="35626"/>
                </a:cubicBezTo>
                <a:cubicBezTo>
                  <a:pt x="68132" y="35590"/>
                  <a:pt x="68005" y="35555"/>
                  <a:pt x="67876" y="35519"/>
                </a:cubicBezTo>
                <a:cubicBezTo>
                  <a:pt x="67888" y="35481"/>
                  <a:pt x="67898" y="35441"/>
                  <a:pt x="67910" y="35402"/>
                </a:cubicBezTo>
                <a:close/>
                <a:moveTo>
                  <a:pt x="68335" y="35679"/>
                </a:moveTo>
                <a:lnTo>
                  <a:pt x="68335" y="35679"/>
                </a:lnTo>
                <a:cubicBezTo>
                  <a:pt x="68375" y="35723"/>
                  <a:pt x="68419" y="35766"/>
                  <a:pt x="68464" y="35808"/>
                </a:cubicBezTo>
                <a:cubicBezTo>
                  <a:pt x="68438" y="35828"/>
                  <a:pt x="68412" y="35847"/>
                  <a:pt x="68386" y="35869"/>
                </a:cubicBezTo>
                <a:cubicBezTo>
                  <a:pt x="68368" y="35807"/>
                  <a:pt x="68351" y="35743"/>
                  <a:pt x="68335" y="35679"/>
                </a:cubicBezTo>
                <a:close/>
                <a:moveTo>
                  <a:pt x="59542" y="36317"/>
                </a:moveTo>
                <a:cubicBezTo>
                  <a:pt x="59558" y="36330"/>
                  <a:pt x="59574" y="36345"/>
                  <a:pt x="59588" y="36359"/>
                </a:cubicBezTo>
                <a:lnTo>
                  <a:pt x="59539" y="36365"/>
                </a:lnTo>
                <a:cubicBezTo>
                  <a:pt x="59539" y="36349"/>
                  <a:pt x="59539" y="36332"/>
                  <a:pt x="59542" y="36317"/>
                </a:cubicBezTo>
                <a:close/>
                <a:moveTo>
                  <a:pt x="29056" y="26243"/>
                </a:moveTo>
                <a:cubicBezTo>
                  <a:pt x="29192" y="26316"/>
                  <a:pt x="29412" y="26363"/>
                  <a:pt x="29452" y="26473"/>
                </a:cubicBezTo>
                <a:cubicBezTo>
                  <a:pt x="29853" y="27578"/>
                  <a:pt x="30235" y="28687"/>
                  <a:pt x="30604" y="29802"/>
                </a:cubicBezTo>
                <a:cubicBezTo>
                  <a:pt x="30767" y="30299"/>
                  <a:pt x="30893" y="30811"/>
                  <a:pt x="31108" y="31566"/>
                </a:cubicBezTo>
                <a:cubicBezTo>
                  <a:pt x="30954" y="32590"/>
                  <a:pt x="30820" y="33818"/>
                  <a:pt x="30570" y="35020"/>
                </a:cubicBezTo>
                <a:cubicBezTo>
                  <a:pt x="30459" y="35562"/>
                  <a:pt x="30132" y="36063"/>
                  <a:pt x="29862" y="36562"/>
                </a:cubicBezTo>
                <a:cubicBezTo>
                  <a:pt x="29851" y="36581"/>
                  <a:pt x="29797" y="36590"/>
                  <a:pt x="29728" y="36590"/>
                </a:cubicBezTo>
                <a:cubicBezTo>
                  <a:pt x="29594" y="36590"/>
                  <a:pt x="29406" y="36557"/>
                  <a:pt x="29381" y="36502"/>
                </a:cubicBezTo>
                <a:cubicBezTo>
                  <a:pt x="28358" y="34300"/>
                  <a:pt x="27562" y="32042"/>
                  <a:pt x="27731" y="29552"/>
                </a:cubicBezTo>
                <a:cubicBezTo>
                  <a:pt x="27815" y="28295"/>
                  <a:pt x="28498" y="27298"/>
                  <a:pt x="29056" y="26243"/>
                </a:cubicBezTo>
                <a:close/>
                <a:moveTo>
                  <a:pt x="45505" y="36551"/>
                </a:moveTo>
                <a:cubicBezTo>
                  <a:pt x="45506" y="36551"/>
                  <a:pt x="45506" y="36551"/>
                  <a:pt x="45507" y="36552"/>
                </a:cubicBezTo>
                <a:cubicBezTo>
                  <a:pt x="45522" y="36553"/>
                  <a:pt x="45535" y="36578"/>
                  <a:pt x="45546" y="36595"/>
                </a:cubicBezTo>
                <a:cubicBezTo>
                  <a:pt x="45530" y="36606"/>
                  <a:pt x="45516" y="36619"/>
                  <a:pt x="45500" y="36634"/>
                </a:cubicBezTo>
                <a:cubicBezTo>
                  <a:pt x="45487" y="36619"/>
                  <a:pt x="45473" y="36604"/>
                  <a:pt x="45460" y="36589"/>
                </a:cubicBezTo>
                <a:cubicBezTo>
                  <a:pt x="45476" y="36575"/>
                  <a:pt x="45491" y="36551"/>
                  <a:pt x="45505" y="36551"/>
                </a:cubicBezTo>
                <a:close/>
                <a:moveTo>
                  <a:pt x="28937" y="36588"/>
                </a:moveTo>
                <a:cubicBezTo>
                  <a:pt x="28940" y="36604"/>
                  <a:pt x="28949" y="36631"/>
                  <a:pt x="28942" y="36634"/>
                </a:cubicBezTo>
                <a:cubicBezTo>
                  <a:pt x="28933" y="36641"/>
                  <a:pt x="28920" y="36641"/>
                  <a:pt x="28907" y="36646"/>
                </a:cubicBezTo>
                <a:cubicBezTo>
                  <a:pt x="28919" y="36625"/>
                  <a:pt x="28927" y="36606"/>
                  <a:pt x="28937" y="36588"/>
                </a:cubicBezTo>
                <a:close/>
                <a:moveTo>
                  <a:pt x="49820" y="36589"/>
                </a:moveTo>
                <a:cubicBezTo>
                  <a:pt x="49878" y="36647"/>
                  <a:pt x="49936" y="36703"/>
                  <a:pt x="49994" y="36761"/>
                </a:cubicBezTo>
                <a:cubicBezTo>
                  <a:pt x="49926" y="36722"/>
                  <a:pt x="49859" y="36685"/>
                  <a:pt x="49791" y="36647"/>
                </a:cubicBezTo>
                <a:cubicBezTo>
                  <a:pt x="49790" y="36643"/>
                  <a:pt x="49810" y="36609"/>
                  <a:pt x="49820" y="36589"/>
                </a:cubicBezTo>
                <a:close/>
                <a:moveTo>
                  <a:pt x="57751" y="37359"/>
                </a:moveTo>
                <a:lnTo>
                  <a:pt x="57751" y="37359"/>
                </a:lnTo>
                <a:cubicBezTo>
                  <a:pt x="57764" y="37361"/>
                  <a:pt x="57777" y="37361"/>
                  <a:pt x="57789" y="37363"/>
                </a:cubicBezTo>
                <a:cubicBezTo>
                  <a:pt x="57786" y="37366"/>
                  <a:pt x="57782" y="37369"/>
                  <a:pt x="57779" y="37372"/>
                </a:cubicBezTo>
                <a:cubicBezTo>
                  <a:pt x="57770" y="37366"/>
                  <a:pt x="57760" y="37363"/>
                  <a:pt x="57751" y="37359"/>
                </a:cubicBezTo>
                <a:close/>
                <a:moveTo>
                  <a:pt x="70688" y="37393"/>
                </a:moveTo>
                <a:cubicBezTo>
                  <a:pt x="70701" y="37408"/>
                  <a:pt x="70726" y="37424"/>
                  <a:pt x="70724" y="37438"/>
                </a:cubicBezTo>
                <a:cubicBezTo>
                  <a:pt x="70724" y="37453"/>
                  <a:pt x="70697" y="37466"/>
                  <a:pt x="70682" y="37480"/>
                </a:cubicBezTo>
                <a:cubicBezTo>
                  <a:pt x="70669" y="37466"/>
                  <a:pt x="70645" y="37450"/>
                  <a:pt x="70646" y="37435"/>
                </a:cubicBezTo>
                <a:cubicBezTo>
                  <a:pt x="70649" y="37421"/>
                  <a:pt x="70674" y="37408"/>
                  <a:pt x="70688" y="37393"/>
                </a:cubicBezTo>
                <a:close/>
                <a:moveTo>
                  <a:pt x="34620" y="29076"/>
                </a:moveTo>
                <a:cubicBezTo>
                  <a:pt x="34683" y="29089"/>
                  <a:pt x="34747" y="29099"/>
                  <a:pt x="34808" y="29112"/>
                </a:cubicBezTo>
                <a:cubicBezTo>
                  <a:pt x="34937" y="30589"/>
                  <a:pt x="35117" y="32064"/>
                  <a:pt x="35175" y="33545"/>
                </a:cubicBezTo>
                <a:cubicBezTo>
                  <a:pt x="35224" y="34812"/>
                  <a:pt x="35138" y="36086"/>
                  <a:pt x="35097" y="37356"/>
                </a:cubicBezTo>
                <a:cubicBezTo>
                  <a:pt x="35096" y="37444"/>
                  <a:pt x="34986" y="37528"/>
                  <a:pt x="34925" y="37615"/>
                </a:cubicBezTo>
                <a:cubicBezTo>
                  <a:pt x="34828" y="37515"/>
                  <a:pt x="34681" y="37434"/>
                  <a:pt x="34642" y="37314"/>
                </a:cubicBezTo>
                <a:cubicBezTo>
                  <a:pt x="34338" y="36381"/>
                  <a:pt x="33921" y="35457"/>
                  <a:pt x="33801" y="34498"/>
                </a:cubicBezTo>
                <a:cubicBezTo>
                  <a:pt x="33668" y="33410"/>
                  <a:pt x="33716" y="32278"/>
                  <a:pt x="33859" y="31189"/>
                </a:cubicBezTo>
                <a:cubicBezTo>
                  <a:pt x="33955" y="30464"/>
                  <a:pt x="34357" y="29779"/>
                  <a:pt x="34620" y="29076"/>
                </a:cubicBezTo>
                <a:close/>
                <a:moveTo>
                  <a:pt x="71131" y="37672"/>
                </a:moveTo>
                <a:cubicBezTo>
                  <a:pt x="71145" y="37672"/>
                  <a:pt x="71160" y="37704"/>
                  <a:pt x="71173" y="37723"/>
                </a:cubicBezTo>
                <a:cubicBezTo>
                  <a:pt x="71138" y="37742"/>
                  <a:pt x="71106" y="37761"/>
                  <a:pt x="71071" y="37781"/>
                </a:cubicBezTo>
                <a:cubicBezTo>
                  <a:pt x="71052" y="37752"/>
                  <a:pt x="71035" y="37724"/>
                  <a:pt x="71016" y="37696"/>
                </a:cubicBezTo>
                <a:cubicBezTo>
                  <a:pt x="71055" y="37687"/>
                  <a:pt x="71093" y="37672"/>
                  <a:pt x="71131" y="37672"/>
                </a:cubicBezTo>
                <a:close/>
                <a:moveTo>
                  <a:pt x="43802" y="32359"/>
                </a:moveTo>
                <a:cubicBezTo>
                  <a:pt x="45694" y="33872"/>
                  <a:pt x="46952" y="35944"/>
                  <a:pt x="46985" y="37999"/>
                </a:cubicBezTo>
                <a:cubicBezTo>
                  <a:pt x="46384" y="37037"/>
                  <a:pt x="45747" y="36097"/>
                  <a:pt x="45192" y="35110"/>
                </a:cubicBezTo>
                <a:cubicBezTo>
                  <a:pt x="44655" y="34155"/>
                  <a:pt x="44201" y="33154"/>
                  <a:pt x="43802" y="32359"/>
                </a:cubicBezTo>
                <a:close/>
                <a:moveTo>
                  <a:pt x="50378" y="33488"/>
                </a:moveTo>
                <a:cubicBezTo>
                  <a:pt x="50397" y="33488"/>
                  <a:pt x="50415" y="33489"/>
                  <a:pt x="50433" y="33493"/>
                </a:cubicBezTo>
                <a:cubicBezTo>
                  <a:pt x="51958" y="33782"/>
                  <a:pt x="53485" y="34061"/>
                  <a:pt x="55002" y="34385"/>
                </a:cubicBezTo>
                <a:cubicBezTo>
                  <a:pt x="55499" y="34492"/>
                  <a:pt x="55790" y="34871"/>
                  <a:pt x="55748" y="35397"/>
                </a:cubicBezTo>
                <a:cubicBezTo>
                  <a:pt x="55661" y="36517"/>
                  <a:pt x="55540" y="37632"/>
                  <a:pt x="55444" y="38621"/>
                </a:cubicBezTo>
                <a:cubicBezTo>
                  <a:pt x="54282" y="37437"/>
                  <a:pt x="53058" y="36154"/>
                  <a:pt x="51791" y="34917"/>
                </a:cubicBezTo>
                <a:cubicBezTo>
                  <a:pt x="51359" y="34495"/>
                  <a:pt x="50811" y="34190"/>
                  <a:pt x="50325" y="33822"/>
                </a:cubicBezTo>
                <a:cubicBezTo>
                  <a:pt x="50228" y="33749"/>
                  <a:pt x="50164" y="33632"/>
                  <a:pt x="50085" y="33533"/>
                </a:cubicBezTo>
                <a:cubicBezTo>
                  <a:pt x="50183" y="33524"/>
                  <a:pt x="50284" y="33488"/>
                  <a:pt x="50378" y="33488"/>
                </a:cubicBezTo>
                <a:close/>
                <a:moveTo>
                  <a:pt x="35441" y="28818"/>
                </a:moveTo>
                <a:lnTo>
                  <a:pt x="35441" y="28818"/>
                </a:lnTo>
                <a:cubicBezTo>
                  <a:pt x="35638" y="28855"/>
                  <a:pt x="35881" y="28829"/>
                  <a:pt x="36026" y="28934"/>
                </a:cubicBezTo>
                <a:cubicBezTo>
                  <a:pt x="36956" y="29621"/>
                  <a:pt x="37768" y="30393"/>
                  <a:pt x="38386" y="31407"/>
                </a:cubicBezTo>
                <a:cubicBezTo>
                  <a:pt x="39627" y="33438"/>
                  <a:pt x="39783" y="35669"/>
                  <a:pt x="39822" y="37943"/>
                </a:cubicBezTo>
                <a:cubicBezTo>
                  <a:pt x="39831" y="38435"/>
                  <a:pt x="39823" y="38925"/>
                  <a:pt x="39823" y="39560"/>
                </a:cubicBezTo>
                <a:cubicBezTo>
                  <a:pt x="38966" y="37717"/>
                  <a:pt x="38146" y="36071"/>
                  <a:pt x="37433" y="34382"/>
                </a:cubicBezTo>
                <a:cubicBezTo>
                  <a:pt x="36818" y="32923"/>
                  <a:pt x="36331" y="31410"/>
                  <a:pt x="35787" y="29922"/>
                </a:cubicBezTo>
                <a:cubicBezTo>
                  <a:pt x="35712" y="29721"/>
                  <a:pt x="35638" y="29520"/>
                  <a:pt x="35574" y="29316"/>
                </a:cubicBezTo>
                <a:cubicBezTo>
                  <a:pt x="35522" y="29154"/>
                  <a:pt x="35486" y="28985"/>
                  <a:pt x="35441" y="28818"/>
                </a:cubicBezTo>
                <a:close/>
                <a:moveTo>
                  <a:pt x="69596" y="35736"/>
                </a:moveTo>
                <a:cubicBezTo>
                  <a:pt x="71210" y="35736"/>
                  <a:pt x="75413" y="37959"/>
                  <a:pt x="77005" y="39619"/>
                </a:cubicBezTo>
                <a:cubicBezTo>
                  <a:pt x="76918" y="39657"/>
                  <a:pt x="76806" y="39742"/>
                  <a:pt x="76736" y="39742"/>
                </a:cubicBezTo>
                <a:cubicBezTo>
                  <a:pt x="76726" y="39742"/>
                  <a:pt x="76717" y="39740"/>
                  <a:pt x="76709" y="39736"/>
                </a:cubicBezTo>
                <a:cubicBezTo>
                  <a:pt x="74628" y="38731"/>
                  <a:pt x="72548" y="37726"/>
                  <a:pt x="70486" y="36685"/>
                </a:cubicBezTo>
                <a:cubicBezTo>
                  <a:pt x="70034" y="36458"/>
                  <a:pt x="69648" y="36096"/>
                  <a:pt x="69227" y="35792"/>
                </a:cubicBezTo>
                <a:cubicBezTo>
                  <a:pt x="69327" y="35754"/>
                  <a:pt x="69451" y="35736"/>
                  <a:pt x="69596" y="35736"/>
                </a:cubicBezTo>
                <a:close/>
                <a:moveTo>
                  <a:pt x="48069" y="33059"/>
                </a:moveTo>
                <a:cubicBezTo>
                  <a:pt x="48190" y="33083"/>
                  <a:pt x="48338" y="33070"/>
                  <a:pt x="48427" y="33138"/>
                </a:cubicBezTo>
                <a:cubicBezTo>
                  <a:pt x="49823" y="34180"/>
                  <a:pt x="51285" y="35149"/>
                  <a:pt x="52578" y="36307"/>
                </a:cubicBezTo>
                <a:cubicBezTo>
                  <a:pt x="53547" y="37175"/>
                  <a:pt x="54306" y="38280"/>
                  <a:pt x="55132" y="39299"/>
                </a:cubicBezTo>
                <a:cubicBezTo>
                  <a:pt x="55333" y="39547"/>
                  <a:pt x="55429" y="39879"/>
                  <a:pt x="55572" y="40171"/>
                </a:cubicBezTo>
                <a:cubicBezTo>
                  <a:pt x="55537" y="40189"/>
                  <a:pt x="55504" y="40203"/>
                  <a:pt x="55471" y="40219"/>
                </a:cubicBezTo>
                <a:cubicBezTo>
                  <a:pt x="54542" y="39158"/>
                  <a:pt x="53651" y="38063"/>
                  <a:pt x="52676" y="37045"/>
                </a:cubicBezTo>
                <a:cubicBezTo>
                  <a:pt x="51417" y="35730"/>
                  <a:pt x="50112" y="34454"/>
                  <a:pt x="48465" y="33604"/>
                </a:cubicBezTo>
                <a:cubicBezTo>
                  <a:pt x="48364" y="33552"/>
                  <a:pt x="48272" y="33459"/>
                  <a:pt x="48206" y="33365"/>
                </a:cubicBezTo>
                <a:cubicBezTo>
                  <a:pt x="48141" y="33277"/>
                  <a:pt x="48113" y="33162"/>
                  <a:pt x="48069" y="33059"/>
                </a:cubicBezTo>
                <a:close/>
                <a:moveTo>
                  <a:pt x="48829" y="34420"/>
                </a:moveTo>
                <a:lnTo>
                  <a:pt x="48829" y="34420"/>
                </a:lnTo>
                <a:cubicBezTo>
                  <a:pt x="48977" y="34466"/>
                  <a:pt x="49159" y="34473"/>
                  <a:pt x="49263" y="34566"/>
                </a:cubicBezTo>
                <a:cubicBezTo>
                  <a:pt x="50641" y="35775"/>
                  <a:pt x="52108" y="36887"/>
                  <a:pt x="53222" y="38378"/>
                </a:cubicBezTo>
                <a:cubicBezTo>
                  <a:pt x="53703" y="39025"/>
                  <a:pt x="54300" y="39583"/>
                  <a:pt x="54844" y="40182"/>
                </a:cubicBezTo>
                <a:cubicBezTo>
                  <a:pt x="54802" y="40242"/>
                  <a:pt x="54759" y="40302"/>
                  <a:pt x="54718" y="40364"/>
                </a:cubicBezTo>
                <a:cubicBezTo>
                  <a:pt x="53966" y="39814"/>
                  <a:pt x="53136" y="39346"/>
                  <a:pt x="52481" y="38701"/>
                </a:cubicBezTo>
                <a:cubicBezTo>
                  <a:pt x="51262" y="37499"/>
                  <a:pt x="50137" y="36197"/>
                  <a:pt x="48987" y="34922"/>
                </a:cubicBezTo>
                <a:cubicBezTo>
                  <a:pt x="48880" y="34803"/>
                  <a:pt x="48878" y="34589"/>
                  <a:pt x="48829" y="34420"/>
                </a:cubicBezTo>
                <a:close/>
                <a:moveTo>
                  <a:pt x="61387" y="35368"/>
                </a:moveTo>
                <a:cubicBezTo>
                  <a:pt x="63306" y="35865"/>
                  <a:pt x="64744" y="37061"/>
                  <a:pt x="65973" y="38559"/>
                </a:cubicBezTo>
                <a:cubicBezTo>
                  <a:pt x="66419" y="39100"/>
                  <a:pt x="66855" y="39648"/>
                  <a:pt x="67288" y="40199"/>
                </a:cubicBezTo>
                <a:cubicBezTo>
                  <a:pt x="67334" y="40258"/>
                  <a:pt x="67325" y="40362"/>
                  <a:pt x="67341" y="40445"/>
                </a:cubicBezTo>
                <a:cubicBezTo>
                  <a:pt x="67266" y="40432"/>
                  <a:pt x="67171" y="40443"/>
                  <a:pt x="67114" y="40401"/>
                </a:cubicBezTo>
                <a:cubicBezTo>
                  <a:pt x="66054" y="39584"/>
                  <a:pt x="64983" y="38780"/>
                  <a:pt x="63947" y="37934"/>
                </a:cubicBezTo>
                <a:cubicBezTo>
                  <a:pt x="63017" y="37175"/>
                  <a:pt x="62128" y="36366"/>
                  <a:pt x="61222" y="35578"/>
                </a:cubicBezTo>
                <a:cubicBezTo>
                  <a:pt x="61277" y="35507"/>
                  <a:pt x="61332" y="35439"/>
                  <a:pt x="61387" y="35368"/>
                </a:cubicBezTo>
                <a:close/>
                <a:moveTo>
                  <a:pt x="42855" y="32185"/>
                </a:moveTo>
                <a:cubicBezTo>
                  <a:pt x="42942" y="32310"/>
                  <a:pt x="43043" y="32425"/>
                  <a:pt x="43114" y="32560"/>
                </a:cubicBezTo>
                <a:cubicBezTo>
                  <a:pt x="43655" y="33558"/>
                  <a:pt x="44256" y="34530"/>
                  <a:pt x="44712" y="35568"/>
                </a:cubicBezTo>
                <a:cubicBezTo>
                  <a:pt x="45361" y="37048"/>
                  <a:pt x="45062" y="38585"/>
                  <a:pt x="44755" y="40099"/>
                </a:cubicBezTo>
                <a:cubicBezTo>
                  <a:pt x="44725" y="40248"/>
                  <a:pt x="44596" y="40377"/>
                  <a:pt x="44511" y="40516"/>
                </a:cubicBezTo>
                <a:cubicBezTo>
                  <a:pt x="44359" y="40414"/>
                  <a:pt x="44129" y="40348"/>
                  <a:pt x="44070" y="40206"/>
                </a:cubicBezTo>
                <a:cubicBezTo>
                  <a:pt x="43634" y="39192"/>
                  <a:pt x="43187" y="38179"/>
                  <a:pt x="42835" y="37133"/>
                </a:cubicBezTo>
                <a:cubicBezTo>
                  <a:pt x="42599" y="36433"/>
                  <a:pt x="42509" y="35684"/>
                  <a:pt x="42408" y="35204"/>
                </a:cubicBezTo>
                <a:cubicBezTo>
                  <a:pt x="42477" y="34174"/>
                  <a:pt x="42516" y="33406"/>
                  <a:pt x="42593" y="32641"/>
                </a:cubicBezTo>
                <a:cubicBezTo>
                  <a:pt x="42609" y="32482"/>
                  <a:pt x="42765" y="32337"/>
                  <a:pt x="42855" y="32185"/>
                </a:cubicBezTo>
                <a:close/>
                <a:moveTo>
                  <a:pt x="66659" y="35490"/>
                </a:moveTo>
                <a:cubicBezTo>
                  <a:pt x="66769" y="35529"/>
                  <a:pt x="66883" y="35564"/>
                  <a:pt x="66991" y="35613"/>
                </a:cubicBezTo>
                <a:cubicBezTo>
                  <a:pt x="68831" y="36436"/>
                  <a:pt x="70368" y="37691"/>
                  <a:pt x="71818" y="39058"/>
                </a:cubicBezTo>
                <a:cubicBezTo>
                  <a:pt x="72496" y="39699"/>
                  <a:pt x="73126" y="40388"/>
                  <a:pt x="73777" y="41058"/>
                </a:cubicBezTo>
                <a:cubicBezTo>
                  <a:pt x="73479" y="40979"/>
                  <a:pt x="73170" y="40928"/>
                  <a:pt x="72885" y="40818"/>
                </a:cubicBezTo>
                <a:cubicBezTo>
                  <a:pt x="71050" y="40104"/>
                  <a:pt x="69227" y="39353"/>
                  <a:pt x="67973" y="37726"/>
                </a:cubicBezTo>
                <a:cubicBezTo>
                  <a:pt x="67515" y="37133"/>
                  <a:pt x="67109" y="36502"/>
                  <a:pt x="66696" y="35879"/>
                </a:cubicBezTo>
                <a:cubicBezTo>
                  <a:pt x="66633" y="35782"/>
                  <a:pt x="66667" y="35622"/>
                  <a:pt x="66659" y="35490"/>
                </a:cubicBezTo>
                <a:close/>
                <a:moveTo>
                  <a:pt x="47118" y="33422"/>
                </a:moveTo>
                <a:cubicBezTo>
                  <a:pt x="47351" y="33545"/>
                  <a:pt x="47691" y="33608"/>
                  <a:pt x="47802" y="33801"/>
                </a:cubicBezTo>
                <a:cubicBezTo>
                  <a:pt x="48446" y="34926"/>
                  <a:pt x="49108" y="36050"/>
                  <a:pt x="49625" y="37236"/>
                </a:cubicBezTo>
                <a:cubicBezTo>
                  <a:pt x="50213" y="38579"/>
                  <a:pt x="50659" y="39986"/>
                  <a:pt x="51164" y="41369"/>
                </a:cubicBezTo>
                <a:cubicBezTo>
                  <a:pt x="50766" y="40916"/>
                  <a:pt x="50309" y="40503"/>
                  <a:pt x="49996" y="40001"/>
                </a:cubicBezTo>
                <a:cubicBezTo>
                  <a:pt x="49275" y="38838"/>
                  <a:pt x="48588" y="37648"/>
                  <a:pt x="47972" y="36429"/>
                </a:cubicBezTo>
                <a:cubicBezTo>
                  <a:pt x="47596" y="35679"/>
                  <a:pt x="47364" y="34855"/>
                  <a:pt x="47100" y="34054"/>
                </a:cubicBezTo>
                <a:cubicBezTo>
                  <a:pt x="47039" y="33866"/>
                  <a:pt x="47108" y="33634"/>
                  <a:pt x="47118" y="33422"/>
                </a:cubicBezTo>
                <a:close/>
                <a:moveTo>
                  <a:pt x="51198" y="41421"/>
                </a:moveTo>
                <a:lnTo>
                  <a:pt x="51198" y="41421"/>
                </a:lnTo>
                <a:cubicBezTo>
                  <a:pt x="51272" y="41437"/>
                  <a:pt x="51346" y="41451"/>
                  <a:pt x="51421" y="41469"/>
                </a:cubicBezTo>
                <a:cubicBezTo>
                  <a:pt x="51365" y="41528"/>
                  <a:pt x="51307" y="41589"/>
                  <a:pt x="51249" y="41650"/>
                </a:cubicBezTo>
                <a:cubicBezTo>
                  <a:pt x="51233" y="41573"/>
                  <a:pt x="51216" y="41498"/>
                  <a:pt x="51198" y="41421"/>
                </a:cubicBezTo>
                <a:close/>
                <a:moveTo>
                  <a:pt x="51420" y="42011"/>
                </a:moveTo>
                <a:cubicBezTo>
                  <a:pt x="51421" y="42011"/>
                  <a:pt x="51422" y="42011"/>
                  <a:pt x="51422" y="42011"/>
                </a:cubicBezTo>
                <a:cubicBezTo>
                  <a:pt x="51437" y="42013"/>
                  <a:pt x="51450" y="42037"/>
                  <a:pt x="51461" y="42055"/>
                </a:cubicBezTo>
                <a:cubicBezTo>
                  <a:pt x="51446" y="42066"/>
                  <a:pt x="51430" y="42079"/>
                  <a:pt x="51415" y="42092"/>
                </a:cubicBezTo>
                <a:cubicBezTo>
                  <a:pt x="51402" y="42076"/>
                  <a:pt x="51388" y="42062"/>
                  <a:pt x="51375" y="42044"/>
                </a:cubicBezTo>
                <a:cubicBezTo>
                  <a:pt x="51391" y="42033"/>
                  <a:pt x="51406" y="42011"/>
                  <a:pt x="51420" y="42011"/>
                </a:cubicBezTo>
                <a:close/>
                <a:moveTo>
                  <a:pt x="56838" y="34953"/>
                </a:moveTo>
                <a:cubicBezTo>
                  <a:pt x="56885" y="34953"/>
                  <a:pt x="56928" y="34957"/>
                  <a:pt x="56964" y="34977"/>
                </a:cubicBezTo>
                <a:cubicBezTo>
                  <a:pt x="57825" y="35438"/>
                  <a:pt x="58683" y="35908"/>
                  <a:pt x="59542" y="36374"/>
                </a:cubicBezTo>
                <a:cubicBezTo>
                  <a:pt x="61766" y="38309"/>
                  <a:pt x="63921" y="41028"/>
                  <a:pt x="64311" y="42490"/>
                </a:cubicBezTo>
                <a:cubicBezTo>
                  <a:pt x="63591" y="41917"/>
                  <a:pt x="62940" y="41437"/>
                  <a:pt x="62333" y="40906"/>
                </a:cubicBezTo>
                <a:cubicBezTo>
                  <a:pt x="61017" y="39755"/>
                  <a:pt x="59689" y="38610"/>
                  <a:pt x="58431" y="37395"/>
                </a:cubicBezTo>
                <a:cubicBezTo>
                  <a:pt x="57782" y="36768"/>
                  <a:pt x="57271" y="35999"/>
                  <a:pt x="56710" y="35286"/>
                </a:cubicBezTo>
                <a:cubicBezTo>
                  <a:pt x="56654" y="35214"/>
                  <a:pt x="56693" y="35066"/>
                  <a:pt x="56687" y="34955"/>
                </a:cubicBezTo>
                <a:lnTo>
                  <a:pt x="56687" y="34955"/>
                </a:lnTo>
                <a:cubicBezTo>
                  <a:pt x="56698" y="34956"/>
                  <a:pt x="56709" y="34956"/>
                  <a:pt x="56720" y="34956"/>
                </a:cubicBezTo>
                <a:cubicBezTo>
                  <a:pt x="56759" y="34956"/>
                  <a:pt x="56800" y="34953"/>
                  <a:pt x="56838" y="34953"/>
                </a:cubicBezTo>
                <a:close/>
                <a:moveTo>
                  <a:pt x="56245" y="35572"/>
                </a:moveTo>
                <a:cubicBezTo>
                  <a:pt x="56294" y="35572"/>
                  <a:pt x="56355" y="35647"/>
                  <a:pt x="56429" y="35807"/>
                </a:cubicBezTo>
                <a:cubicBezTo>
                  <a:pt x="56885" y="36776"/>
                  <a:pt x="57446" y="37709"/>
                  <a:pt x="57780" y="38717"/>
                </a:cubicBezTo>
                <a:cubicBezTo>
                  <a:pt x="58237" y="40099"/>
                  <a:pt x="58532" y="41537"/>
                  <a:pt x="58876" y="42954"/>
                </a:cubicBezTo>
                <a:cubicBezTo>
                  <a:pt x="58952" y="43264"/>
                  <a:pt x="58957" y="43590"/>
                  <a:pt x="58972" y="43913"/>
                </a:cubicBezTo>
                <a:cubicBezTo>
                  <a:pt x="58978" y="44055"/>
                  <a:pt x="58923" y="44202"/>
                  <a:pt x="58895" y="44347"/>
                </a:cubicBezTo>
                <a:cubicBezTo>
                  <a:pt x="58756" y="44275"/>
                  <a:pt x="58567" y="44240"/>
                  <a:pt x="58489" y="44126"/>
                </a:cubicBezTo>
                <a:cubicBezTo>
                  <a:pt x="57958" y="43359"/>
                  <a:pt x="57388" y="42608"/>
                  <a:pt x="56946" y="41790"/>
                </a:cubicBezTo>
                <a:cubicBezTo>
                  <a:pt x="56215" y="40436"/>
                  <a:pt x="55870" y="38970"/>
                  <a:pt x="55897" y="37409"/>
                </a:cubicBezTo>
                <a:cubicBezTo>
                  <a:pt x="55971" y="36891"/>
                  <a:pt x="56043" y="36371"/>
                  <a:pt x="56123" y="35852"/>
                </a:cubicBezTo>
                <a:cubicBezTo>
                  <a:pt x="56150" y="35670"/>
                  <a:pt x="56190" y="35572"/>
                  <a:pt x="56245" y="35572"/>
                </a:cubicBezTo>
                <a:close/>
                <a:moveTo>
                  <a:pt x="867" y="0"/>
                </a:moveTo>
                <a:cubicBezTo>
                  <a:pt x="812" y="0"/>
                  <a:pt x="765" y="10"/>
                  <a:pt x="740" y="31"/>
                </a:cubicBezTo>
                <a:cubicBezTo>
                  <a:pt x="1" y="637"/>
                  <a:pt x="141" y="2297"/>
                  <a:pt x="887" y="2797"/>
                </a:cubicBezTo>
                <a:cubicBezTo>
                  <a:pt x="2095" y="3607"/>
                  <a:pt x="3356" y="4380"/>
                  <a:pt x="4419" y="5359"/>
                </a:cubicBezTo>
                <a:cubicBezTo>
                  <a:pt x="5896" y="6723"/>
                  <a:pt x="7212" y="8260"/>
                  <a:pt x="8686" y="9819"/>
                </a:cubicBezTo>
                <a:cubicBezTo>
                  <a:pt x="8074" y="9742"/>
                  <a:pt x="7624" y="9658"/>
                  <a:pt x="7170" y="9638"/>
                </a:cubicBezTo>
                <a:cubicBezTo>
                  <a:pt x="6933" y="9628"/>
                  <a:pt x="6696" y="9621"/>
                  <a:pt x="6460" y="9621"/>
                </a:cubicBezTo>
                <a:cubicBezTo>
                  <a:pt x="5497" y="9621"/>
                  <a:pt x="4547" y="9735"/>
                  <a:pt x="3667" y="10194"/>
                </a:cubicBezTo>
                <a:cubicBezTo>
                  <a:pt x="3437" y="10312"/>
                  <a:pt x="3324" y="10656"/>
                  <a:pt x="3158" y="10895"/>
                </a:cubicBezTo>
                <a:cubicBezTo>
                  <a:pt x="3411" y="10999"/>
                  <a:pt x="3655" y="11148"/>
                  <a:pt x="3920" y="11200"/>
                </a:cubicBezTo>
                <a:cubicBezTo>
                  <a:pt x="4697" y="11355"/>
                  <a:pt x="5484" y="11475"/>
                  <a:pt x="6354" y="11622"/>
                </a:cubicBezTo>
                <a:cubicBezTo>
                  <a:pt x="5051" y="12194"/>
                  <a:pt x="3690" y="12486"/>
                  <a:pt x="2953" y="13722"/>
                </a:cubicBezTo>
                <a:cubicBezTo>
                  <a:pt x="2775" y="14019"/>
                  <a:pt x="2652" y="14508"/>
                  <a:pt x="2775" y="14788"/>
                </a:cubicBezTo>
                <a:cubicBezTo>
                  <a:pt x="2860" y="14980"/>
                  <a:pt x="2987" y="15044"/>
                  <a:pt x="3131" y="15044"/>
                </a:cubicBezTo>
                <a:cubicBezTo>
                  <a:pt x="3334" y="15044"/>
                  <a:pt x="3571" y="14918"/>
                  <a:pt x="3778" y="14843"/>
                </a:cubicBezTo>
                <a:cubicBezTo>
                  <a:pt x="5000" y="14399"/>
                  <a:pt x="6224" y="13955"/>
                  <a:pt x="7452" y="13529"/>
                </a:cubicBezTo>
                <a:cubicBezTo>
                  <a:pt x="8464" y="13176"/>
                  <a:pt x="9485" y="12843"/>
                  <a:pt x="10476" y="12512"/>
                </a:cubicBezTo>
                <a:lnTo>
                  <a:pt x="10476" y="12512"/>
                </a:lnTo>
                <a:cubicBezTo>
                  <a:pt x="10385" y="13089"/>
                  <a:pt x="10180" y="13738"/>
                  <a:pt x="10207" y="14380"/>
                </a:cubicBezTo>
                <a:cubicBezTo>
                  <a:pt x="10229" y="14879"/>
                  <a:pt x="10096" y="14988"/>
                  <a:pt x="9666" y="15072"/>
                </a:cubicBezTo>
                <a:cubicBezTo>
                  <a:pt x="8686" y="15266"/>
                  <a:pt x="7745" y="15592"/>
                  <a:pt x="6953" y="16235"/>
                </a:cubicBezTo>
                <a:cubicBezTo>
                  <a:pt x="6787" y="16369"/>
                  <a:pt x="6697" y="16598"/>
                  <a:pt x="6571" y="16784"/>
                </a:cubicBezTo>
                <a:cubicBezTo>
                  <a:pt x="6827" y="16855"/>
                  <a:pt x="7080" y="16945"/>
                  <a:pt x="7341" y="16991"/>
                </a:cubicBezTo>
                <a:cubicBezTo>
                  <a:pt x="7349" y="16992"/>
                  <a:pt x="7358" y="16993"/>
                  <a:pt x="7366" y="16993"/>
                </a:cubicBezTo>
                <a:cubicBezTo>
                  <a:pt x="7463" y="16993"/>
                  <a:pt x="7571" y="16911"/>
                  <a:pt x="7677" y="16893"/>
                </a:cubicBezTo>
                <a:cubicBezTo>
                  <a:pt x="9312" y="16622"/>
                  <a:pt x="10946" y="16356"/>
                  <a:pt x="12580" y="16090"/>
                </a:cubicBezTo>
                <a:cubicBezTo>
                  <a:pt x="12590" y="16154"/>
                  <a:pt x="12599" y="16214"/>
                  <a:pt x="12608" y="16278"/>
                </a:cubicBezTo>
                <a:cubicBezTo>
                  <a:pt x="11958" y="16654"/>
                  <a:pt x="11269" y="16972"/>
                  <a:pt x="10668" y="17415"/>
                </a:cubicBezTo>
                <a:cubicBezTo>
                  <a:pt x="9209" y="18495"/>
                  <a:pt x="8097" y="19823"/>
                  <a:pt x="7987" y="21743"/>
                </a:cubicBezTo>
                <a:cubicBezTo>
                  <a:pt x="7974" y="21953"/>
                  <a:pt x="8058" y="22215"/>
                  <a:pt x="8195" y="22365"/>
                </a:cubicBezTo>
                <a:cubicBezTo>
                  <a:pt x="8208" y="22379"/>
                  <a:pt x="8232" y="22385"/>
                  <a:pt x="8265" y="22385"/>
                </a:cubicBezTo>
                <a:cubicBezTo>
                  <a:pt x="8388" y="22385"/>
                  <a:pt x="8626" y="22298"/>
                  <a:pt x="8746" y="22209"/>
                </a:cubicBezTo>
                <a:cubicBezTo>
                  <a:pt x="10569" y="20855"/>
                  <a:pt x="12381" y="19484"/>
                  <a:pt x="14193" y="18120"/>
                </a:cubicBezTo>
                <a:lnTo>
                  <a:pt x="14193" y="18120"/>
                </a:lnTo>
                <a:cubicBezTo>
                  <a:pt x="14193" y="18230"/>
                  <a:pt x="14207" y="18346"/>
                  <a:pt x="14181" y="18449"/>
                </a:cubicBezTo>
                <a:cubicBezTo>
                  <a:pt x="13737" y="20125"/>
                  <a:pt x="12945" y="21631"/>
                  <a:pt x="11961" y="23048"/>
                </a:cubicBezTo>
                <a:cubicBezTo>
                  <a:pt x="11821" y="23249"/>
                  <a:pt x="11760" y="23502"/>
                  <a:pt x="11660" y="23732"/>
                </a:cubicBezTo>
                <a:cubicBezTo>
                  <a:pt x="11922" y="23689"/>
                  <a:pt x="12246" y="23726"/>
                  <a:pt x="12436" y="23584"/>
                </a:cubicBezTo>
                <a:cubicBezTo>
                  <a:pt x="13140" y="23061"/>
                  <a:pt x="13867" y="22539"/>
                  <a:pt x="14460" y="21900"/>
                </a:cubicBezTo>
                <a:cubicBezTo>
                  <a:pt x="15620" y="20653"/>
                  <a:pt x="16659" y="19311"/>
                  <a:pt x="16448" y="17436"/>
                </a:cubicBezTo>
                <a:cubicBezTo>
                  <a:pt x="16449" y="17433"/>
                  <a:pt x="16452" y="17428"/>
                  <a:pt x="16455" y="17423"/>
                </a:cubicBezTo>
                <a:cubicBezTo>
                  <a:pt x="16459" y="17431"/>
                  <a:pt x="16461" y="17439"/>
                  <a:pt x="16464" y="17445"/>
                </a:cubicBezTo>
                <a:lnTo>
                  <a:pt x="17376" y="17971"/>
                </a:lnTo>
                <a:lnTo>
                  <a:pt x="17376" y="17969"/>
                </a:lnTo>
                <a:cubicBezTo>
                  <a:pt x="18219" y="18627"/>
                  <a:pt x="19065" y="19283"/>
                  <a:pt x="19907" y="19944"/>
                </a:cubicBezTo>
                <a:cubicBezTo>
                  <a:pt x="20151" y="20138"/>
                  <a:pt x="20389" y="20343"/>
                  <a:pt x="20630" y="20544"/>
                </a:cubicBezTo>
                <a:cubicBezTo>
                  <a:pt x="20111" y="20449"/>
                  <a:pt x="19595" y="20320"/>
                  <a:pt x="19073" y="20271"/>
                </a:cubicBezTo>
                <a:cubicBezTo>
                  <a:pt x="18254" y="20196"/>
                  <a:pt x="17430" y="20165"/>
                  <a:pt x="16607" y="20147"/>
                </a:cubicBezTo>
                <a:cubicBezTo>
                  <a:pt x="16606" y="20147"/>
                  <a:pt x="16606" y="20147"/>
                  <a:pt x="16605" y="20147"/>
                </a:cubicBezTo>
                <a:cubicBezTo>
                  <a:pt x="16483" y="20147"/>
                  <a:pt x="16357" y="20316"/>
                  <a:pt x="16232" y="20408"/>
                </a:cubicBezTo>
                <a:cubicBezTo>
                  <a:pt x="16323" y="20501"/>
                  <a:pt x="16396" y="20635"/>
                  <a:pt x="16505" y="20680"/>
                </a:cubicBezTo>
                <a:cubicBezTo>
                  <a:pt x="16896" y="20845"/>
                  <a:pt x="17302" y="20967"/>
                  <a:pt x="17696" y="21127"/>
                </a:cubicBezTo>
                <a:cubicBezTo>
                  <a:pt x="18838" y="21593"/>
                  <a:pt x="19978" y="22070"/>
                  <a:pt x="21119" y="22543"/>
                </a:cubicBezTo>
                <a:cubicBezTo>
                  <a:pt x="19209" y="22663"/>
                  <a:pt x="17353" y="22709"/>
                  <a:pt x="15639" y="23563"/>
                </a:cubicBezTo>
                <a:cubicBezTo>
                  <a:pt x="15240" y="23762"/>
                  <a:pt x="14656" y="24017"/>
                  <a:pt x="14868" y="24532"/>
                </a:cubicBezTo>
                <a:cubicBezTo>
                  <a:pt x="14950" y="24733"/>
                  <a:pt x="15470" y="24854"/>
                  <a:pt x="15869" y="24854"/>
                </a:cubicBezTo>
                <a:cubicBezTo>
                  <a:pt x="15938" y="24854"/>
                  <a:pt x="16003" y="24850"/>
                  <a:pt x="16061" y="24843"/>
                </a:cubicBezTo>
                <a:cubicBezTo>
                  <a:pt x="17843" y="24611"/>
                  <a:pt x="19615" y="24299"/>
                  <a:pt x="21391" y="24018"/>
                </a:cubicBezTo>
                <a:cubicBezTo>
                  <a:pt x="21426" y="24013"/>
                  <a:pt x="21462" y="24011"/>
                  <a:pt x="21497" y="24011"/>
                </a:cubicBezTo>
                <a:cubicBezTo>
                  <a:pt x="21587" y="24011"/>
                  <a:pt x="21678" y="24023"/>
                  <a:pt x="21768" y="24024"/>
                </a:cubicBezTo>
                <a:cubicBezTo>
                  <a:pt x="21687" y="24127"/>
                  <a:pt x="21617" y="24245"/>
                  <a:pt x="21518" y="24332"/>
                </a:cubicBezTo>
                <a:cubicBezTo>
                  <a:pt x="21240" y="24587"/>
                  <a:pt x="20943" y="24818"/>
                  <a:pt x="20671" y="25078"/>
                </a:cubicBezTo>
                <a:cubicBezTo>
                  <a:pt x="19573" y="26137"/>
                  <a:pt x="19142" y="27595"/>
                  <a:pt x="18436" y="28889"/>
                </a:cubicBezTo>
                <a:cubicBezTo>
                  <a:pt x="18354" y="29043"/>
                  <a:pt x="18335" y="29395"/>
                  <a:pt x="18413" y="29443"/>
                </a:cubicBezTo>
                <a:cubicBezTo>
                  <a:pt x="18572" y="29537"/>
                  <a:pt x="18794" y="29621"/>
                  <a:pt x="18982" y="29621"/>
                </a:cubicBezTo>
                <a:cubicBezTo>
                  <a:pt x="19036" y="29621"/>
                  <a:pt x="19086" y="29615"/>
                  <a:pt x="19132" y="29599"/>
                </a:cubicBezTo>
                <a:cubicBezTo>
                  <a:pt x="20230" y="29242"/>
                  <a:pt x="21366" y="28938"/>
                  <a:pt x="22384" y="28411"/>
                </a:cubicBezTo>
                <a:cubicBezTo>
                  <a:pt x="23994" y="27575"/>
                  <a:pt x="25449" y="26274"/>
                  <a:pt x="25192" y="23952"/>
                </a:cubicBezTo>
                <a:cubicBezTo>
                  <a:pt x="25180" y="23830"/>
                  <a:pt x="25274" y="23699"/>
                  <a:pt x="25319" y="23570"/>
                </a:cubicBezTo>
                <a:cubicBezTo>
                  <a:pt x="25416" y="23613"/>
                  <a:pt x="25520" y="23648"/>
                  <a:pt x="25611" y="23703"/>
                </a:cubicBezTo>
                <a:cubicBezTo>
                  <a:pt x="26535" y="24242"/>
                  <a:pt x="27458" y="24785"/>
                  <a:pt x="28378" y="25330"/>
                </a:cubicBezTo>
                <a:cubicBezTo>
                  <a:pt x="28493" y="25398"/>
                  <a:pt x="28598" y="25486"/>
                  <a:pt x="28709" y="25569"/>
                </a:cubicBezTo>
                <a:cubicBezTo>
                  <a:pt x="28572" y="25634"/>
                  <a:pt x="28437" y="25713"/>
                  <a:pt x="28292" y="25760"/>
                </a:cubicBezTo>
                <a:cubicBezTo>
                  <a:pt x="27114" y="26147"/>
                  <a:pt x="26049" y="26726"/>
                  <a:pt x="25119" y="27562"/>
                </a:cubicBezTo>
                <a:cubicBezTo>
                  <a:pt x="23330" y="29173"/>
                  <a:pt x="22244" y="31315"/>
                  <a:pt x="20828" y="33208"/>
                </a:cubicBezTo>
                <a:cubicBezTo>
                  <a:pt x="20750" y="33310"/>
                  <a:pt x="20713" y="33445"/>
                  <a:pt x="20655" y="33564"/>
                </a:cubicBezTo>
                <a:cubicBezTo>
                  <a:pt x="20759" y="33566"/>
                  <a:pt x="20870" y="33588"/>
                  <a:pt x="20975" y="33588"/>
                </a:cubicBezTo>
                <a:cubicBezTo>
                  <a:pt x="21026" y="33588"/>
                  <a:pt x="21075" y="33583"/>
                  <a:pt x="21120" y="33568"/>
                </a:cubicBezTo>
                <a:cubicBezTo>
                  <a:pt x="21848" y="33315"/>
                  <a:pt x="22601" y="33108"/>
                  <a:pt x="23278" y="32752"/>
                </a:cubicBezTo>
                <a:cubicBezTo>
                  <a:pt x="24254" y="32239"/>
                  <a:pt x="25325" y="31847"/>
                  <a:pt x="25973" y="30836"/>
                </a:cubicBezTo>
                <a:cubicBezTo>
                  <a:pt x="26367" y="30223"/>
                  <a:pt x="26865" y="29677"/>
                  <a:pt x="27258" y="29174"/>
                </a:cubicBezTo>
                <a:lnTo>
                  <a:pt x="27258" y="29174"/>
                </a:lnTo>
                <a:cubicBezTo>
                  <a:pt x="27300" y="30042"/>
                  <a:pt x="27205" y="31033"/>
                  <a:pt x="27425" y="31948"/>
                </a:cubicBezTo>
                <a:cubicBezTo>
                  <a:pt x="27809" y="33545"/>
                  <a:pt x="28388" y="35094"/>
                  <a:pt x="28887" y="36663"/>
                </a:cubicBezTo>
                <a:cubicBezTo>
                  <a:pt x="28884" y="36663"/>
                  <a:pt x="28880" y="36664"/>
                  <a:pt x="28877" y="36666"/>
                </a:cubicBezTo>
                <a:cubicBezTo>
                  <a:pt x="29031" y="36946"/>
                  <a:pt x="29160" y="37249"/>
                  <a:pt x="29355" y="37496"/>
                </a:cubicBezTo>
                <a:cubicBezTo>
                  <a:pt x="29383" y="37532"/>
                  <a:pt x="29471" y="37549"/>
                  <a:pt x="29563" y="37549"/>
                </a:cubicBezTo>
                <a:cubicBezTo>
                  <a:pt x="29667" y="37549"/>
                  <a:pt x="29776" y="37527"/>
                  <a:pt x="29805" y="37486"/>
                </a:cubicBezTo>
                <a:cubicBezTo>
                  <a:pt x="30061" y="37127"/>
                  <a:pt x="30280" y="36738"/>
                  <a:pt x="30476" y="36345"/>
                </a:cubicBezTo>
                <a:cubicBezTo>
                  <a:pt x="31228" y="34841"/>
                  <a:pt x="31494" y="33231"/>
                  <a:pt x="31473" y="31565"/>
                </a:cubicBezTo>
                <a:cubicBezTo>
                  <a:pt x="31471" y="31443"/>
                  <a:pt x="31519" y="31322"/>
                  <a:pt x="31545" y="31199"/>
                </a:cubicBezTo>
                <a:cubicBezTo>
                  <a:pt x="31623" y="31271"/>
                  <a:pt x="31697" y="31346"/>
                  <a:pt x="31776" y="31414"/>
                </a:cubicBezTo>
                <a:cubicBezTo>
                  <a:pt x="31944" y="31556"/>
                  <a:pt x="32118" y="31626"/>
                  <a:pt x="32273" y="31626"/>
                </a:cubicBezTo>
                <a:cubicBezTo>
                  <a:pt x="32482" y="31626"/>
                  <a:pt x="32655" y="31498"/>
                  <a:pt x="32719" y="31247"/>
                </a:cubicBezTo>
                <a:cubicBezTo>
                  <a:pt x="33119" y="29727"/>
                  <a:pt x="32855" y="28366"/>
                  <a:pt x="31710" y="27232"/>
                </a:cubicBezTo>
                <a:lnTo>
                  <a:pt x="31710" y="27232"/>
                </a:lnTo>
                <a:cubicBezTo>
                  <a:pt x="32662" y="27605"/>
                  <a:pt x="33619" y="27974"/>
                  <a:pt x="34563" y="28367"/>
                </a:cubicBezTo>
                <a:cubicBezTo>
                  <a:pt x="34604" y="28383"/>
                  <a:pt x="34611" y="28658"/>
                  <a:pt x="34545" y="28723"/>
                </a:cubicBezTo>
                <a:cubicBezTo>
                  <a:pt x="33323" y="29923"/>
                  <a:pt x="33182" y="31494"/>
                  <a:pt x="33195" y="33043"/>
                </a:cubicBezTo>
                <a:cubicBezTo>
                  <a:pt x="33202" y="34048"/>
                  <a:pt x="33463" y="35065"/>
                  <a:pt x="33716" y="36048"/>
                </a:cubicBezTo>
                <a:cubicBezTo>
                  <a:pt x="33895" y="36741"/>
                  <a:pt x="34213" y="37409"/>
                  <a:pt x="34553" y="38044"/>
                </a:cubicBezTo>
                <a:cubicBezTo>
                  <a:pt x="34670" y="38262"/>
                  <a:pt x="35036" y="38349"/>
                  <a:pt x="35287" y="38498"/>
                </a:cubicBezTo>
                <a:cubicBezTo>
                  <a:pt x="35376" y="38275"/>
                  <a:pt x="35535" y="38057"/>
                  <a:pt x="35543" y="37833"/>
                </a:cubicBezTo>
                <a:cubicBezTo>
                  <a:pt x="35582" y="36473"/>
                  <a:pt x="35593" y="35111"/>
                  <a:pt x="35603" y="33750"/>
                </a:cubicBezTo>
                <a:cubicBezTo>
                  <a:pt x="35611" y="32745"/>
                  <a:pt x="35605" y="31738"/>
                  <a:pt x="35605" y="30834"/>
                </a:cubicBezTo>
                <a:lnTo>
                  <a:pt x="35605" y="30834"/>
                </a:lnTo>
                <a:cubicBezTo>
                  <a:pt x="35803" y="31378"/>
                  <a:pt x="36013" y="32042"/>
                  <a:pt x="36280" y="32681"/>
                </a:cubicBezTo>
                <a:cubicBezTo>
                  <a:pt x="37084" y="34605"/>
                  <a:pt x="37901" y="36521"/>
                  <a:pt x="38737" y="38433"/>
                </a:cubicBezTo>
                <a:cubicBezTo>
                  <a:pt x="38951" y="38925"/>
                  <a:pt x="39229" y="39395"/>
                  <a:pt x="39523" y="39845"/>
                </a:cubicBezTo>
                <a:cubicBezTo>
                  <a:pt x="39617" y="39988"/>
                  <a:pt x="39861" y="40033"/>
                  <a:pt x="40036" y="40122"/>
                </a:cubicBezTo>
                <a:cubicBezTo>
                  <a:pt x="40091" y="39982"/>
                  <a:pt x="40185" y="39843"/>
                  <a:pt x="40191" y="39700"/>
                </a:cubicBezTo>
                <a:cubicBezTo>
                  <a:pt x="40217" y="38783"/>
                  <a:pt x="40282" y="37863"/>
                  <a:pt x="40227" y="36952"/>
                </a:cubicBezTo>
                <a:cubicBezTo>
                  <a:pt x="40129" y="35368"/>
                  <a:pt x="40036" y="33772"/>
                  <a:pt x="39298" y="32310"/>
                </a:cubicBezTo>
                <a:cubicBezTo>
                  <a:pt x="39092" y="31896"/>
                  <a:pt x="38920" y="31464"/>
                  <a:pt x="38805" y="31211"/>
                </a:cubicBezTo>
                <a:lnTo>
                  <a:pt x="38805" y="31211"/>
                </a:lnTo>
                <a:cubicBezTo>
                  <a:pt x="39787" y="31702"/>
                  <a:pt x="40865" y="32233"/>
                  <a:pt x="41929" y="32790"/>
                </a:cubicBezTo>
                <a:cubicBezTo>
                  <a:pt x="42023" y="32839"/>
                  <a:pt x="42085" y="33057"/>
                  <a:pt x="42072" y="33190"/>
                </a:cubicBezTo>
                <a:cubicBezTo>
                  <a:pt x="41951" y="34504"/>
                  <a:pt x="41870" y="35812"/>
                  <a:pt x="42304" y="37092"/>
                </a:cubicBezTo>
                <a:cubicBezTo>
                  <a:pt x="42581" y="37914"/>
                  <a:pt x="42784" y="38769"/>
                  <a:pt x="43159" y="39542"/>
                </a:cubicBezTo>
                <a:cubicBezTo>
                  <a:pt x="43468" y="40179"/>
                  <a:pt x="43961" y="40734"/>
                  <a:pt x="44414" y="41292"/>
                </a:cubicBezTo>
                <a:cubicBezTo>
                  <a:pt x="44506" y="41406"/>
                  <a:pt x="44604" y="41459"/>
                  <a:pt x="44695" y="41459"/>
                </a:cubicBezTo>
                <a:cubicBezTo>
                  <a:pt x="44825" y="41459"/>
                  <a:pt x="44938" y="41348"/>
                  <a:pt x="44989" y="41145"/>
                </a:cubicBezTo>
                <a:cubicBezTo>
                  <a:pt x="45123" y="40621"/>
                  <a:pt x="45214" y="40086"/>
                  <a:pt x="45311" y="39555"/>
                </a:cubicBezTo>
                <a:cubicBezTo>
                  <a:pt x="45445" y="38796"/>
                  <a:pt x="45568" y="38032"/>
                  <a:pt x="45698" y="37272"/>
                </a:cubicBezTo>
                <a:cubicBezTo>
                  <a:pt x="45653" y="37214"/>
                  <a:pt x="45610" y="37156"/>
                  <a:pt x="45565" y="37098"/>
                </a:cubicBezTo>
                <a:cubicBezTo>
                  <a:pt x="45601" y="37075"/>
                  <a:pt x="45639" y="37052"/>
                  <a:pt x="45675" y="37030"/>
                </a:cubicBezTo>
                <a:cubicBezTo>
                  <a:pt x="45701" y="37092"/>
                  <a:pt x="45727" y="37156"/>
                  <a:pt x="45753" y="37220"/>
                </a:cubicBezTo>
                <a:cubicBezTo>
                  <a:pt x="46252" y="37823"/>
                  <a:pt x="46745" y="38429"/>
                  <a:pt x="47251" y="39026"/>
                </a:cubicBezTo>
                <a:cubicBezTo>
                  <a:pt x="47332" y="39120"/>
                  <a:pt x="47474" y="39163"/>
                  <a:pt x="47588" y="39231"/>
                </a:cubicBezTo>
                <a:cubicBezTo>
                  <a:pt x="47655" y="39078"/>
                  <a:pt x="47807" y="38905"/>
                  <a:pt x="47774" y="38774"/>
                </a:cubicBezTo>
                <a:cubicBezTo>
                  <a:pt x="47552" y="37891"/>
                  <a:pt x="47289" y="37017"/>
                  <a:pt x="47046" y="36141"/>
                </a:cubicBezTo>
                <a:cubicBezTo>
                  <a:pt x="46993" y="35950"/>
                  <a:pt x="46962" y="35753"/>
                  <a:pt x="46923" y="35559"/>
                </a:cubicBezTo>
                <a:lnTo>
                  <a:pt x="46923" y="35559"/>
                </a:lnTo>
                <a:cubicBezTo>
                  <a:pt x="47510" y="36547"/>
                  <a:pt x="47914" y="37588"/>
                  <a:pt x="48492" y="38523"/>
                </a:cubicBezTo>
                <a:cubicBezTo>
                  <a:pt x="49335" y="39884"/>
                  <a:pt x="50287" y="41181"/>
                  <a:pt x="51236" y="42472"/>
                </a:cubicBezTo>
                <a:cubicBezTo>
                  <a:pt x="51409" y="42710"/>
                  <a:pt x="51791" y="42794"/>
                  <a:pt x="52076" y="42948"/>
                </a:cubicBezTo>
                <a:cubicBezTo>
                  <a:pt x="52079" y="42656"/>
                  <a:pt x="52169" y="42331"/>
                  <a:pt x="52069" y="42078"/>
                </a:cubicBezTo>
                <a:cubicBezTo>
                  <a:pt x="51538" y="40718"/>
                  <a:pt x="50947" y="39382"/>
                  <a:pt x="50401" y="38025"/>
                </a:cubicBezTo>
                <a:cubicBezTo>
                  <a:pt x="50247" y="37646"/>
                  <a:pt x="50167" y="37236"/>
                  <a:pt x="50057" y="36839"/>
                </a:cubicBezTo>
                <a:lnTo>
                  <a:pt x="50057" y="36839"/>
                </a:lnTo>
                <a:cubicBezTo>
                  <a:pt x="50647" y="37415"/>
                  <a:pt x="51221" y="38004"/>
                  <a:pt x="51827" y="38559"/>
                </a:cubicBezTo>
                <a:cubicBezTo>
                  <a:pt x="52944" y="39584"/>
                  <a:pt x="54150" y="40475"/>
                  <a:pt x="55602" y="40996"/>
                </a:cubicBezTo>
                <a:cubicBezTo>
                  <a:pt x="55870" y="41091"/>
                  <a:pt x="56152" y="41300"/>
                  <a:pt x="56305" y="41535"/>
                </a:cubicBezTo>
                <a:cubicBezTo>
                  <a:pt x="56931" y="42491"/>
                  <a:pt x="57478" y="43499"/>
                  <a:pt x="58127" y="44439"/>
                </a:cubicBezTo>
                <a:cubicBezTo>
                  <a:pt x="58301" y="44691"/>
                  <a:pt x="58729" y="44765"/>
                  <a:pt x="59040" y="44921"/>
                </a:cubicBezTo>
                <a:cubicBezTo>
                  <a:pt x="59151" y="44613"/>
                  <a:pt x="59393" y="44285"/>
                  <a:pt x="59348" y="44003"/>
                </a:cubicBezTo>
                <a:cubicBezTo>
                  <a:pt x="59118" y="42569"/>
                  <a:pt x="58826" y="41146"/>
                  <a:pt x="58532" y="39723"/>
                </a:cubicBezTo>
                <a:cubicBezTo>
                  <a:pt x="58380" y="38983"/>
                  <a:pt x="58189" y="38252"/>
                  <a:pt x="58016" y="37516"/>
                </a:cubicBezTo>
                <a:lnTo>
                  <a:pt x="58016" y="37516"/>
                </a:lnTo>
                <a:cubicBezTo>
                  <a:pt x="58829" y="38320"/>
                  <a:pt x="59611" y="39159"/>
                  <a:pt x="60462" y="39924"/>
                </a:cubicBezTo>
                <a:cubicBezTo>
                  <a:pt x="61809" y="41138"/>
                  <a:pt x="63198" y="42305"/>
                  <a:pt x="64585" y="43476"/>
                </a:cubicBezTo>
                <a:cubicBezTo>
                  <a:pt x="64712" y="43585"/>
                  <a:pt x="64938" y="43576"/>
                  <a:pt x="65117" y="43621"/>
                </a:cubicBezTo>
                <a:cubicBezTo>
                  <a:pt x="65118" y="43444"/>
                  <a:pt x="65185" y="43235"/>
                  <a:pt x="65113" y="43097"/>
                </a:cubicBezTo>
                <a:cubicBezTo>
                  <a:pt x="64614" y="42153"/>
                  <a:pt x="64122" y="41200"/>
                  <a:pt x="63558" y="40294"/>
                </a:cubicBezTo>
                <a:cubicBezTo>
                  <a:pt x="62388" y="38419"/>
                  <a:pt x="60997" y="36744"/>
                  <a:pt x="59030" y="35630"/>
                </a:cubicBezTo>
                <a:cubicBezTo>
                  <a:pt x="58740" y="35465"/>
                  <a:pt x="58498" y="35217"/>
                  <a:pt x="58234" y="35007"/>
                </a:cubicBezTo>
                <a:cubicBezTo>
                  <a:pt x="58555" y="35005"/>
                  <a:pt x="58879" y="35005"/>
                  <a:pt x="59202" y="35001"/>
                </a:cubicBezTo>
                <a:cubicBezTo>
                  <a:pt x="59240" y="35001"/>
                  <a:pt x="59282" y="34981"/>
                  <a:pt x="59319" y="34981"/>
                </a:cubicBezTo>
                <a:cubicBezTo>
                  <a:pt x="59326" y="34981"/>
                  <a:pt x="59334" y="34982"/>
                  <a:pt x="59341" y="34984"/>
                </a:cubicBezTo>
                <a:cubicBezTo>
                  <a:pt x="59918" y="35144"/>
                  <a:pt x="60489" y="35126"/>
                  <a:pt x="60975" y="35711"/>
                </a:cubicBezTo>
                <a:cubicBezTo>
                  <a:pt x="61795" y="36699"/>
                  <a:pt x="62786" y="37562"/>
                  <a:pt x="63788" y="38380"/>
                </a:cubicBezTo>
                <a:cubicBezTo>
                  <a:pt x="64967" y="39341"/>
                  <a:pt x="66228" y="40205"/>
                  <a:pt x="67467" y="41091"/>
                </a:cubicBezTo>
                <a:cubicBezTo>
                  <a:pt x="67638" y="41214"/>
                  <a:pt x="67887" y="41232"/>
                  <a:pt x="68099" y="41297"/>
                </a:cubicBezTo>
                <a:cubicBezTo>
                  <a:pt x="68049" y="41083"/>
                  <a:pt x="68049" y="40838"/>
                  <a:pt x="67940" y="40660"/>
                </a:cubicBezTo>
                <a:cubicBezTo>
                  <a:pt x="67600" y="40104"/>
                  <a:pt x="67275" y="39522"/>
                  <a:pt x="66845" y="39038"/>
                </a:cubicBezTo>
                <a:cubicBezTo>
                  <a:pt x="66043" y="38132"/>
                  <a:pt x="65211" y="37241"/>
                  <a:pt x="64310" y="36434"/>
                </a:cubicBezTo>
                <a:cubicBezTo>
                  <a:pt x="63765" y="35947"/>
                  <a:pt x="63068" y="35623"/>
                  <a:pt x="62437" y="35230"/>
                </a:cubicBezTo>
                <a:cubicBezTo>
                  <a:pt x="63530" y="35137"/>
                  <a:pt x="64625" y="35036"/>
                  <a:pt x="65720" y="34971"/>
                </a:cubicBezTo>
                <a:cubicBezTo>
                  <a:pt x="65722" y="34971"/>
                  <a:pt x="65724" y="34971"/>
                  <a:pt x="65726" y="34971"/>
                </a:cubicBezTo>
                <a:cubicBezTo>
                  <a:pt x="65845" y="34971"/>
                  <a:pt x="66043" y="35164"/>
                  <a:pt x="66080" y="35302"/>
                </a:cubicBezTo>
                <a:cubicBezTo>
                  <a:pt x="66889" y="38174"/>
                  <a:pt x="69061" y="39674"/>
                  <a:pt x="71593" y="40808"/>
                </a:cubicBezTo>
                <a:cubicBezTo>
                  <a:pt x="72493" y="41210"/>
                  <a:pt x="73411" y="41561"/>
                  <a:pt x="74321" y="41933"/>
                </a:cubicBezTo>
                <a:cubicBezTo>
                  <a:pt x="74534" y="42020"/>
                  <a:pt x="74752" y="42086"/>
                  <a:pt x="74967" y="42164"/>
                </a:cubicBezTo>
                <a:cubicBezTo>
                  <a:pt x="74900" y="41926"/>
                  <a:pt x="74905" y="41619"/>
                  <a:pt x="74755" y="41460"/>
                </a:cubicBezTo>
                <a:cubicBezTo>
                  <a:pt x="73737" y="40381"/>
                  <a:pt x="72682" y="39334"/>
                  <a:pt x="71644" y="38271"/>
                </a:cubicBezTo>
                <a:cubicBezTo>
                  <a:pt x="71514" y="38138"/>
                  <a:pt x="71411" y="37979"/>
                  <a:pt x="71214" y="37732"/>
                </a:cubicBezTo>
                <a:lnTo>
                  <a:pt x="71214" y="37732"/>
                </a:lnTo>
                <a:cubicBezTo>
                  <a:pt x="72581" y="38333"/>
                  <a:pt x="73792" y="38867"/>
                  <a:pt x="75001" y="39402"/>
                </a:cubicBezTo>
                <a:cubicBezTo>
                  <a:pt x="75786" y="39749"/>
                  <a:pt x="76563" y="40112"/>
                  <a:pt x="77357" y="40430"/>
                </a:cubicBezTo>
                <a:cubicBezTo>
                  <a:pt x="77364" y="40433"/>
                  <a:pt x="77373" y="40432"/>
                  <a:pt x="77380" y="40433"/>
                </a:cubicBezTo>
                <a:lnTo>
                  <a:pt x="77380" y="39474"/>
                </a:lnTo>
                <a:cubicBezTo>
                  <a:pt x="76343" y="38354"/>
                  <a:pt x="75037" y="37573"/>
                  <a:pt x="73724" y="36822"/>
                </a:cubicBezTo>
                <a:cubicBezTo>
                  <a:pt x="72967" y="36391"/>
                  <a:pt x="72128" y="36109"/>
                  <a:pt x="71233" y="35721"/>
                </a:cubicBezTo>
                <a:cubicBezTo>
                  <a:pt x="72050" y="35580"/>
                  <a:pt x="72771" y="35448"/>
                  <a:pt x="73492" y="35332"/>
                </a:cubicBezTo>
                <a:cubicBezTo>
                  <a:pt x="74788" y="35123"/>
                  <a:pt x="76084" y="34923"/>
                  <a:pt x="77380" y="34709"/>
                </a:cubicBezTo>
                <a:lnTo>
                  <a:pt x="77380" y="33958"/>
                </a:lnTo>
                <a:cubicBezTo>
                  <a:pt x="77248" y="33928"/>
                  <a:pt x="77104" y="33912"/>
                  <a:pt x="76960" y="33893"/>
                </a:cubicBezTo>
                <a:cubicBezTo>
                  <a:pt x="74858" y="33632"/>
                  <a:pt x="72761" y="33280"/>
                  <a:pt x="70646" y="33141"/>
                </a:cubicBezTo>
                <a:cubicBezTo>
                  <a:pt x="70403" y="33125"/>
                  <a:pt x="70160" y="33116"/>
                  <a:pt x="69918" y="33116"/>
                </a:cubicBezTo>
                <a:cubicBezTo>
                  <a:pt x="68598" y="33116"/>
                  <a:pt x="67299" y="33387"/>
                  <a:pt x="66183" y="34268"/>
                </a:cubicBezTo>
                <a:cubicBezTo>
                  <a:pt x="65952" y="34450"/>
                  <a:pt x="65700" y="34747"/>
                  <a:pt x="65457" y="34751"/>
                </a:cubicBezTo>
                <a:cubicBezTo>
                  <a:pt x="65396" y="34752"/>
                  <a:pt x="65334" y="34752"/>
                  <a:pt x="65273" y="34752"/>
                </a:cubicBezTo>
                <a:cubicBezTo>
                  <a:pt x="64383" y="34752"/>
                  <a:pt x="63491" y="34677"/>
                  <a:pt x="62601" y="34632"/>
                </a:cubicBezTo>
                <a:cubicBezTo>
                  <a:pt x="63251" y="34404"/>
                  <a:pt x="63983" y="34290"/>
                  <a:pt x="64526" y="33908"/>
                </a:cubicBezTo>
                <a:cubicBezTo>
                  <a:pt x="65429" y="33271"/>
                  <a:pt x="66209" y="32456"/>
                  <a:pt x="67041" y="31715"/>
                </a:cubicBezTo>
                <a:lnTo>
                  <a:pt x="67041" y="31715"/>
                </a:lnTo>
                <a:cubicBezTo>
                  <a:pt x="67023" y="31717"/>
                  <a:pt x="67009" y="31718"/>
                  <a:pt x="66993" y="31722"/>
                </a:cubicBezTo>
                <a:lnTo>
                  <a:pt x="67020" y="31705"/>
                </a:lnTo>
                <a:cubicBezTo>
                  <a:pt x="67606" y="31291"/>
                  <a:pt x="68200" y="30889"/>
                  <a:pt x="68776" y="30458"/>
                </a:cubicBezTo>
                <a:cubicBezTo>
                  <a:pt x="68966" y="30317"/>
                  <a:pt x="69104" y="30110"/>
                  <a:pt x="69268" y="29931"/>
                </a:cubicBezTo>
                <a:cubicBezTo>
                  <a:pt x="69019" y="29857"/>
                  <a:pt x="68773" y="29728"/>
                  <a:pt x="68524" y="29719"/>
                </a:cubicBezTo>
                <a:cubicBezTo>
                  <a:pt x="68416" y="29715"/>
                  <a:pt x="68308" y="29713"/>
                  <a:pt x="68200" y="29713"/>
                </a:cubicBezTo>
                <a:cubicBezTo>
                  <a:pt x="66864" y="29713"/>
                  <a:pt x="65593" y="30040"/>
                  <a:pt x="64462" y="30769"/>
                </a:cubicBezTo>
                <a:cubicBezTo>
                  <a:pt x="63332" y="31498"/>
                  <a:pt x="62275" y="32337"/>
                  <a:pt x="62005" y="33791"/>
                </a:cubicBezTo>
                <a:cubicBezTo>
                  <a:pt x="61864" y="34551"/>
                  <a:pt x="61779" y="34748"/>
                  <a:pt x="61288" y="34748"/>
                </a:cubicBezTo>
                <a:cubicBezTo>
                  <a:pt x="61170" y="34748"/>
                  <a:pt x="61029" y="34737"/>
                  <a:pt x="60858" y="34719"/>
                </a:cubicBezTo>
                <a:cubicBezTo>
                  <a:pt x="60518" y="34686"/>
                  <a:pt x="60181" y="34621"/>
                  <a:pt x="59777" y="34559"/>
                </a:cubicBezTo>
                <a:cubicBezTo>
                  <a:pt x="60346" y="34305"/>
                  <a:pt x="60875" y="34086"/>
                  <a:pt x="61389" y="33828"/>
                </a:cubicBezTo>
                <a:cubicBezTo>
                  <a:pt x="61501" y="33772"/>
                  <a:pt x="61549" y="33590"/>
                  <a:pt x="61629" y="33465"/>
                </a:cubicBezTo>
                <a:cubicBezTo>
                  <a:pt x="61485" y="33391"/>
                  <a:pt x="61334" y="33245"/>
                  <a:pt x="61201" y="33245"/>
                </a:cubicBezTo>
                <a:cubicBezTo>
                  <a:pt x="61193" y="33245"/>
                  <a:pt x="61185" y="33246"/>
                  <a:pt x="61177" y="33247"/>
                </a:cubicBezTo>
                <a:cubicBezTo>
                  <a:pt x="60642" y="33313"/>
                  <a:pt x="60114" y="33428"/>
                  <a:pt x="59587" y="33540"/>
                </a:cubicBezTo>
                <a:cubicBezTo>
                  <a:pt x="59021" y="33663"/>
                  <a:pt x="58460" y="33807"/>
                  <a:pt x="57867" y="33948"/>
                </a:cubicBezTo>
                <a:cubicBezTo>
                  <a:pt x="58620" y="33299"/>
                  <a:pt x="59335" y="32722"/>
                  <a:pt x="60005" y="32099"/>
                </a:cubicBezTo>
                <a:cubicBezTo>
                  <a:pt x="60658" y="31490"/>
                  <a:pt x="61270" y="30833"/>
                  <a:pt x="61892" y="30189"/>
                </a:cubicBezTo>
                <a:cubicBezTo>
                  <a:pt x="62026" y="30048"/>
                  <a:pt x="62128" y="29873"/>
                  <a:pt x="62246" y="29714"/>
                </a:cubicBezTo>
                <a:cubicBezTo>
                  <a:pt x="62080" y="29695"/>
                  <a:pt x="61895" y="29628"/>
                  <a:pt x="61735" y="29628"/>
                </a:cubicBezTo>
                <a:cubicBezTo>
                  <a:pt x="61686" y="29628"/>
                  <a:pt x="61640" y="29634"/>
                  <a:pt x="61597" y="29650"/>
                </a:cubicBezTo>
                <a:cubicBezTo>
                  <a:pt x="60586" y="30033"/>
                  <a:pt x="59521" y="30344"/>
                  <a:pt x="58610" y="30901"/>
                </a:cubicBezTo>
                <a:cubicBezTo>
                  <a:pt x="57731" y="31438"/>
                  <a:pt x="56690" y="32106"/>
                  <a:pt x="56318" y="32971"/>
                </a:cubicBezTo>
                <a:cubicBezTo>
                  <a:pt x="55992" y="33729"/>
                  <a:pt x="55691" y="33984"/>
                  <a:pt x="55210" y="33984"/>
                </a:cubicBezTo>
                <a:cubicBezTo>
                  <a:pt x="54992" y="33984"/>
                  <a:pt x="54738" y="33932"/>
                  <a:pt x="54426" y="33850"/>
                </a:cubicBezTo>
                <a:cubicBezTo>
                  <a:pt x="52616" y="33377"/>
                  <a:pt x="50757" y="33082"/>
                  <a:pt x="48919" y="32712"/>
                </a:cubicBezTo>
                <a:cubicBezTo>
                  <a:pt x="49237" y="32573"/>
                  <a:pt x="49548" y="32576"/>
                  <a:pt x="49860" y="32573"/>
                </a:cubicBezTo>
                <a:cubicBezTo>
                  <a:pt x="49872" y="32573"/>
                  <a:pt x="49883" y="32573"/>
                  <a:pt x="49895" y="32573"/>
                </a:cubicBezTo>
                <a:cubicBezTo>
                  <a:pt x="50479" y="32573"/>
                  <a:pt x="51070" y="32616"/>
                  <a:pt x="51653" y="32616"/>
                </a:cubicBezTo>
                <a:cubicBezTo>
                  <a:pt x="52037" y="32616"/>
                  <a:pt x="52419" y="32597"/>
                  <a:pt x="52792" y="32535"/>
                </a:cubicBezTo>
                <a:cubicBezTo>
                  <a:pt x="54351" y="32276"/>
                  <a:pt x="55793" y="31646"/>
                  <a:pt x="57018" y="30610"/>
                </a:cubicBezTo>
                <a:cubicBezTo>
                  <a:pt x="57173" y="30479"/>
                  <a:pt x="57218" y="30176"/>
                  <a:pt x="57231" y="29946"/>
                </a:cubicBezTo>
                <a:cubicBezTo>
                  <a:pt x="57235" y="29898"/>
                  <a:pt x="56947" y="29764"/>
                  <a:pt x="56775" y="29764"/>
                </a:cubicBezTo>
                <a:cubicBezTo>
                  <a:pt x="56757" y="29764"/>
                  <a:pt x="56740" y="29765"/>
                  <a:pt x="56724" y="29769"/>
                </a:cubicBezTo>
                <a:cubicBezTo>
                  <a:pt x="54292" y="30299"/>
                  <a:pt x="51862" y="30858"/>
                  <a:pt x="49429" y="31397"/>
                </a:cubicBezTo>
                <a:cubicBezTo>
                  <a:pt x="49414" y="31401"/>
                  <a:pt x="49398" y="31402"/>
                  <a:pt x="49382" y="31402"/>
                </a:cubicBezTo>
                <a:cubicBezTo>
                  <a:pt x="49277" y="31402"/>
                  <a:pt x="49171" y="31338"/>
                  <a:pt x="49186" y="31338"/>
                </a:cubicBezTo>
                <a:cubicBezTo>
                  <a:pt x="49187" y="31338"/>
                  <a:pt x="49189" y="31339"/>
                  <a:pt x="49191" y="31339"/>
                </a:cubicBezTo>
                <a:cubicBezTo>
                  <a:pt x="50156" y="30349"/>
                  <a:pt x="51149" y="29367"/>
                  <a:pt x="52089" y="28334"/>
                </a:cubicBezTo>
                <a:cubicBezTo>
                  <a:pt x="52373" y="28023"/>
                  <a:pt x="52507" y="27573"/>
                  <a:pt x="52710" y="27188"/>
                </a:cubicBezTo>
                <a:lnTo>
                  <a:pt x="52710" y="27188"/>
                </a:lnTo>
                <a:cubicBezTo>
                  <a:pt x="52267" y="27225"/>
                  <a:pt x="51787" y="27165"/>
                  <a:pt x="51389" y="27317"/>
                </a:cubicBezTo>
                <a:cubicBezTo>
                  <a:pt x="50312" y="27731"/>
                  <a:pt x="49269" y="28237"/>
                  <a:pt x="48212" y="28706"/>
                </a:cubicBezTo>
                <a:cubicBezTo>
                  <a:pt x="48410" y="28387"/>
                  <a:pt x="48660" y="28139"/>
                  <a:pt x="48923" y="27906"/>
                </a:cubicBezTo>
                <a:cubicBezTo>
                  <a:pt x="49276" y="27595"/>
                  <a:pt x="49649" y="27304"/>
                  <a:pt x="49992" y="26985"/>
                </a:cubicBezTo>
                <a:cubicBezTo>
                  <a:pt x="50086" y="26898"/>
                  <a:pt x="50109" y="26734"/>
                  <a:pt x="50164" y="26606"/>
                </a:cubicBezTo>
                <a:cubicBezTo>
                  <a:pt x="50018" y="26554"/>
                  <a:pt x="49871" y="26461"/>
                  <a:pt x="49725" y="26461"/>
                </a:cubicBezTo>
                <a:cubicBezTo>
                  <a:pt x="49594" y="26461"/>
                  <a:pt x="49461" y="26558"/>
                  <a:pt x="49335" y="26624"/>
                </a:cubicBezTo>
                <a:cubicBezTo>
                  <a:pt x="47763" y="27466"/>
                  <a:pt x="46193" y="28309"/>
                  <a:pt x="44619" y="29154"/>
                </a:cubicBezTo>
                <a:lnTo>
                  <a:pt x="44619" y="29154"/>
                </a:lnTo>
                <a:cubicBezTo>
                  <a:pt x="45108" y="28240"/>
                  <a:pt x="45610" y="27333"/>
                  <a:pt x="46080" y="26410"/>
                </a:cubicBezTo>
                <a:cubicBezTo>
                  <a:pt x="46536" y="25517"/>
                  <a:pt x="46969" y="24607"/>
                  <a:pt x="47386" y="23694"/>
                </a:cubicBezTo>
                <a:cubicBezTo>
                  <a:pt x="47454" y="23544"/>
                  <a:pt x="47387" y="23333"/>
                  <a:pt x="47382" y="23149"/>
                </a:cubicBezTo>
                <a:cubicBezTo>
                  <a:pt x="47221" y="23210"/>
                  <a:pt x="47043" y="23240"/>
                  <a:pt x="46906" y="23333"/>
                </a:cubicBezTo>
                <a:cubicBezTo>
                  <a:pt x="46679" y="23485"/>
                  <a:pt x="46478" y="23677"/>
                  <a:pt x="46262" y="23849"/>
                </a:cubicBezTo>
                <a:cubicBezTo>
                  <a:pt x="44415" y="25330"/>
                  <a:pt x="42998" y="27060"/>
                  <a:pt x="42913" y="29576"/>
                </a:cubicBezTo>
                <a:cubicBezTo>
                  <a:pt x="42900" y="29973"/>
                  <a:pt x="42824" y="30369"/>
                  <a:pt x="42780" y="30764"/>
                </a:cubicBezTo>
                <a:cubicBezTo>
                  <a:pt x="42378" y="30659"/>
                  <a:pt x="41960" y="30596"/>
                  <a:pt x="41581" y="30443"/>
                </a:cubicBezTo>
                <a:cubicBezTo>
                  <a:pt x="40071" y="29835"/>
                  <a:pt x="38574" y="29199"/>
                  <a:pt x="37073" y="28571"/>
                </a:cubicBezTo>
                <a:cubicBezTo>
                  <a:pt x="37097" y="28499"/>
                  <a:pt x="37122" y="28428"/>
                  <a:pt x="37145" y="28358"/>
                </a:cubicBezTo>
                <a:cubicBezTo>
                  <a:pt x="37401" y="28332"/>
                  <a:pt x="37656" y="28291"/>
                  <a:pt x="37910" y="28288"/>
                </a:cubicBezTo>
                <a:cubicBezTo>
                  <a:pt x="39377" y="28262"/>
                  <a:pt x="40616" y="27741"/>
                  <a:pt x="41524" y="26572"/>
                </a:cubicBezTo>
                <a:cubicBezTo>
                  <a:pt x="41744" y="26287"/>
                  <a:pt x="41816" y="25887"/>
                  <a:pt x="41957" y="25540"/>
                </a:cubicBezTo>
                <a:lnTo>
                  <a:pt x="41957" y="25540"/>
                </a:lnTo>
                <a:cubicBezTo>
                  <a:pt x="41630" y="25576"/>
                  <a:pt x="41291" y="25574"/>
                  <a:pt x="40976" y="25655"/>
                </a:cubicBezTo>
                <a:cubicBezTo>
                  <a:pt x="39215" y="26110"/>
                  <a:pt x="37454" y="26581"/>
                  <a:pt x="35738" y="27037"/>
                </a:cubicBezTo>
                <a:cubicBezTo>
                  <a:pt x="37256" y="25574"/>
                  <a:pt x="38766" y="24144"/>
                  <a:pt x="40241" y="22679"/>
                </a:cubicBezTo>
                <a:cubicBezTo>
                  <a:pt x="40441" y="22481"/>
                  <a:pt x="40483" y="22119"/>
                  <a:pt x="40597" y="21832"/>
                </a:cubicBezTo>
                <a:lnTo>
                  <a:pt x="40597" y="21832"/>
                </a:lnTo>
                <a:cubicBezTo>
                  <a:pt x="40581" y="21832"/>
                  <a:pt x="40565" y="21832"/>
                  <a:pt x="40549" y="21832"/>
                </a:cubicBezTo>
                <a:cubicBezTo>
                  <a:pt x="40400" y="21832"/>
                  <a:pt x="40242" y="21813"/>
                  <a:pt x="40093" y="21813"/>
                </a:cubicBezTo>
                <a:cubicBezTo>
                  <a:pt x="39971" y="21813"/>
                  <a:pt x="39855" y="21826"/>
                  <a:pt x="39754" y="21872"/>
                </a:cubicBezTo>
                <a:cubicBezTo>
                  <a:pt x="38944" y="22248"/>
                  <a:pt x="38149" y="22660"/>
                  <a:pt x="37381" y="23113"/>
                </a:cubicBezTo>
                <a:cubicBezTo>
                  <a:pt x="35952" y="23955"/>
                  <a:pt x="34887" y="25143"/>
                  <a:pt x="34309" y="26700"/>
                </a:cubicBezTo>
                <a:cubicBezTo>
                  <a:pt x="34167" y="27080"/>
                  <a:pt x="33999" y="27264"/>
                  <a:pt x="33750" y="27264"/>
                </a:cubicBezTo>
                <a:cubicBezTo>
                  <a:pt x="33645" y="27264"/>
                  <a:pt x="33524" y="27231"/>
                  <a:pt x="33385" y="27165"/>
                </a:cubicBezTo>
                <a:cubicBezTo>
                  <a:pt x="32312" y="26656"/>
                  <a:pt x="31254" y="26118"/>
                  <a:pt x="30188" y="25592"/>
                </a:cubicBezTo>
                <a:cubicBezTo>
                  <a:pt x="30187" y="25589"/>
                  <a:pt x="30187" y="25586"/>
                  <a:pt x="30186" y="25583"/>
                </a:cubicBezTo>
                <a:lnTo>
                  <a:pt x="30186" y="25583"/>
                </a:lnTo>
                <a:cubicBezTo>
                  <a:pt x="30481" y="25619"/>
                  <a:pt x="30799" y="25599"/>
                  <a:pt x="31066" y="25706"/>
                </a:cubicBezTo>
                <a:cubicBezTo>
                  <a:pt x="31360" y="25822"/>
                  <a:pt x="31647" y="25871"/>
                  <a:pt x="31928" y="25871"/>
                </a:cubicBezTo>
                <a:cubicBezTo>
                  <a:pt x="32500" y="25871"/>
                  <a:pt x="33046" y="25670"/>
                  <a:pt x="33573" y="25431"/>
                </a:cubicBezTo>
                <a:cubicBezTo>
                  <a:pt x="34837" y="24860"/>
                  <a:pt x="35814" y="23914"/>
                  <a:pt x="36653" y="22822"/>
                </a:cubicBezTo>
                <a:cubicBezTo>
                  <a:pt x="36645" y="22815"/>
                  <a:pt x="36636" y="22809"/>
                  <a:pt x="36627" y="22802"/>
                </a:cubicBezTo>
                <a:lnTo>
                  <a:pt x="36627" y="22802"/>
                </a:lnTo>
                <a:cubicBezTo>
                  <a:pt x="36633" y="22804"/>
                  <a:pt x="36638" y="22805"/>
                  <a:pt x="36642" y="22805"/>
                </a:cubicBezTo>
                <a:cubicBezTo>
                  <a:pt x="36643" y="22805"/>
                  <a:pt x="36645" y="22805"/>
                  <a:pt x="36646" y="22805"/>
                </a:cubicBezTo>
                <a:cubicBezTo>
                  <a:pt x="37159" y="22141"/>
                  <a:pt x="37686" y="21486"/>
                  <a:pt x="38176" y="20806"/>
                </a:cubicBezTo>
                <a:cubicBezTo>
                  <a:pt x="38264" y="20686"/>
                  <a:pt x="38208" y="20458"/>
                  <a:pt x="38218" y="20281"/>
                </a:cubicBezTo>
                <a:lnTo>
                  <a:pt x="38218" y="20281"/>
                </a:lnTo>
                <a:cubicBezTo>
                  <a:pt x="38076" y="20319"/>
                  <a:pt x="37919" y="20329"/>
                  <a:pt x="37799" y="20401"/>
                </a:cubicBezTo>
                <a:cubicBezTo>
                  <a:pt x="37413" y="20630"/>
                  <a:pt x="37058" y="20922"/>
                  <a:pt x="36658" y="21114"/>
                </a:cubicBezTo>
                <a:cubicBezTo>
                  <a:pt x="36215" y="21325"/>
                  <a:pt x="35732" y="21453"/>
                  <a:pt x="35265" y="21615"/>
                </a:cubicBezTo>
                <a:cubicBezTo>
                  <a:pt x="35506" y="21205"/>
                  <a:pt x="35764" y="20806"/>
                  <a:pt x="35976" y="20384"/>
                </a:cubicBezTo>
                <a:cubicBezTo>
                  <a:pt x="36056" y="20226"/>
                  <a:pt x="36082" y="19990"/>
                  <a:pt x="36020" y="19837"/>
                </a:cubicBezTo>
                <a:cubicBezTo>
                  <a:pt x="35997" y="19783"/>
                  <a:pt x="35842" y="19745"/>
                  <a:pt x="35704" y="19745"/>
                </a:cubicBezTo>
                <a:cubicBezTo>
                  <a:pt x="35643" y="19745"/>
                  <a:pt x="35585" y="19752"/>
                  <a:pt x="35543" y="19769"/>
                </a:cubicBezTo>
                <a:cubicBezTo>
                  <a:pt x="35036" y="19972"/>
                  <a:pt x="34536" y="20199"/>
                  <a:pt x="34054" y="20458"/>
                </a:cubicBezTo>
                <a:cubicBezTo>
                  <a:pt x="32539" y="21272"/>
                  <a:pt x="31020" y="22085"/>
                  <a:pt x="30061" y="23460"/>
                </a:cubicBezTo>
                <a:cubicBezTo>
                  <a:pt x="30220" y="21872"/>
                  <a:pt x="30426" y="20238"/>
                  <a:pt x="30533" y="18598"/>
                </a:cubicBezTo>
                <a:cubicBezTo>
                  <a:pt x="30596" y="17635"/>
                  <a:pt x="30524" y="16655"/>
                  <a:pt x="30466" y="15689"/>
                </a:cubicBezTo>
                <a:cubicBezTo>
                  <a:pt x="30443" y="15323"/>
                  <a:pt x="30204" y="15082"/>
                  <a:pt x="29962" y="15082"/>
                </a:cubicBezTo>
                <a:cubicBezTo>
                  <a:pt x="29855" y="15082"/>
                  <a:pt x="29749" y="15129"/>
                  <a:pt x="29659" y="15231"/>
                </a:cubicBezTo>
                <a:cubicBezTo>
                  <a:pt x="29071" y="15909"/>
                  <a:pt x="28402" y="16602"/>
                  <a:pt x="28084" y="17412"/>
                </a:cubicBezTo>
                <a:cubicBezTo>
                  <a:pt x="27698" y="18397"/>
                  <a:pt x="27639" y="19512"/>
                  <a:pt x="27433" y="20570"/>
                </a:cubicBezTo>
                <a:cubicBezTo>
                  <a:pt x="27419" y="20646"/>
                  <a:pt x="27397" y="20770"/>
                  <a:pt x="27354" y="20783"/>
                </a:cubicBezTo>
                <a:cubicBezTo>
                  <a:pt x="26767" y="20944"/>
                  <a:pt x="26174" y="21091"/>
                  <a:pt x="25585" y="21239"/>
                </a:cubicBezTo>
                <a:cubicBezTo>
                  <a:pt x="26752" y="19474"/>
                  <a:pt x="27150" y="17520"/>
                  <a:pt x="26984" y="15438"/>
                </a:cubicBezTo>
                <a:cubicBezTo>
                  <a:pt x="26963" y="15193"/>
                  <a:pt x="26778" y="14962"/>
                  <a:pt x="26670" y="14725"/>
                </a:cubicBezTo>
                <a:cubicBezTo>
                  <a:pt x="26532" y="14850"/>
                  <a:pt x="26354" y="14952"/>
                  <a:pt x="26262" y="15104"/>
                </a:cubicBezTo>
                <a:cubicBezTo>
                  <a:pt x="25234" y="16800"/>
                  <a:pt x="24490" y="18612"/>
                  <a:pt x="24117" y="20789"/>
                </a:cubicBezTo>
                <a:cubicBezTo>
                  <a:pt x="23984" y="19808"/>
                  <a:pt x="23904" y="19039"/>
                  <a:pt x="23771" y="18278"/>
                </a:cubicBezTo>
                <a:cubicBezTo>
                  <a:pt x="23549" y="17014"/>
                  <a:pt x="23316" y="15750"/>
                  <a:pt x="23028" y="14500"/>
                </a:cubicBezTo>
                <a:cubicBezTo>
                  <a:pt x="22972" y="14259"/>
                  <a:pt x="22643" y="14080"/>
                  <a:pt x="22439" y="13870"/>
                </a:cubicBezTo>
                <a:cubicBezTo>
                  <a:pt x="22253" y="14074"/>
                  <a:pt x="21945" y="14255"/>
                  <a:pt x="21900" y="14489"/>
                </a:cubicBezTo>
                <a:cubicBezTo>
                  <a:pt x="21588" y="16080"/>
                  <a:pt x="21763" y="17630"/>
                  <a:pt x="22487" y="19092"/>
                </a:cubicBezTo>
                <a:cubicBezTo>
                  <a:pt x="22875" y="19872"/>
                  <a:pt x="23307" y="20628"/>
                  <a:pt x="23706" y="21399"/>
                </a:cubicBezTo>
                <a:cubicBezTo>
                  <a:pt x="23764" y="21513"/>
                  <a:pt x="23756" y="21662"/>
                  <a:pt x="23777" y="21794"/>
                </a:cubicBezTo>
                <a:cubicBezTo>
                  <a:pt x="23660" y="21759"/>
                  <a:pt x="23518" y="21756"/>
                  <a:pt x="23426" y="21687"/>
                </a:cubicBezTo>
                <a:cubicBezTo>
                  <a:pt x="21673" y="20400"/>
                  <a:pt x="19924" y="19107"/>
                  <a:pt x="18174" y="17812"/>
                </a:cubicBezTo>
                <a:cubicBezTo>
                  <a:pt x="17715" y="17473"/>
                  <a:pt x="17258" y="17128"/>
                  <a:pt x="16800" y="16784"/>
                </a:cubicBezTo>
                <a:cubicBezTo>
                  <a:pt x="18384" y="16725"/>
                  <a:pt x="19548" y="16145"/>
                  <a:pt x="20282" y="14804"/>
                </a:cubicBezTo>
                <a:cubicBezTo>
                  <a:pt x="20394" y="14600"/>
                  <a:pt x="20407" y="14344"/>
                  <a:pt x="20467" y="14113"/>
                </a:cubicBezTo>
                <a:cubicBezTo>
                  <a:pt x="20279" y="14099"/>
                  <a:pt x="20076" y="14043"/>
                  <a:pt x="19892" y="14043"/>
                </a:cubicBezTo>
                <a:cubicBezTo>
                  <a:pt x="19822" y="14043"/>
                  <a:pt x="19754" y="14052"/>
                  <a:pt x="19692" y="14074"/>
                </a:cubicBezTo>
                <a:cubicBezTo>
                  <a:pt x="18848" y="14370"/>
                  <a:pt x="18028" y="14725"/>
                  <a:pt x="17198" y="15057"/>
                </a:cubicBezTo>
                <a:cubicBezTo>
                  <a:pt x="18296" y="14100"/>
                  <a:pt x="19239" y="13007"/>
                  <a:pt x="19906" y="11702"/>
                </a:cubicBezTo>
                <a:cubicBezTo>
                  <a:pt x="20068" y="11388"/>
                  <a:pt x="20065" y="10990"/>
                  <a:pt x="20137" y="10632"/>
                </a:cubicBezTo>
                <a:cubicBezTo>
                  <a:pt x="19807" y="10584"/>
                  <a:pt x="19478" y="10507"/>
                  <a:pt x="19145" y="10502"/>
                </a:cubicBezTo>
                <a:cubicBezTo>
                  <a:pt x="19143" y="10502"/>
                  <a:pt x="19141" y="10502"/>
                  <a:pt x="19140" y="10502"/>
                </a:cubicBezTo>
                <a:cubicBezTo>
                  <a:pt x="18998" y="10502"/>
                  <a:pt x="18832" y="10617"/>
                  <a:pt x="18715" y="10721"/>
                </a:cubicBezTo>
                <a:cubicBezTo>
                  <a:pt x="17924" y="11417"/>
                  <a:pt x="17146" y="12126"/>
                  <a:pt x="16484" y="12722"/>
                </a:cubicBezTo>
                <a:cubicBezTo>
                  <a:pt x="16484" y="12227"/>
                  <a:pt x="16533" y="11507"/>
                  <a:pt x="16474" y="10798"/>
                </a:cubicBezTo>
                <a:cubicBezTo>
                  <a:pt x="16374" y="9602"/>
                  <a:pt x="16221" y="8409"/>
                  <a:pt x="16063" y="7217"/>
                </a:cubicBezTo>
                <a:cubicBezTo>
                  <a:pt x="16023" y="6912"/>
                  <a:pt x="15914" y="6805"/>
                  <a:pt x="15776" y="6805"/>
                </a:cubicBezTo>
                <a:cubicBezTo>
                  <a:pt x="15642" y="6805"/>
                  <a:pt x="15479" y="6908"/>
                  <a:pt x="15327" y="7029"/>
                </a:cubicBezTo>
                <a:cubicBezTo>
                  <a:pt x="15202" y="7127"/>
                  <a:pt x="15129" y="7295"/>
                  <a:pt x="15043" y="7436"/>
                </a:cubicBezTo>
                <a:cubicBezTo>
                  <a:pt x="14342" y="8588"/>
                  <a:pt x="14141" y="9890"/>
                  <a:pt x="13915" y="11184"/>
                </a:cubicBezTo>
                <a:cubicBezTo>
                  <a:pt x="13382" y="11167"/>
                  <a:pt x="12851" y="11152"/>
                  <a:pt x="12317" y="11134"/>
                </a:cubicBezTo>
                <a:cubicBezTo>
                  <a:pt x="12181" y="11128"/>
                  <a:pt x="11954" y="11135"/>
                  <a:pt x="11929" y="11071"/>
                </a:cubicBezTo>
                <a:cubicBezTo>
                  <a:pt x="11877" y="10940"/>
                  <a:pt x="11905" y="10759"/>
                  <a:pt x="11947" y="10610"/>
                </a:cubicBezTo>
                <a:cubicBezTo>
                  <a:pt x="12310" y="9337"/>
                  <a:pt x="12725" y="8078"/>
                  <a:pt x="13027" y="6790"/>
                </a:cubicBezTo>
                <a:cubicBezTo>
                  <a:pt x="13127" y="6364"/>
                  <a:pt x="13068" y="5548"/>
                  <a:pt x="12859" y="5466"/>
                </a:cubicBezTo>
                <a:cubicBezTo>
                  <a:pt x="12765" y="5428"/>
                  <a:pt x="12680" y="5411"/>
                  <a:pt x="12602" y="5411"/>
                </a:cubicBezTo>
                <a:cubicBezTo>
                  <a:pt x="12142" y="5411"/>
                  <a:pt x="11958" y="6007"/>
                  <a:pt x="11737" y="6355"/>
                </a:cubicBezTo>
                <a:cubicBezTo>
                  <a:pt x="11256" y="7113"/>
                  <a:pt x="10891" y="7945"/>
                  <a:pt x="10534" y="8636"/>
                </a:cubicBezTo>
                <a:cubicBezTo>
                  <a:pt x="10386" y="7660"/>
                  <a:pt x="10245" y="6545"/>
                  <a:pt x="10031" y="5444"/>
                </a:cubicBezTo>
                <a:cubicBezTo>
                  <a:pt x="9974" y="5156"/>
                  <a:pt x="9692" y="4910"/>
                  <a:pt x="9513" y="4647"/>
                </a:cubicBezTo>
                <a:cubicBezTo>
                  <a:pt x="9302" y="4912"/>
                  <a:pt x="8986" y="5146"/>
                  <a:pt x="8895" y="5447"/>
                </a:cubicBezTo>
                <a:cubicBezTo>
                  <a:pt x="8479" y="6806"/>
                  <a:pt x="8697" y="8173"/>
                  <a:pt x="8957" y="9573"/>
                </a:cubicBezTo>
                <a:cubicBezTo>
                  <a:pt x="8531" y="9090"/>
                  <a:pt x="8126" y="8632"/>
                  <a:pt x="7721" y="8172"/>
                </a:cubicBezTo>
                <a:lnTo>
                  <a:pt x="7721" y="8172"/>
                </a:lnTo>
                <a:lnTo>
                  <a:pt x="7734" y="8179"/>
                </a:lnTo>
                <a:cubicBezTo>
                  <a:pt x="7680" y="8125"/>
                  <a:pt x="7627" y="8070"/>
                  <a:pt x="7573" y="8018"/>
                </a:cubicBezTo>
                <a:lnTo>
                  <a:pt x="7573" y="8018"/>
                </a:lnTo>
                <a:lnTo>
                  <a:pt x="7581" y="8039"/>
                </a:lnTo>
                <a:cubicBezTo>
                  <a:pt x="7380" y="7781"/>
                  <a:pt x="7177" y="7527"/>
                  <a:pt x="6976" y="7269"/>
                </a:cubicBezTo>
                <a:lnTo>
                  <a:pt x="6973" y="7266"/>
                </a:lnTo>
                <a:cubicBezTo>
                  <a:pt x="6969" y="7262"/>
                  <a:pt x="6967" y="7259"/>
                  <a:pt x="6964" y="7255"/>
                </a:cubicBezTo>
                <a:lnTo>
                  <a:pt x="6964" y="7258"/>
                </a:lnTo>
                <a:cubicBezTo>
                  <a:pt x="6058" y="6336"/>
                  <a:pt x="5154" y="5418"/>
                  <a:pt x="4253" y="4500"/>
                </a:cubicBezTo>
                <a:lnTo>
                  <a:pt x="4253" y="4500"/>
                </a:lnTo>
                <a:cubicBezTo>
                  <a:pt x="4491" y="4584"/>
                  <a:pt x="4731" y="4669"/>
                  <a:pt x="5038" y="4774"/>
                </a:cubicBezTo>
                <a:cubicBezTo>
                  <a:pt x="3729" y="3175"/>
                  <a:pt x="2478" y="1636"/>
                  <a:pt x="1208" y="115"/>
                </a:cubicBezTo>
                <a:cubicBezTo>
                  <a:pt x="1152" y="47"/>
                  <a:pt x="989"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txBox="1">
            <a:spLocks noGrp="1"/>
          </p:cNvSpPr>
          <p:nvPr>
            <p:ph type="subTitle" idx="1"/>
          </p:nvPr>
        </p:nvSpPr>
        <p:spPr>
          <a:xfrm>
            <a:off x="860865" y="2720550"/>
            <a:ext cx="4326300" cy="9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0"/>
          <p:cNvSpPr txBox="1">
            <a:spLocks noGrp="1"/>
          </p:cNvSpPr>
          <p:nvPr>
            <p:ph type="title"/>
          </p:nvPr>
        </p:nvSpPr>
        <p:spPr>
          <a:xfrm>
            <a:off x="867327" y="1517850"/>
            <a:ext cx="4328700" cy="120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53"/>
        <p:cNvGrpSpPr/>
        <p:nvPr/>
      </p:nvGrpSpPr>
      <p:grpSpPr>
        <a:xfrm>
          <a:off x="0" y="0"/>
          <a:ext cx="0" cy="0"/>
          <a:chOff x="0" y="0"/>
          <a:chExt cx="0" cy="0"/>
        </a:xfrm>
      </p:grpSpPr>
      <p:sp>
        <p:nvSpPr>
          <p:cNvPr id="254" name="Google Shape;25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22"/>
          <p:cNvSpPr txBox="1">
            <a:spLocks noGrp="1"/>
          </p:cNvSpPr>
          <p:nvPr>
            <p:ph type="subTitle" idx="1"/>
          </p:nvPr>
        </p:nvSpPr>
        <p:spPr>
          <a:xfrm>
            <a:off x="4759452" y="3117696"/>
            <a:ext cx="3429000" cy="81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2"/>
          <p:cNvSpPr txBox="1">
            <a:spLocks noGrp="1"/>
          </p:cNvSpPr>
          <p:nvPr>
            <p:ph type="subTitle" idx="2"/>
          </p:nvPr>
        </p:nvSpPr>
        <p:spPr>
          <a:xfrm>
            <a:off x="955998" y="3117703"/>
            <a:ext cx="3428100" cy="81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2"/>
          <p:cNvSpPr txBox="1">
            <a:spLocks noGrp="1"/>
          </p:cNvSpPr>
          <p:nvPr>
            <p:ph type="subTitle" idx="3"/>
          </p:nvPr>
        </p:nvSpPr>
        <p:spPr>
          <a:xfrm>
            <a:off x="955548" y="2684975"/>
            <a:ext cx="3429000" cy="43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8" name="Google Shape;258;p22"/>
          <p:cNvSpPr txBox="1">
            <a:spLocks noGrp="1"/>
          </p:cNvSpPr>
          <p:nvPr>
            <p:ph type="subTitle" idx="4"/>
          </p:nvPr>
        </p:nvSpPr>
        <p:spPr>
          <a:xfrm>
            <a:off x="4759452" y="2684965"/>
            <a:ext cx="3429000" cy="43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9" name="Google Shape;259;p22"/>
          <p:cNvSpPr/>
          <p:nvPr/>
        </p:nvSpPr>
        <p:spPr>
          <a:xfrm rot="1382037" flipH="1">
            <a:off x="-1461526" y="2840672"/>
            <a:ext cx="3126808" cy="2894122"/>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rot="5699791" flipH="1">
            <a:off x="7226373" y="3227957"/>
            <a:ext cx="3126900" cy="2894208"/>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09089" y="2347575"/>
            <a:ext cx="4501800" cy="148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360776" y="953577"/>
            <a:ext cx="1195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710589" y="3952777"/>
            <a:ext cx="4498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9" name="Google Shape;19;p3"/>
          <p:cNvGrpSpPr/>
          <p:nvPr/>
        </p:nvGrpSpPr>
        <p:grpSpPr>
          <a:xfrm rot="-7441344">
            <a:off x="7216242" y="-210998"/>
            <a:ext cx="2743214" cy="2084790"/>
            <a:chOff x="5320675" y="1022525"/>
            <a:chExt cx="1020800" cy="779950"/>
          </a:xfrm>
        </p:grpSpPr>
        <p:sp>
          <p:nvSpPr>
            <p:cNvPr id="20" name="Google Shape;20;p3"/>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23"/>
          <p:cNvSpPr txBox="1">
            <a:spLocks noGrp="1"/>
          </p:cNvSpPr>
          <p:nvPr>
            <p:ph type="subTitle" idx="1"/>
          </p:nvPr>
        </p:nvSpPr>
        <p:spPr>
          <a:xfrm>
            <a:off x="4619672" y="1346520"/>
            <a:ext cx="3703200" cy="29991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Clr>
                <a:schemeClr val="lt1"/>
              </a:buClr>
              <a:buSzPts val="1400"/>
              <a:buFont typeface="Nunito Light"/>
              <a:buChar char="●"/>
              <a:defRPr b="0"/>
            </a:lvl1pPr>
            <a:lvl2pPr lvl="1" algn="ctr" rtl="0">
              <a:lnSpc>
                <a:spcPct val="100000"/>
              </a:lnSpc>
              <a:spcBef>
                <a:spcPts val="0"/>
              </a:spcBef>
              <a:spcAft>
                <a:spcPts val="0"/>
              </a:spcAft>
              <a:buSzPts val="1400"/>
              <a:buFont typeface="Nunito Light"/>
              <a:buChar char="○"/>
              <a:defRPr/>
            </a:lvl2pPr>
            <a:lvl3pPr lvl="2" algn="ctr" rtl="0">
              <a:lnSpc>
                <a:spcPct val="100000"/>
              </a:lnSpc>
              <a:spcBef>
                <a:spcPts val="0"/>
              </a:spcBef>
              <a:spcAft>
                <a:spcPts val="0"/>
              </a:spcAft>
              <a:buSzPts val="1400"/>
              <a:buFont typeface="Nunito Light"/>
              <a:buChar char="■"/>
              <a:defRPr/>
            </a:lvl3pPr>
            <a:lvl4pPr lvl="3" algn="ctr" rtl="0">
              <a:lnSpc>
                <a:spcPct val="100000"/>
              </a:lnSpc>
              <a:spcBef>
                <a:spcPts val="0"/>
              </a:spcBef>
              <a:spcAft>
                <a:spcPts val="0"/>
              </a:spcAft>
              <a:buSzPts val="1400"/>
              <a:buFont typeface="Nunito Light"/>
              <a:buChar char="●"/>
              <a:defRPr/>
            </a:lvl4pPr>
            <a:lvl5pPr lvl="4" algn="ctr" rtl="0">
              <a:lnSpc>
                <a:spcPct val="100000"/>
              </a:lnSpc>
              <a:spcBef>
                <a:spcPts val="0"/>
              </a:spcBef>
              <a:spcAft>
                <a:spcPts val="0"/>
              </a:spcAft>
              <a:buSzPts val="1400"/>
              <a:buFont typeface="Nunito Light"/>
              <a:buChar char="○"/>
              <a:defRPr/>
            </a:lvl5pPr>
            <a:lvl6pPr lvl="5" algn="ctr" rtl="0">
              <a:lnSpc>
                <a:spcPct val="100000"/>
              </a:lnSpc>
              <a:spcBef>
                <a:spcPts val="0"/>
              </a:spcBef>
              <a:spcAft>
                <a:spcPts val="0"/>
              </a:spcAft>
              <a:buSzPts val="1400"/>
              <a:buFont typeface="Nunito Light"/>
              <a:buChar char="■"/>
              <a:defRPr/>
            </a:lvl6pPr>
            <a:lvl7pPr lvl="6" algn="ctr" rtl="0">
              <a:lnSpc>
                <a:spcPct val="100000"/>
              </a:lnSpc>
              <a:spcBef>
                <a:spcPts val="0"/>
              </a:spcBef>
              <a:spcAft>
                <a:spcPts val="0"/>
              </a:spcAft>
              <a:buSzPts val="1400"/>
              <a:buFont typeface="Nunito Light"/>
              <a:buChar char="●"/>
              <a:defRPr/>
            </a:lvl7pPr>
            <a:lvl8pPr lvl="7" algn="ctr" rtl="0">
              <a:lnSpc>
                <a:spcPct val="100000"/>
              </a:lnSpc>
              <a:spcBef>
                <a:spcPts val="0"/>
              </a:spcBef>
              <a:spcAft>
                <a:spcPts val="0"/>
              </a:spcAft>
              <a:buSzPts val="1400"/>
              <a:buFont typeface="Nunito Light"/>
              <a:buChar char="○"/>
              <a:defRPr/>
            </a:lvl8pPr>
            <a:lvl9pPr lvl="8" algn="ctr" rtl="0">
              <a:lnSpc>
                <a:spcPct val="100000"/>
              </a:lnSpc>
              <a:spcBef>
                <a:spcPts val="0"/>
              </a:spcBef>
              <a:spcAft>
                <a:spcPts val="0"/>
              </a:spcAft>
              <a:buSzPts val="1400"/>
              <a:buFont typeface="Nunito Light"/>
              <a:buChar char="■"/>
              <a:defRPr/>
            </a:lvl9pPr>
          </a:lstStyle>
          <a:p>
            <a:endParaRPr/>
          </a:p>
        </p:txBody>
      </p:sp>
      <p:sp>
        <p:nvSpPr>
          <p:cNvPr id="264" name="Google Shape;264;p23"/>
          <p:cNvSpPr txBox="1">
            <a:spLocks noGrp="1"/>
          </p:cNvSpPr>
          <p:nvPr>
            <p:ph type="subTitle" idx="2"/>
          </p:nvPr>
        </p:nvSpPr>
        <p:spPr>
          <a:xfrm>
            <a:off x="821128" y="1346561"/>
            <a:ext cx="3701100" cy="29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Nunito Light"/>
              <a:buChar char="●"/>
              <a:defRPr b="0"/>
            </a:lvl1pPr>
            <a:lvl2pPr lvl="1" algn="ctr" rtl="0">
              <a:lnSpc>
                <a:spcPct val="100000"/>
              </a:lnSpc>
              <a:spcBef>
                <a:spcPts val="0"/>
              </a:spcBef>
              <a:spcAft>
                <a:spcPts val="0"/>
              </a:spcAft>
              <a:buSzPts val="1400"/>
              <a:buFont typeface="Nunito Light"/>
              <a:buChar char="○"/>
              <a:defRPr/>
            </a:lvl2pPr>
            <a:lvl3pPr lvl="2" algn="ctr" rtl="0">
              <a:lnSpc>
                <a:spcPct val="100000"/>
              </a:lnSpc>
              <a:spcBef>
                <a:spcPts val="0"/>
              </a:spcBef>
              <a:spcAft>
                <a:spcPts val="0"/>
              </a:spcAft>
              <a:buSzPts val="1400"/>
              <a:buFont typeface="Nunito Light"/>
              <a:buChar char="■"/>
              <a:defRPr/>
            </a:lvl3pPr>
            <a:lvl4pPr lvl="3" algn="ctr" rtl="0">
              <a:lnSpc>
                <a:spcPct val="100000"/>
              </a:lnSpc>
              <a:spcBef>
                <a:spcPts val="0"/>
              </a:spcBef>
              <a:spcAft>
                <a:spcPts val="0"/>
              </a:spcAft>
              <a:buSzPts val="1400"/>
              <a:buFont typeface="Nunito Light"/>
              <a:buChar char="●"/>
              <a:defRPr/>
            </a:lvl4pPr>
            <a:lvl5pPr lvl="4" algn="ctr" rtl="0">
              <a:lnSpc>
                <a:spcPct val="100000"/>
              </a:lnSpc>
              <a:spcBef>
                <a:spcPts val="0"/>
              </a:spcBef>
              <a:spcAft>
                <a:spcPts val="0"/>
              </a:spcAft>
              <a:buSzPts val="1400"/>
              <a:buFont typeface="Nunito Light"/>
              <a:buChar char="○"/>
              <a:defRPr/>
            </a:lvl5pPr>
            <a:lvl6pPr lvl="5" algn="ctr" rtl="0">
              <a:lnSpc>
                <a:spcPct val="100000"/>
              </a:lnSpc>
              <a:spcBef>
                <a:spcPts val="0"/>
              </a:spcBef>
              <a:spcAft>
                <a:spcPts val="0"/>
              </a:spcAft>
              <a:buSzPts val="1400"/>
              <a:buFont typeface="Nunito Light"/>
              <a:buChar char="■"/>
              <a:defRPr/>
            </a:lvl6pPr>
            <a:lvl7pPr lvl="6" algn="ctr" rtl="0">
              <a:lnSpc>
                <a:spcPct val="100000"/>
              </a:lnSpc>
              <a:spcBef>
                <a:spcPts val="0"/>
              </a:spcBef>
              <a:spcAft>
                <a:spcPts val="0"/>
              </a:spcAft>
              <a:buSzPts val="1400"/>
              <a:buFont typeface="Nunito Light"/>
              <a:buChar char="●"/>
              <a:defRPr/>
            </a:lvl7pPr>
            <a:lvl8pPr lvl="7" algn="ctr" rtl="0">
              <a:lnSpc>
                <a:spcPct val="100000"/>
              </a:lnSpc>
              <a:spcBef>
                <a:spcPts val="0"/>
              </a:spcBef>
              <a:spcAft>
                <a:spcPts val="0"/>
              </a:spcAft>
              <a:buSzPts val="1400"/>
              <a:buFont typeface="Nunito Light"/>
              <a:buChar char="○"/>
              <a:defRPr/>
            </a:lvl8pPr>
            <a:lvl9pPr lvl="8" algn="ctr"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265"/>
        <p:cNvGrpSpPr/>
        <p:nvPr/>
      </p:nvGrpSpPr>
      <p:grpSpPr>
        <a:xfrm>
          <a:off x="0" y="0"/>
          <a:ext cx="0" cy="0"/>
          <a:chOff x="0" y="0"/>
          <a:chExt cx="0" cy="0"/>
        </a:xfrm>
      </p:grpSpPr>
      <p:sp>
        <p:nvSpPr>
          <p:cNvPr id="266" name="Google Shape;266;p24"/>
          <p:cNvSpPr txBox="1">
            <a:spLocks noGrp="1"/>
          </p:cNvSpPr>
          <p:nvPr>
            <p:ph type="subTitle" idx="1"/>
          </p:nvPr>
        </p:nvSpPr>
        <p:spPr>
          <a:xfrm>
            <a:off x="4776325" y="1588685"/>
            <a:ext cx="2926200" cy="26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4"/>
          <p:cNvSpPr txBox="1">
            <a:spLocks noGrp="1"/>
          </p:cNvSpPr>
          <p:nvPr>
            <p:ph type="subTitle" idx="2"/>
          </p:nvPr>
        </p:nvSpPr>
        <p:spPr>
          <a:xfrm>
            <a:off x="1441475" y="1588735"/>
            <a:ext cx="2926200" cy="26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solidFill>
                  <a:srgbClr val="191919"/>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Playfair Display Medium"/>
                <a:ea typeface="Playfair Display Medium"/>
                <a:cs typeface="Playfair Display Medium"/>
                <a:sym typeface="Playfair Display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24"/>
          <p:cNvSpPr/>
          <p:nvPr/>
        </p:nvSpPr>
        <p:spPr>
          <a:xfrm rot="-4107743" flipH="1">
            <a:off x="-381709" y="3221533"/>
            <a:ext cx="1861423" cy="2743165"/>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4"/>
          <p:cNvGrpSpPr/>
          <p:nvPr/>
        </p:nvGrpSpPr>
        <p:grpSpPr>
          <a:xfrm rot="-6836393">
            <a:off x="7433173" y="-183028"/>
            <a:ext cx="2390131" cy="1828787"/>
            <a:chOff x="5320675" y="1022525"/>
            <a:chExt cx="1020800" cy="779950"/>
          </a:xfrm>
        </p:grpSpPr>
        <p:sp>
          <p:nvSpPr>
            <p:cNvPr id="271" name="Google Shape;271;p24"/>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5"/>
          <p:cNvSpPr txBox="1">
            <a:spLocks noGrp="1"/>
          </p:cNvSpPr>
          <p:nvPr>
            <p:ph type="subTitle" idx="1"/>
          </p:nvPr>
        </p:nvSpPr>
        <p:spPr>
          <a:xfrm>
            <a:off x="713225" y="3150901"/>
            <a:ext cx="22404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4" name="Google Shape;294;p25"/>
          <p:cNvSpPr txBox="1">
            <a:spLocks noGrp="1"/>
          </p:cNvSpPr>
          <p:nvPr>
            <p:ph type="subTitle" idx="2"/>
          </p:nvPr>
        </p:nvSpPr>
        <p:spPr>
          <a:xfrm>
            <a:off x="3451798" y="3150901"/>
            <a:ext cx="22404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5" name="Google Shape;295;p25"/>
          <p:cNvSpPr txBox="1">
            <a:spLocks noGrp="1"/>
          </p:cNvSpPr>
          <p:nvPr>
            <p:ph type="subTitle" idx="3"/>
          </p:nvPr>
        </p:nvSpPr>
        <p:spPr>
          <a:xfrm>
            <a:off x="6185856" y="3150901"/>
            <a:ext cx="22404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6" name="Google Shape;296;p25"/>
          <p:cNvSpPr txBox="1">
            <a:spLocks noGrp="1"/>
          </p:cNvSpPr>
          <p:nvPr>
            <p:ph type="subTitle" idx="4"/>
          </p:nvPr>
        </p:nvSpPr>
        <p:spPr>
          <a:xfrm>
            <a:off x="713225" y="2696326"/>
            <a:ext cx="22404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7" name="Google Shape;297;p25"/>
          <p:cNvSpPr txBox="1">
            <a:spLocks noGrp="1"/>
          </p:cNvSpPr>
          <p:nvPr>
            <p:ph type="subTitle" idx="5"/>
          </p:nvPr>
        </p:nvSpPr>
        <p:spPr>
          <a:xfrm>
            <a:off x="3451802" y="2696326"/>
            <a:ext cx="22404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8" name="Google Shape;298;p25"/>
          <p:cNvSpPr txBox="1">
            <a:spLocks noGrp="1"/>
          </p:cNvSpPr>
          <p:nvPr>
            <p:ph type="subTitle" idx="6"/>
          </p:nvPr>
        </p:nvSpPr>
        <p:spPr>
          <a:xfrm>
            <a:off x="6185856" y="2696326"/>
            <a:ext cx="22404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i="1">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25"/>
          <p:cNvSpPr/>
          <p:nvPr/>
        </p:nvSpPr>
        <p:spPr>
          <a:xfrm>
            <a:off x="-819875" y="3455550"/>
            <a:ext cx="1861440" cy="2743150"/>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08"/>
        <p:cNvGrpSpPr/>
        <p:nvPr/>
      </p:nvGrpSpPr>
      <p:grpSpPr>
        <a:xfrm>
          <a:off x="0" y="0"/>
          <a:ext cx="0" cy="0"/>
          <a:chOff x="0" y="0"/>
          <a:chExt cx="0" cy="0"/>
        </a:xfrm>
      </p:grpSpPr>
      <p:sp>
        <p:nvSpPr>
          <p:cNvPr id="309" name="Google Shape;3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0" name="Google Shape;310;p27"/>
          <p:cNvSpPr txBox="1">
            <a:spLocks noGrp="1"/>
          </p:cNvSpPr>
          <p:nvPr>
            <p:ph type="subTitle" idx="1"/>
          </p:nvPr>
        </p:nvSpPr>
        <p:spPr>
          <a:xfrm>
            <a:off x="2026861" y="1985258"/>
            <a:ext cx="2176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1" name="Google Shape;311;p27"/>
          <p:cNvSpPr txBox="1">
            <a:spLocks noGrp="1"/>
          </p:cNvSpPr>
          <p:nvPr>
            <p:ph type="subTitle" idx="2"/>
          </p:nvPr>
        </p:nvSpPr>
        <p:spPr>
          <a:xfrm>
            <a:off x="4943039" y="1985258"/>
            <a:ext cx="21741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2" name="Google Shape;312;p27"/>
          <p:cNvSpPr txBox="1">
            <a:spLocks noGrp="1"/>
          </p:cNvSpPr>
          <p:nvPr>
            <p:ph type="subTitle" idx="3"/>
          </p:nvPr>
        </p:nvSpPr>
        <p:spPr>
          <a:xfrm>
            <a:off x="2026861" y="3418657"/>
            <a:ext cx="2176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3" name="Google Shape;313;p27"/>
          <p:cNvSpPr txBox="1">
            <a:spLocks noGrp="1"/>
          </p:cNvSpPr>
          <p:nvPr>
            <p:ph type="subTitle" idx="4"/>
          </p:nvPr>
        </p:nvSpPr>
        <p:spPr>
          <a:xfrm>
            <a:off x="4943039" y="3418657"/>
            <a:ext cx="21741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4" name="Google Shape;314;p27"/>
          <p:cNvSpPr txBox="1">
            <a:spLocks noGrp="1"/>
          </p:cNvSpPr>
          <p:nvPr>
            <p:ph type="subTitle" idx="5"/>
          </p:nvPr>
        </p:nvSpPr>
        <p:spPr>
          <a:xfrm>
            <a:off x="2026861" y="1608083"/>
            <a:ext cx="2176200" cy="3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5" name="Google Shape;315;p27"/>
          <p:cNvSpPr txBox="1">
            <a:spLocks noGrp="1"/>
          </p:cNvSpPr>
          <p:nvPr>
            <p:ph type="subTitle" idx="6"/>
          </p:nvPr>
        </p:nvSpPr>
        <p:spPr>
          <a:xfrm>
            <a:off x="2026861" y="3041558"/>
            <a:ext cx="2176200" cy="3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6" name="Google Shape;316;p27"/>
          <p:cNvSpPr txBox="1">
            <a:spLocks noGrp="1"/>
          </p:cNvSpPr>
          <p:nvPr>
            <p:ph type="subTitle" idx="7"/>
          </p:nvPr>
        </p:nvSpPr>
        <p:spPr>
          <a:xfrm>
            <a:off x="4943036" y="1608083"/>
            <a:ext cx="2174100" cy="3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7" name="Google Shape;317;p27"/>
          <p:cNvSpPr txBox="1">
            <a:spLocks noGrp="1"/>
          </p:cNvSpPr>
          <p:nvPr>
            <p:ph type="subTitle" idx="8"/>
          </p:nvPr>
        </p:nvSpPr>
        <p:spPr>
          <a:xfrm>
            <a:off x="4943036" y="3041558"/>
            <a:ext cx="2174100" cy="3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18"/>
        <p:cNvGrpSpPr/>
        <p:nvPr/>
      </p:nvGrpSpPr>
      <p:grpSpPr>
        <a:xfrm>
          <a:off x="0" y="0"/>
          <a:ext cx="0" cy="0"/>
          <a:chOff x="0" y="0"/>
          <a:chExt cx="0" cy="0"/>
        </a:xfrm>
      </p:grpSpPr>
      <p:sp>
        <p:nvSpPr>
          <p:cNvPr id="319" name="Google Shape;31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0" name="Google Shape;320;p28"/>
          <p:cNvSpPr txBox="1">
            <a:spLocks noGrp="1"/>
          </p:cNvSpPr>
          <p:nvPr>
            <p:ph type="subTitle" idx="1"/>
          </p:nvPr>
        </p:nvSpPr>
        <p:spPr>
          <a:xfrm>
            <a:off x="1447930" y="2140645"/>
            <a:ext cx="1746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1" name="Google Shape;321;p28"/>
          <p:cNvSpPr txBox="1">
            <a:spLocks noGrp="1"/>
          </p:cNvSpPr>
          <p:nvPr>
            <p:ph type="subTitle" idx="2"/>
          </p:nvPr>
        </p:nvSpPr>
        <p:spPr>
          <a:xfrm>
            <a:off x="4066449" y="2140645"/>
            <a:ext cx="1746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2" name="Google Shape;322;p28"/>
          <p:cNvSpPr txBox="1">
            <a:spLocks noGrp="1"/>
          </p:cNvSpPr>
          <p:nvPr>
            <p:ph type="subTitle" idx="3"/>
          </p:nvPr>
        </p:nvSpPr>
        <p:spPr>
          <a:xfrm>
            <a:off x="1447930" y="3626663"/>
            <a:ext cx="1746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3" name="Google Shape;323;p28"/>
          <p:cNvSpPr txBox="1">
            <a:spLocks noGrp="1"/>
          </p:cNvSpPr>
          <p:nvPr>
            <p:ph type="subTitle" idx="4"/>
          </p:nvPr>
        </p:nvSpPr>
        <p:spPr>
          <a:xfrm>
            <a:off x="4066449" y="3626663"/>
            <a:ext cx="1746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28"/>
          <p:cNvSpPr txBox="1">
            <a:spLocks noGrp="1"/>
          </p:cNvSpPr>
          <p:nvPr>
            <p:ph type="subTitle" idx="5"/>
          </p:nvPr>
        </p:nvSpPr>
        <p:spPr>
          <a:xfrm>
            <a:off x="6677400" y="2140645"/>
            <a:ext cx="1746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5" name="Google Shape;325;p28"/>
          <p:cNvSpPr txBox="1">
            <a:spLocks noGrp="1"/>
          </p:cNvSpPr>
          <p:nvPr>
            <p:ph type="subTitle" idx="6"/>
          </p:nvPr>
        </p:nvSpPr>
        <p:spPr>
          <a:xfrm>
            <a:off x="6677400" y="3626663"/>
            <a:ext cx="1746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28"/>
          <p:cNvSpPr txBox="1">
            <a:spLocks noGrp="1"/>
          </p:cNvSpPr>
          <p:nvPr>
            <p:ph type="subTitle" idx="7"/>
          </p:nvPr>
        </p:nvSpPr>
        <p:spPr>
          <a:xfrm>
            <a:off x="1451360" y="1763557"/>
            <a:ext cx="17397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7" name="Google Shape;327;p28"/>
          <p:cNvSpPr txBox="1">
            <a:spLocks noGrp="1"/>
          </p:cNvSpPr>
          <p:nvPr>
            <p:ph type="subTitle" idx="8"/>
          </p:nvPr>
        </p:nvSpPr>
        <p:spPr>
          <a:xfrm>
            <a:off x="4069878" y="1763557"/>
            <a:ext cx="17397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8" name="Google Shape;328;p28"/>
          <p:cNvSpPr txBox="1">
            <a:spLocks noGrp="1"/>
          </p:cNvSpPr>
          <p:nvPr>
            <p:ph type="subTitle" idx="9"/>
          </p:nvPr>
        </p:nvSpPr>
        <p:spPr>
          <a:xfrm>
            <a:off x="6680830" y="1763557"/>
            <a:ext cx="17400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9" name="Google Shape;329;p28"/>
          <p:cNvSpPr txBox="1">
            <a:spLocks noGrp="1"/>
          </p:cNvSpPr>
          <p:nvPr>
            <p:ph type="subTitle" idx="13"/>
          </p:nvPr>
        </p:nvSpPr>
        <p:spPr>
          <a:xfrm>
            <a:off x="1451360" y="3249563"/>
            <a:ext cx="17397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0" name="Google Shape;330;p28"/>
          <p:cNvSpPr txBox="1">
            <a:spLocks noGrp="1"/>
          </p:cNvSpPr>
          <p:nvPr>
            <p:ph type="subTitle" idx="14"/>
          </p:nvPr>
        </p:nvSpPr>
        <p:spPr>
          <a:xfrm>
            <a:off x="4069878" y="3249563"/>
            <a:ext cx="17397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28"/>
          <p:cNvSpPr txBox="1">
            <a:spLocks noGrp="1"/>
          </p:cNvSpPr>
          <p:nvPr>
            <p:ph type="subTitle" idx="15"/>
          </p:nvPr>
        </p:nvSpPr>
        <p:spPr>
          <a:xfrm>
            <a:off x="6680830" y="3249563"/>
            <a:ext cx="17400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400">
                <a:solidFill>
                  <a:schemeClr val="lt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2" name="Google Shape;332;p28"/>
          <p:cNvSpPr/>
          <p:nvPr/>
        </p:nvSpPr>
        <p:spPr>
          <a:xfrm rot="-4835492" flipH="1">
            <a:off x="7638285" y="-750383"/>
            <a:ext cx="1861442" cy="2743096"/>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rot="5703811">
            <a:off x="677451" y="3612543"/>
            <a:ext cx="1701149" cy="2743210"/>
          </a:xfrm>
          <a:custGeom>
            <a:avLst/>
            <a:gdLst/>
            <a:ahLst/>
            <a:cxnLst/>
            <a:rect l="l" t="t" r="r" b="b"/>
            <a:pathLst>
              <a:path w="44487" h="71630" extrusionOk="0">
                <a:moveTo>
                  <a:pt x="37936" y="2499"/>
                </a:moveTo>
                <a:cubicBezTo>
                  <a:pt x="37936" y="2506"/>
                  <a:pt x="37936" y="2512"/>
                  <a:pt x="37933" y="2519"/>
                </a:cubicBezTo>
                <a:lnTo>
                  <a:pt x="37917" y="2525"/>
                </a:lnTo>
                <a:cubicBezTo>
                  <a:pt x="37923" y="2517"/>
                  <a:pt x="37929" y="2507"/>
                  <a:pt x="37936" y="2499"/>
                </a:cubicBezTo>
                <a:close/>
                <a:moveTo>
                  <a:pt x="37172" y="3368"/>
                </a:moveTo>
                <a:cubicBezTo>
                  <a:pt x="37203" y="3444"/>
                  <a:pt x="37271" y="3508"/>
                  <a:pt x="37346" y="3534"/>
                </a:cubicBezTo>
                <a:cubicBezTo>
                  <a:pt x="37207" y="3828"/>
                  <a:pt x="37049" y="4111"/>
                  <a:pt x="36906" y="4406"/>
                </a:cubicBezTo>
                <a:cubicBezTo>
                  <a:pt x="36607" y="5022"/>
                  <a:pt x="36332" y="5659"/>
                  <a:pt x="36065" y="6296"/>
                </a:cubicBezTo>
                <a:cubicBezTo>
                  <a:pt x="35573" y="7183"/>
                  <a:pt x="35029" y="8036"/>
                  <a:pt x="34534" y="8923"/>
                </a:cubicBezTo>
                <a:cubicBezTo>
                  <a:pt x="33349" y="11055"/>
                  <a:pt x="31437" y="12822"/>
                  <a:pt x="29880" y="14682"/>
                </a:cubicBezTo>
                <a:cubicBezTo>
                  <a:pt x="29031" y="15694"/>
                  <a:pt x="28044" y="16575"/>
                  <a:pt x="27159" y="17554"/>
                </a:cubicBezTo>
                <a:cubicBezTo>
                  <a:pt x="26373" y="18428"/>
                  <a:pt x="25614" y="19310"/>
                  <a:pt x="24871" y="20220"/>
                </a:cubicBezTo>
                <a:cubicBezTo>
                  <a:pt x="24171" y="21076"/>
                  <a:pt x="23432" y="21899"/>
                  <a:pt x="22734" y="22758"/>
                </a:cubicBezTo>
                <a:cubicBezTo>
                  <a:pt x="22452" y="23106"/>
                  <a:pt x="22166" y="23456"/>
                  <a:pt x="21878" y="23803"/>
                </a:cubicBezTo>
                <a:cubicBezTo>
                  <a:pt x="22798" y="22079"/>
                  <a:pt x="23556" y="20243"/>
                  <a:pt x="24719" y="18669"/>
                </a:cubicBezTo>
                <a:cubicBezTo>
                  <a:pt x="25465" y="17661"/>
                  <a:pt x="26015" y="16524"/>
                  <a:pt x="26758" y="15509"/>
                </a:cubicBezTo>
                <a:cubicBezTo>
                  <a:pt x="27503" y="14494"/>
                  <a:pt x="28427" y="13639"/>
                  <a:pt x="29248" y="12687"/>
                </a:cubicBezTo>
                <a:cubicBezTo>
                  <a:pt x="30113" y="11690"/>
                  <a:pt x="30823" y="10537"/>
                  <a:pt x="31762" y="9608"/>
                </a:cubicBezTo>
                <a:cubicBezTo>
                  <a:pt x="32560" y="8819"/>
                  <a:pt x="33236" y="7963"/>
                  <a:pt x="33918" y="7073"/>
                </a:cubicBezTo>
                <a:cubicBezTo>
                  <a:pt x="34631" y="6145"/>
                  <a:pt x="35573" y="5424"/>
                  <a:pt x="36290" y="4509"/>
                </a:cubicBezTo>
                <a:cubicBezTo>
                  <a:pt x="36592" y="4124"/>
                  <a:pt x="36840" y="3721"/>
                  <a:pt x="37172" y="3368"/>
                </a:cubicBezTo>
                <a:close/>
                <a:moveTo>
                  <a:pt x="34816" y="22147"/>
                </a:moveTo>
                <a:cubicBezTo>
                  <a:pt x="35080" y="22934"/>
                  <a:pt x="35415" y="23694"/>
                  <a:pt x="35788" y="24438"/>
                </a:cubicBezTo>
                <a:lnTo>
                  <a:pt x="35788" y="24438"/>
                </a:lnTo>
                <a:cubicBezTo>
                  <a:pt x="35557" y="23990"/>
                  <a:pt x="35298" y="23578"/>
                  <a:pt x="35010" y="23155"/>
                </a:cubicBezTo>
                <a:cubicBezTo>
                  <a:pt x="34957" y="23076"/>
                  <a:pt x="34887" y="22943"/>
                  <a:pt x="34798" y="22856"/>
                </a:cubicBezTo>
                <a:cubicBezTo>
                  <a:pt x="34763" y="22740"/>
                  <a:pt x="34730" y="22625"/>
                  <a:pt x="34704" y="22509"/>
                </a:cubicBezTo>
                <a:cubicBezTo>
                  <a:pt x="34740" y="22389"/>
                  <a:pt x="34780" y="22269"/>
                  <a:pt x="34816" y="22147"/>
                </a:cubicBezTo>
                <a:close/>
                <a:moveTo>
                  <a:pt x="37777" y="3274"/>
                </a:moveTo>
                <a:lnTo>
                  <a:pt x="37777" y="3274"/>
                </a:lnTo>
                <a:cubicBezTo>
                  <a:pt x="37799" y="3800"/>
                  <a:pt x="37360" y="4730"/>
                  <a:pt x="37246" y="5077"/>
                </a:cubicBezTo>
                <a:cubicBezTo>
                  <a:pt x="37065" y="5618"/>
                  <a:pt x="36866" y="6152"/>
                  <a:pt x="36721" y="6707"/>
                </a:cubicBezTo>
                <a:cubicBezTo>
                  <a:pt x="36386" y="7991"/>
                  <a:pt x="36232" y="9305"/>
                  <a:pt x="35879" y="10582"/>
                </a:cubicBezTo>
                <a:cubicBezTo>
                  <a:pt x="35571" y="11701"/>
                  <a:pt x="34983" y="12738"/>
                  <a:pt x="34488" y="13781"/>
                </a:cubicBezTo>
                <a:cubicBezTo>
                  <a:pt x="33946" y="14922"/>
                  <a:pt x="33156" y="16066"/>
                  <a:pt x="32377" y="17058"/>
                </a:cubicBezTo>
                <a:cubicBezTo>
                  <a:pt x="31552" y="18109"/>
                  <a:pt x="30520" y="18979"/>
                  <a:pt x="29545" y="19883"/>
                </a:cubicBezTo>
                <a:cubicBezTo>
                  <a:pt x="28666" y="20700"/>
                  <a:pt x="27697" y="21408"/>
                  <a:pt x="26678" y="22036"/>
                </a:cubicBezTo>
                <a:cubicBezTo>
                  <a:pt x="25798" y="22578"/>
                  <a:pt x="24868" y="23079"/>
                  <a:pt x="24027" y="23680"/>
                </a:cubicBezTo>
                <a:cubicBezTo>
                  <a:pt x="23434" y="24106"/>
                  <a:pt x="22922" y="24469"/>
                  <a:pt x="22254" y="24777"/>
                </a:cubicBezTo>
                <a:cubicBezTo>
                  <a:pt x="21946" y="24918"/>
                  <a:pt x="21436" y="25276"/>
                  <a:pt x="21037" y="25276"/>
                </a:cubicBezTo>
                <a:cubicBezTo>
                  <a:pt x="21029" y="25276"/>
                  <a:pt x="21020" y="25276"/>
                  <a:pt x="21012" y="25276"/>
                </a:cubicBezTo>
                <a:cubicBezTo>
                  <a:pt x="21122" y="25106"/>
                  <a:pt x="21229" y="24937"/>
                  <a:pt x="21332" y="24765"/>
                </a:cubicBezTo>
                <a:cubicBezTo>
                  <a:pt x="21472" y="24664"/>
                  <a:pt x="21609" y="24557"/>
                  <a:pt x="21734" y="24431"/>
                </a:cubicBezTo>
                <a:cubicBezTo>
                  <a:pt x="22120" y="24036"/>
                  <a:pt x="22493" y="23607"/>
                  <a:pt x="22849" y="23186"/>
                </a:cubicBezTo>
                <a:cubicBezTo>
                  <a:pt x="23621" y="22272"/>
                  <a:pt x="24401" y="21364"/>
                  <a:pt x="25163" y="20441"/>
                </a:cubicBezTo>
                <a:cubicBezTo>
                  <a:pt x="26907" y="18336"/>
                  <a:pt x="28748" y="16333"/>
                  <a:pt x="30557" y="14291"/>
                </a:cubicBezTo>
                <a:cubicBezTo>
                  <a:pt x="31344" y="13405"/>
                  <a:pt x="32155" y="12486"/>
                  <a:pt x="32868" y="11539"/>
                </a:cubicBezTo>
                <a:cubicBezTo>
                  <a:pt x="33262" y="11016"/>
                  <a:pt x="33657" y="10491"/>
                  <a:pt x="34054" y="9970"/>
                </a:cubicBezTo>
                <a:cubicBezTo>
                  <a:pt x="34435" y="9471"/>
                  <a:pt x="34694" y="8901"/>
                  <a:pt x="35059" y="8393"/>
                </a:cubicBezTo>
                <a:cubicBezTo>
                  <a:pt x="35164" y="8247"/>
                  <a:pt x="35265" y="8097"/>
                  <a:pt x="35366" y="7947"/>
                </a:cubicBezTo>
                <a:lnTo>
                  <a:pt x="35366" y="7947"/>
                </a:lnTo>
                <a:cubicBezTo>
                  <a:pt x="34487" y="9961"/>
                  <a:pt x="33337" y="11921"/>
                  <a:pt x="31975" y="13635"/>
                </a:cubicBezTo>
                <a:cubicBezTo>
                  <a:pt x="31288" y="14500"/>
                  <a:pt x="30748" y="15490"/>
                  <a:pt x="30008" y="16309"/>
                </a:cubicBezTo>
                <a:cubicBezTo>
                  <a:pt x="29266" y="17132"/>
                  <a:pt x="28488" y="17920"/>
                  <a:pt x="27757" y="18754"/>
                </a:cubicBezTo>
                <a:cubicBezTo>
                  <a:pt x="26139" y="20607"/>
                  <a:pt x="24379" y="22309"/>
                  <a:pt x="22439" y="23818"/>
                </a:cubicBezTo>
                <a:cubicBezTo>
                  <a:pt x="22371" y="23871"/>
                  <a:pt x="22422" y="23964"/>
                  <a:pt x="22489" y="23964"/>
                </a:cubicBezTo>
                <a:cubicBezTo>
                  <a:pt x="22504" y="23964"/>
                  <a:pt x="22520" y="23959"/>
                  <a:pt x="22536" y="23948"/>
                </a:cubicBezTo>
                <a:cubicBezTo>
                  <a:pt x="24493" y="22586"/>
                  <a:pt x="26172" y="20909"/>
                  <a:pt x="27791" y="19167"/>
                </a:cubicBezTo>
                <a:cubicBezTo>
                  <a:pt x="28583" y="18312"/>
                  <a:pt x="29374" y="17464"/>
                  <a:pt x="30184" y="16623"/>
                </a:cubicBezTo>
                <a:cubicBezTo>
                  <a:pt x="31016" y="15761"/>
                  <a:pt x="31610" y="14669"/>
                  <a:pt x="32349" y="13726"/>
                </a:cubicBezTo>
                <a:cubicBezTo>
                  <a:pt x="33759" y="11922"/>
                  <a:pt x="34935" y="9844"/>
                  <a:pt x="35820" y="7738"/>
                </a:cubicBezTo>
                <a:cubicBezTo>
                  <a:pt x="36052" y="7186"/>
                  <a:pt x="36283" y="6633"/>
                  <a:pt x="36516" y="6079"/>
                </a:cubicBezTo>
                <a:cubicBezTo>
                  <a:pt x="36578" y="5971"/>
                  <a:pt x="36639" y="5865"/>
                  <a:pt x="36701" y="5757"/>
                </a:cubicBezTo>
                <a:cubicBezTo>
                  <a:pt x="36955" y="5303"/>
                  <a:pt x="37258" y="4811"/>
                  <a:pt x="37441" y="4319"/>
                </a:cubicBezTo>
                <a:cubicBezTo>
                  <a:pt x="37543" y="4047"/>
                  <a:pt x="37742" y="3679"/>
                  <a:pt x="37680" y="3372"/>
                </a:cubicBezTo>
                <a:cubicBezTo>
                  <a:pt x="37712" y="3342"/>
                  <a:pt x="37744" y="3308"/>
                  <a:pt x="37777" y="3274"/>
                </a:cubicBezTo>
                <a:close/>
                <a:moveTo>
                  <a:pt x="38429" y="5096"/>
                </a:moveTo>
                <a:lnTo>
                  <a:pt x="38429" y="5096"/>
                </a:lnTo>
                <a:cubicBezTo>
                  <a:pt x="38581" y="5899"/>
                  <a:pt x="38742" y="6701"/>
                  <a:pt x="38941" y="7487"/>
                </a:cubicBezTo>
                <a:cubicBezTo>
                  <a:pt x="39246" y="8681"/>
                  <a:pt x="39676" y="9837"/>
                  <a:pt x="39982" y="11033"/>
                </a:cubicBezTo>
                <a:cubicBezTo>
                  <a:pt x="40548" y="13244"/>
                  <a:pt x="41409" y="15389"/>
                  <a:pt x="42009" y="17599"/>
                </a:cubicBezTo>
                <a:cubicBezTo>
                  <a:pt x="42289" y="18633"/>
                  <a:pt x="42441" y="19718"/>
                  <a:pt x="42660" y="20771"/>
                </a:cubicBezTo>
                <a:cubicBezTo>
                  <a:pt x="42916" y="22010"/>
                  <a:pt x="43196" y="23213"/>
                  <a:pt x="43260" y="24482"/>
                </a:cubicBezTo>
                <a:cubicBezTo>
                  <a:pt x="43325" y="25790"/>
                  <a:pt x="43507" y="26981"/>
                  <a:pt x="43328" y="28291"/>
                </a:cubicBezTo>
                <a:lnTo>
                  <a:pt x="43328" y="28294"/>
                </a:lnTo>
                <a:cubicBezTo>
                  <a:pt x="43023" y="27156"/>
                  <a:pt x="42690" y="26036"/>
                  <a:pt x="42398" y="24895"/>
                </a:cubicBezTo>
                <a:cubicBezTo>
                  <a:pt x="41766" y="22432"/>
                  <a:pt x="41147" y="19956"/>
                  <a:pt x="40613" y="17473"/>
                </a:cubicBezTo>
                <a:cubicBezTo>
                  <a:pt x="40172" y="15421"/>
                  <a:pt x="39835" y="13325"/>
                  <a:pt x="39232" y="11313"/>
                </a:cubicBezTo>
                <a:cubicBezTo>
                  <a:pt x="38841" y="10026"/>
                  <a:pt x="38710" y="8658"/>
                  <a:pt x="38626" y="7328"/>
                </a:cubicBezTo>
                <a:cubicBezTo>
                  <a:pt x="38594" y="6801"/>
                  <a:pt x="38545" y="6275"/>
                  <a:pt x="38475" y="5753"/>
                </a:cubicBezTo>
                <a:cubicBezTo>
                  <a:pt x="38447" y="5536"/>
                  <a:pt x="38438" y="5317"/>
                  <a:pt x="38429" y="5096"/>
                </a:cubicBezTo>
                <a:close/>
                <a:moveTo>
                  <a:pt x="38188" y="5557"/>
                </a:moveTo>
                <a:cubicBezTo>
                  <a:pt x="38192" y="5634"/>
                  <a:pt x="38192" y="5708"/>
                  <a:pt x="38201" y="5789"/>
                </a:cubicBezTo>
                <a:cubicBezTo>
                  <a:pt x="38260" y="6312"/>
                  <a:pt x="38296" y="6839"/>
                  <a:pt x="38341" y="7365"/>
                </a:cubicBezTo>
                <a:cubicBezTo>
                  <a:pt x="38353" y="7510"/>
                  <a:pt x="38367" y="7654"/>
                  <a:pt x="38380" y="7798"/>
                </a:cubicBezTo>
                <a:cubicBezTo>
                  <a:pt x="38360" y="8521"/>
                  <a:pt x="38360" y="9232"/>
                  <a:pt x="38480" y="9967"/>
                </a:cubicBezTo>
                <a:cubicBezTo>
                  <a:pt x="38666" y="11115"/>
                  <a:pt x="38852" y="12243"/>
                  <a:pt x="38943" y="13402"/>
                </a:cubicBezTo>
                <a:cubicBezTo>
                  <a:pt x="39025" y="14453"/>
                  <a:pt x="38970" y="15502"/>
                  <a:pt x="39105" y="16555"/>
                </a:cubicBezTo>
                <a:cubicBezTo>
                  <a:pt x="39261" y="17758"/>
                  <a:pt x="39552" y="18914"/>
                  <a:pt x="39810" y="20094"/>
                </a:cubicBezTo>
                <a:cubicBezTo>
                  <a:pt x="40029" y="21096"/>
                  <a:pt x="40286" y="22053"/>
                  <a:pt x="40630" y="23021"/>
                </a:cubicBezTo>
                <a:cubicBezTo>
                  <a:pt x="41018" y="24106"/>
                  <a:pt x="41271" y="25239"/>
                  <a:pt x="41787" y="26272"/>
                </a:cubicBezTo>
                <a:cubicBezTo>
                  <a:pt x="42217" y="27130"/>
                  <a:pt x="42522" y="28104"/>
                  <a:pt x="42827" y="29014"/>
                </a:cubicBezTo>
                <a:cubicBezTo>
                  <a:pt x="43014" y="29565"/>
                  <a:pt x="43205" y="30128"/>
                  <a:pt x="43406" y="30683"/>
                </a:cubicBezTo>
                <a:cubicBezTo>
                  <a:pt x="43005" y="30044"/>
                  <a:pt x="42557" y="29428"/>
                  <a:pt x="42161" y="28783"/>
                </a:cubicBezTo>
                <a:cubicBezTo>
                  <a:pt x="39964" y="25203"/>
                  <a:pt x="38992" y="20810"/>
                  <a:pt x="38678" y="16660"/>
                </a:cubicBezTo>
                <a:cubicBezTo>
                  <a:pt x="38500" y="14294"/>
                  <a:pt x="38418" y="11914"/>
                  <a:pt x="38220" y="9550"/>
                </a:cubicBezTo>
                <a:cubicBezTo>
                  <a:pt x="38126" y="8433"/>
                  <a:pt x="38110" y="7320"/>
                  <a:pt x="38099" y="6197"/>
                </a:cubicBezTo>
                <a:lnTo>
                  <a:pt x="38099" y="6179"/>
                </a:lnTo>
                <a:cubicBezTo>
                  <a:pt x="38128" y="5974"/>
                  <a:pt x="38159" y="5766"/>
                  <a:pt x="38188" y="5557"/>
                </a:cubicBezTo>
                <a:close/>
                <a:moveTo>
                  <a:pt x="38415" y="3770"/>
                </a:moveTo>
                <a:cubicBezTo>
                  <a:pt x="38431" y="3842"/>
                  <a:pt x="38447" y="3899"/>
                  <a:pt x="38460" y="3927"/>
                </a:cubicBezTo>
                <a:cubicBezTo>
                  <a:pt x="38815" y="4863"/>
                  <a:pt x="39134" y="5789"/>
                  <a:pt x="39420" y="6755"/>
                </a:cubicBezTo>
                <a:cubicBezTo>
                  <a:pt x="39634" y="7482"/>
                  <a:pt x="39990" y="8194"/>
                  <a:pt x="40266" y="8904"/>
                </a:cubicBezTo>
                <a:cubicBezTo>
                  <a:pt x="40636" y="9860"/>
                  <a:pt x="41163" y="10771"/>
                  <a:pt x="41569" y="11716"/>
                </a:cubicBezTo>
                <a:cubicBezTo>
                  <a:pt x="42349" y="13526"/>
                  <a:pt x="43125" y="15477"/>
                  <a:pt x="43478" y="17424"/>
                </a:cubicBezTo>
                <a:cubicBezTo>
                  <a:pt x="43847" y="19465"/>
                  <a:pt x="43942" y="21501"/>
                  <a:pt x="43967" y="23572"/>
                </a:cubicBezTo>
                <a:cubicBezTo>
                  <a:pt x="43990" y="25537"/>
                  <a:pt x="44015" y="27491"/>
                  <a:pt x="44068" y="29454"/>
                </a:cubicBezTo>
                <a:cubicBezTo>
                  <a:pt x="44080" y="29920"/>
                  <a:pt x="44073" y="30387"/>
                  <a:pt x="44087" y="30852"/>
                </a:cubicBezTo>
                <a:cubicBezTo>
                  <a:pt x="44091" y="30962"/>
                  <a:pt x="44129" y="31175"/>
                  <a:pt x="44122" y="31328"/>
                </a:cubicBezTo>
                <a:cubicBezTo>
                  <a:pt x="44044" y="30424"/>
                  <a:pt x="43708" y="29562"/>
                  <a:pt x="43443" y="28692"/>
                </a:cubicBezTo>
                <a:cubicBezTo>
                  <a:pt x="43472" y="28420"/>
                  <a:pt x="43529" y="28149"/>
                  <a:pt x="43587" y="27853"/>
                </a:cubicBezTo>
                <a:cubicBezTo>
                  <a:pt x="43792" y="26764"/>
                  <a:pt x="43578" y="25668"/>
                  <a:pt x="43536" y="24576"/>
                </a:cubicBezTo>
                <a:cubicBezTo>
                  <a:pt x="43487" y="23307"/>
                  <a:pt x="43224" y="22103"/>
                  <a:pt x="42962" y="20866"/>
                </a:cubicBezTo>
                <a:cubicBezTo>
                  <a:pt x="42739" y="19822"/>
                  <a:pt x="42593" y="18752"/>
                  <a:pt x="42337" y="17717"/>
                </a:cubicBezTo>
                <a:cubicBezTo>
                  <a:pt x="42088" y="16699"/>
                  <a:pt x="41734" y="15687"/>
                  <a:pt x="41443" y="14677"/>
                </a:cubicBezTo>
                <a:cubicBezTo>
                  <a:pt x="41111" y="13523"/>
                  <a:pt x="40645" y="12404"/>
                  <a:pt x="40376" y="11238"/>
                </a:cubicBezTo>
                <a:cubicBezTo>
                  <a:pt x="40098" y="10034"/>
                  <a:pt x="39680" y="8888"/>
                  <a:pt x="39314" y="7709"/>
                </a:cubicBezTo>
                <a:cubicBezTo>
                  <a:pt x="38938" y="6490"/>
                  <a:pt x="38674" y="5216"/>
                  <a:pt x="38395" y="3964"/>
                </a:cubicBezTo>
                <a:cubicBezTo>
                  <a:pt x="38402" y="3899"/>
                  <a:pt x="38409" y="3835"/>
                  <a:pt x="38415" y="3770"/>
                </a:cubicBezTo>
                <a:close/>
                <a:moveTo>
                  <a:pt x="38873" y="10940"/>
                </a:moveTo>
                <a:lnTo>
                  <a:pt x="38873" y="10940"/>
                </a:lnTo>
                <a:cubicBezTo>
                  <a:pt x="39375" y="13023"/>
                  <a:pt x="39923" y="15074"/>
                  <a:pt x="40346" y="17172"/>
                </a:cubicBezTo>
                <a:cubicBezTo>
                  <a:pt x="40593" y="18409"/>
                  <a:pt x="40918" y="19635"/>
                  <a:pt x="41192" y="20865"/>
                </a:cubicBezTo>
                <a:cubicBezTo>
                  <a:pt x="41455" y="22049"/>
                  <a:pt x="41692" y="23232"/>
                  <a:pt x="42012" y="24404"/>
                </a:cubicBezTo>
                <a:cubicBezTo>
                  <a:pt x="42328" y="25556"/>
                  <a:pt x="42628" y="26703"/>
                  <a:pt x="42942" y="27856"/>
                </a:cubicBezTo>
                <a:cubicBezTo>
                  <a:pt x="43062" y="28301"/>
                  <a:pt x="43203" y="28750"/>
                  <a:pt x="43344" y="29198"/>
                </a:cubicBezTo>
                <a:cubicBezTo>
                  <a:pt x="43427" y="29750"/>
                  <a:pt x="43610" y="30283"/>
                  <a:pt x="43701" y="30845"/>
                </a:cubicBezTo>
                <a:cubicBezTo>
                  <a:pt x="43704" y="30864"/>
                  <a:pt x="43718" y="30872"/>
                  <a:pt x="43732" y="30872"/>
                </a:cubicBezTo>
                <a:cubicBezTo>
                  <a:pt x="43750" y="30872"/>
                  <a:pt x="43768" y="30859"/>
                  <a:pt x="43766" y="30836"/>
                </a:cubicBezTo>
                <a:cubicBezTo>
                  <a:pt x="43710" y="30458"/>
                  <a:pt x="43587" y="30093"/>
                  <a:pt x="43503" y="29719"/>
                </a:cubicBezTo>
                <a:lnTo>
                  <a:pt x="43503" y="29719"/>
                </a:lnTo>
                <a:cubicBezTo>
                  <a:pt x="43669" y="30265"/>
                  <a:pt x="43824" y="30813"/>
                  <a:pt x="43925" y="31366"/>
                </a:cubicBezTo>
                <a:cubicBezTo>
                  <a:pt x="43934" y="31421"/>
                  <a:pt x="43974" y="31446"/>
                  <a:pt x="44014" y="31446"/>
                </a:cubicBezTo>
                <a:cubicBezTo>
                  <a:pt x="44057" y="31446"/>
                  <a:pt x="44101" y="31417"/>
                  <a:pt x="44110" y="31366"/>
                </a:cubicBezTo>
                <a:lnTo>
                  <a:pt x="44110" y="31366"/>
                </a:lnTo>
                <a:cubicBezTo>
                  <a:pt x="44107" y="31401"/>
                  <a:pt x="44103" y="31437"/>
                  <a:pt x="44093" y="31460"/>
                </a:cubicBezTo>
                <a:cubicBezTo>
                  <a:pt x="44037" y="31577"/>
                  <a:pt x="43989" y="31622"/>
                  <a:pt x="43947" y="31622"/>
                </a:cubicBezTo>
                <a:cubicBezTo>
                  <a:pt x="43922" y="31622"/>
                  <a:pt x="43900" y="31607"/>
                  <a:pt x="43879" y="31583"/>
                </a:cubicBezTo>
                <a:cubicBezTo>
                  <a:pt x="43260" y="29873"/>
                  <a:pt x="42827" y="28090"/>
                  <a:pt x="42123" y="26424"/>
                </a:cubicBezTo>
                <a:cubicBezTo>
                  <a:pt x="41244" y="24346"/>
                  <a:pt x="40502" y="22155"/>
                  <a:pt x="40032" y="19943"/>
                </a:cubicBezTo>
                <a:cubicBezTo>
                  <a:pt x="39799" y="18844"/>
                  <a:pt x="39543" y="17770"/>
                  <a:pt x="39355" y="16657"/>
                </a:cubicBezTo>
                <a:cubicBezTo>
                  <a:pt x="39184" y="15644"/>
                  <a:pt x="39232" y="14617"/>
                  <a:pt x="39158" y="13599"/>
                </a:cubicBezTo>
                <a:cubicBezTo>
                  <a:pt x="39092" y="12703"/>
                  <a:pt x="39003" y="11823"/>
                  <a:pt x="38873" y="10940"/>
                </a:cubicBezTo>
                <a:close/>
                <a:moveTo>
                  <a:pt x="33944" y="21987"/>
                </a:moveTo>
                <a:lnTo>
                  <a:pt x="33944" y="21987"/>
                </a:lnTo>
                <a:cubicBezTo>
                  <a:pt x="33905" y="22058"/>
                  <a:pt x="33868" y="22130"/>
                  <a:pt x="33829" y="22201"/>
                </a:cubicBezTo>
                <a:cubicBezTo>
                  <a:pt x="32962" y="23077"/>
                  <a:pt x="32022" y="23854"/>
                  <a:pt x="31126" y="24746"/>
                </a:cubicBezTo>
                <a:cubicBezTo>
                  <a:pt x="29880" y="25984"/>
                  <a:pt x="28478" y="27128"/>
                  <a:pt x="27140" y="28268"/>
                </a:cubicBezTo>
                <a:cubicBezTo>
                  <a:pt x="25819" y="29390"/>
                  <a:pt x="24432" y="30497"/>
                  <a:pt x="23057" y="31545"/>
                </a:cubicBezTo>
                <a:cubicBezTo>
                  <a:pt x="22410" y="32037"/>
                  <a:pt x="21796" y="32524"/>
                  <a:pt x="21096" y="32942"/>
                </a:cubicBezTo>
                <a:cubicBezTo>
                  <a:pt x="20822" y="33104"/>
                  <a:pt x="20525" y="33258"/>
                  <a:pt x="20270" y="33450"/>
                </a:cubicBezTo>
                <a:cubicBezTo>
                  <a:pt x="21083" y="32607"/>
                  <a:pt x="21949" y="31803"/>
                  <a:pt x="22772" y="30981"/>
                </a:cubicBezTo>
                <a:cubicBezTo>
                  <a:pt x="23972" y="29778"/>
                  <a:pt x="25274" y="28553"/>
                  <a:pt x="26593" y="27490"/>
                </a:cubicBezTo>
                <a:cubicBezTo>
                  <a:pt x="27281" y="26934"/>
                  <a:pt x="28015" y="26424"/>
                  <a:pt x="28738" y="25913"/>
                </a:cubicBezTo>
                <a:cubicBezTo>
                  <a:pt x="29353" y="25480"/>
                  <a:pt x="30047" y="25234"/>
                  <a:pt x="30627" y="24765"/>
                </a:cubicBezTo>
                <a:cubicBezTo>
                  <a:pt x="31237" y="24273"/>
                  <a:pt x="31863" y="23802"/>
                  <a:pt x="32479" y="23319"/>
                </a:cubicBezTo>
                <a:cubicBezTo>
                  <a:pt x="32962" y="22941"/>
                  <a:pt x="33441" y="22584"/>
                  <a:pt x="33781" y="22074"/>
                </a:cubicBezTo>
                <a:cubicBezTo>
                  <a:pt x="33836" y="22045"/>
                  <a:pt x="33891" y="22017"/>
                  <a:pt x="33944" y="21987"/>
                </a:cubicBezTo>
                <a:close/>
                <a:moveTo>
                  <a:pt x="29846" y="33389"/>
                </a:moveTo>
                <a:lnTo>
                  <a:pt x="29682" y="33600"/>
                </a:lnTo>
                <a:cubicBezTo>
                  <a:pt x="29685" y="33550"/>
                  <a:pt x="29656" y="33498"/>
                  <a:pt x="29608" y="33472"/>
                </a:cubicBezTo>
                <a:cubicBezTo>
                  <a:pt x="29688" y="33440"/>
                  <a:pt x="29768" y="33411"/>
                  <a:pt x="29846" y="33389"/>
                </a:cubicBezTo>
                <a:close/>
                <a:moveTo>
                  <a:pt x="32842" y="22492"/>
                </a:moveTo>
                <a:cubicBezTo>
                  <a:pt x="32008" y="23225"/>
                  <a:pt x="31186" y="23970"/>
                  <a:pt x="30294" y="24648"/>
                </a:cubicBezTo>
                <a:cubicBezTo>
                  <a:pt x="29646" y="25138"/>
                  <a:pt x="28895" y="25481"/>
                  <a:pt x="28245" y="25984"/>
                </a:cubicBezTo>
                <a:cubicBezTo>
                  <a:pt x="27504" y="26556"/>
                  <a:pt x="26780" y="27143"/>
                  <a:pt x="26043" y="27721"/>
                </a:cubicBezTo>
                <a:cubicBezTo>
                  <a:pt x="25424" y="28207"/>
                  <a:pt x="24915" y="28799"/>
                  <a:pt x="24325" y="29319"/>
                </a:cubicBezTo>
                <a:cubicBezTo>
                  <a:pt x="23789" y="29795"/>
                  <a:pt x="23245" y="30259"/>
                  <a:pt x="22740" y="30767"/>
                </a:cubicBezTo>
                <a:cubicBezTo>
                  <a:pt x="21466" y="32053"/>
                  <a:pt x="20085" y="33291"/>
                  <a:pt x="18960" y="34714"/>
                </a:cubicBezTo>
                <a:cubicBezTo>
                  <a:pt x="18921" y="34762"/>
                  <a:pt x="18967" y="34818"/>
                  <a:pt x="19015" y="34818"/>
                </a:cubicBezTo>
                <a:cubicBezTo>
                  <a:pt x="19032" y="34818"/>
                  <a:pt x="19050" y="34811"/>
                  <a:pt x="19064" y="34793"/>
                </a:cubicBezTo>
                <a:cubicBezTo>
                  <a:pt x="19188" y="34637"/>
                  <a:pt x="19326" y="34491"/>
                  <a:pt x="19456" y="34341"/>
                </a:cubicBezTo>
                <a:lnTo>
                  <a:pt x="19462" y="34341"/>
                </a:lnTo>
                <a:cubicBezTo>
                  <a:pt x="20005" y="34041"/>
                  <a:pt x="20478" y="33599"/>
                  <a:pt x="21025" y="33273"/>
                </a:cubicBezTo>
                <a:cubicBezTo>
                  <a:pt x="21708" y="32866"/>
                  <a:pt x="22311" y="32407"/>
                  <a:pt x="22948" y="31931"/>
                </a:cubicBezTo>
                <a:cubicBezTo>
                  <a:pt x="24460" y="30805"/>
                  <a:pt x="25999" y="29643"/>
                  <a:pt x="27446" y="28433"/>
                </a:cubicBezTo>
                <a:cubicBezTo>
                  <a:pt x="28700" y="27384"/>
                  <a:pt x="30070" y="26376"/>
                  <a:pt x="31210" y="25206"/>
                </a:cubicBezTo>
                <a:cubicBezTo>
                  <a:pt x="31837" y="24563"/>
                  <a:pt x="32511" y="23971"/>
                  <a:pt x="33158" y="23348"/>
                </a:cubicBezTo>
                <a:lnTo>
                  <a:pt x="33158" y="23348"/>
                </a:lnTo>
                <a:cubicBezTo>
                  <a:pt x="33017" y="23569"/>
                  <a:pt x="32877" y="23783"/>
                  <a:pt x="32728" y="23991"/>
                </a:cubicBezTo>
                <a:cubicBezTo>
                  <a:pt x="31827" y="25260"/>
                  <a:pt x="30845" y="26544"/>
                  <a:pt x="29747" y="27649"/>
                </a:cubicBezTo>
                <a:cubicBezTo>
                  <a:pt x="27653" y="29758"/>
                  <a:pt x="25066" y="31373"/>
                  <a:pt x="22499" y="32832"/>
                </a:cubicBezTo>
                <a:cubicBezTo>
                  <a:pt x="21745" y="33260"/>
                  <a:pt x="21038" y="33768"/>
                  <a:pt x="20273" y="34177"/>
                </a:cubicBezTo>
                <a:cubicBezTo>
                  <a:pt x="20028" y="34309"/>
                  <a:pt x="18937" y="35108"/>
                  <a:pt x="18659" y="35108"/>
                </a:cubicBezTo>
                <a:cubicBezTo>
                  <a:pt x="18647" y="35108"/>
                  <a:pt x="18636" y="35106"/>
                  <a:pt x="18627" y="35103"/>
                </a:cubicBezTo>
                <a:cubicBezTo>
                  <a:pt x="18399" y="35019"/>
                  <a:pt x="19172" y="34115"/>
                  <a:pt x="19321" y="33920"/>
                </a:cubicBezTo>
                <a:cubicBezTo>
                  <a:pt x="19856" y="33226"/>
                  <a:pt x="20394" y="32531"/>
                  <a:pt x="20930" y="31837"/>
                </a:cubicBezTo>
                <a:cubicBezTo>
                  <a:pt x="21891" y="30592"/>
                  <a:pt x="22746" y="29269"/>
                  <a:pt x="23753" y="28055"/>
                </a:cubicBezTo>
                <a:cubicBezTo>
                  <a:pt x="24785" y="26813"/>
                  <a:pt x="25991" y="26117"/>
                  <a:pt x="27355" y="25316"/>
                </a:cubicBezTo>
                <a:cubicBezTo>
                  <a:pt x="28777" y="24482"/>
                  <a:pt x="30087" y="23562"/>
                  <a:pt x="31632" y="22950"/>
                </a:cubicBezTo>
                <a:cubicBezTo>
                  <a:pt x="32041" y="22788"/>
                  <a:pt x="32446" y="22645"/>
                  <a:pt x="32842" y="22492"/>
                </a:cubicBezTo>
                <a:close/>
                <a:moveTo>
                  <a:pt x="34576" y="23410"/>
                </a:moveTo>
                <a:cubicBezTo>
                  <a:pt x="34802" y="24422"/>
                  <a:pt x="35232" y="25451"/>
                  <a:pt x="35451" y="26355"/>
                </a:cubicBezTo>
                <a:cubicBezTo>
                  <a:pt x="35927" y="28301"/>
                  <a:pt x="36511" y="30228"/>
                  <a:pt x="36964" y="32180"/>
                </a:cubicBezTo>
                <a:cubicBezTo>
                  <a:pt x="37333" y="33764"/>
                  <a:pt x="37930" y="35308"/>
                  <a:pt x="38619" y="36782"/>
                </a:cubicBezTo>
                <a:cubicBezTo>
                  <a:pt x="39005" y="37612"/>
                  <a:pt x="39162" y="38525"/>
                  <a:pt x="39559" y="39358"/>
                </a:cubicBezTo>
                <a:cubicBezTo>
                  <a:pt x="39659" y="39569"/>
                  <a:pt x="39747" y="39805"/>
                  <a:pt x="39836" y="40042"/>
                </a:cubicBezTo>
                <a:cubicBezTo>
                  <a:pt x="39622" y="39659"/>
                  <a:pt x="39405" y="39275"/>
                  <a:pt x="39199" y="38885"/>
                </a:cubicBezTo>
                <a:cubicBezTo>
                  <a:pt x="38622" y="37794"/>
                  <a:pt x="38075" y="36678"/>
                  <a:pt x="37514" y="35567"/>
                </a:cubicBezTo>
                <a:cubicBezTo>
                  <a:pt x="37216" y="34973"/>
                  <a:pt x="36934" y="34458"/>
                  <a:pt x="36737" y="33816"/>
                </a:cubicBezTo>
                <a:cubicBezTo>
                  <a:pt x="36546" y="33197"/>
                  <a:pt x="36313" y="32588"/>
                  <a:pt x="36147" y="31965"/>
                </a:cubicBezTo>
                <a:cubicBezTo>
                  <a:pt x="35801" y="30673"/>
                  <a:pt x="35632" y="29319"/>
                  <a:pt x="35411" y="28002"/>
                </a:cubicBezTo>
                <a:cubicBezTo>
                  <a:pt x="35201" y="26749"/>
                  <a:pt x="34968" y="25488"/>
                  <a:pt x="34685" y="24256"/>
                </a:cubicBezTo>
                <a:cubicBezTo>
                  <a:pt x="34681" y="24237"/>
                  <a:pt x="34456" y="23659"/>
                  <a:pt x="34510" y="23526"/>
                </a:cubicBezTo>
                <a:cubicBezTo>
                  <a:pt x="34519" y="23504"/>
                  <a:pt x="34542" y="23458"/>
                  <a:pt x="34576" y="23410"/>
                </a:cubicBezTo>
                <a:close/>
                <a:moveTo>
                  <a:pt x="28359" y="33845"/>
                </a:moveTo>
                <a:lnTo>
                  <a:pt x="28359" y="33845"/>
                </a:lnTo>
                <a:cubicBezTo>
                  <a:pt x="27575" y="34121"/>
                  <a:pt x="26794" y="34430"/>
                  <a:pt x="26055" y="34786"/>
                </a:cubicBezTo>
                <a:cubicBezTo>
                  <a:pt x="24703" y="35438"/>
                  <a:pt x="23379" y="35956"/>
                  <a:pt x="22147" y="36827"/>
                </a:cubicBezTo>
                <a:cubicBezTo>
                  <a:pt x="20815" y="37771"/>
                  <a:pt x="19528" y="38782"/>
                  <a:pt x="18182" y="39711"/>
                </a:cubicBezTo>
                <a:cubicBezTo>
                  <a:pt x="17560" y="40139"/>
                  <a:pt x="16941" y="40716"/>
                  <a:pt x="16388" y="41231"/>
                </a:cubicBezTo>
                <a:cubicBezTo>
                  <a:pt x="15921" y="41667"/>
                  <a:pt x="15476" y="42195"/>
                  <a:pt x="14964" y="42610"/>
                </a:cubicBezTo>
                <a:cubicBezTo>
                  <a:pt x="16083" y="41056"/>
                  <a:pt x="20627" y="36989"/>
                  <a:pt x="21319" y="36506"/>
                </a:cubicBezTo>
                <a:cubicBezTo>
                  <a:pt x="22574" y="35625"/>
                  <a:pt x="24078" y="34874"/>
                  <a:pt x="25516" y="34345"/>
                </a:cubicBezTo>
                <a:cubicBezTo>
                  <a:pt x="25944" y="34187"/>
                  <a:pt x="26353" y="34014"/>
                  <a:pt x="26814" y="33981"/>
                </a:cubicBezTo>
                <a:cubicBezTo>
                  <a:pt x="27173" y="33955"/>
                  <a:pt x="27517" y="33975"/>
                  <a:pt x="27879" y="33926"/>
                </a:cubicBezTo>
                <a:cubicBezTo>
                  <a:pt x="28038" y="33904"/>
                  <a:pt x="28198" y="33875"/>
                  <a:pt x="28359" y="33845"/>
                </a:cubicBezTo>
                <a:close/>
                <a:moveTo>
                  <a:pt x="29594" y="33717"/>
                </a:moveTo>
                <a:lnTo>
                  <a:pt x="29594" y="33717"/>
                </a:lnTo>
                <a:cubicBezTo>
                  <a:pt x="29555" y="33768"/>
                  <a:pt x="29513" y="33816"/>
                  <a:pt x="29473" y="33866"/>
                </a:cubicBezTo>
                <a:cubicBezTo>
                  <a:pt x="28764" y="34247"/>
                  <a:pt x="27931" y="34435"/>
                  <a:pt x="27248" y="34837"/>
                </a:cubicBezTo>
                <a:cubicBezTo>
                  <a:pt x="26337" y="35372"/>
                  <a:pt x="25445" y="36008"/>
                  <a:pt x="24581" y="36617"/>
                </a:cubicBezTo>
                <a:cubicBezTo>
                  <a:pt x="24136" y="36932"/>
                  <a:pt x="23640" y="37157"/>
                  <a:pt x="23180" y="37449"/>
                </a:cubicBezTo>
                <a:cubicBezTo>
                  <a:pt x="22603" y="37818"/>
                  <a:pt x="22081" y="38264"/>
                  <a:pt x="21522" y="38658"/>
                </a:cubicBezTo>
                <a:cubicBezTo>
                  <a:pt x="20441" y="39421"/>
                  <a:pt x="19223" y="39933"/>
                  <a:pt x="18202" y="40788"/>
                </a:cubicBezTo>
                <a:cubicBezTo>
                  <a:pt x="17208" y="41620"/>
                  <a:pt x="16199" y="42402"/>
                  <a:pt x="14952" y="42820"/>
                </a:cubicBezTo>
                <a:cubicBezTo>
                  <a:pt x="14897" y="42839"/>
                  <a:pt x="14841" y="42865"/>
                  <a:pt x="14789" y="42891"/>
                </a:cubicBezTo>
                <a:cubicBezTo>
                  <a:pt x="14806" y="42853"/>
                  <a:pt x="14829" y="42813"/>
                  <a:pt x="14857" y="42768"/>
                </a:cubicBezTo>
                <a:cubicBezTo>
                  <a:pt x="14996" y="42654"/>
                  <a:pt x="15137" y="42544"/>
                  <a:pt x="15275" y="42422"/>
                </a:cubicBezTo>
                <a:cubicBezTo>
                  <a:pt x="15788" y="41967"/>
                  <a:pt x="16283" y="41466"/>
                  <a:pt x="16831" y="41054"/>
                </a:cubicBezTo>
                <a:cubicBezTo>
                  <a:pt x="18818" y="39556"/>
                  <a:pt x="20828" y="37981"/>
                  <a:pt x="22947" y="36671"/>
                </a:cubicBezTo>
                <a:cubicBezTo>
                  <a:pt x="25030" y="35381"/>
                  <a:pt x="27347" y="34647"/>
                  <a:pt x="29594" y="33717"/>
                </a:cubicBezTo>
                <a:close/>
                <a:moveTo>
                  <a:pt x="35130" y="23821"/>
                </a:moveTo>
                <a:cubicBezTo>
                  <a:pt x="35394" y="24321"/>
                  <a:pt x="35691" y="24804"/>
                  <a:pt x="35898" y="25335"/>
                </a:cubicBezTo>
                <a:cubicBezTo>
                  <a:pt x="36374" y="26557"/>
                  <a:pt x="37010" y="27700"/>
                  <a:pt x="37576" y="28884"/>
                </a:cubicBezTo>
                <a:cubicBezTo>
                  <a:pt x="38107" y="29993"/>
                  <a:pt x="38503" y="31158"/>
                  <a:pt x="38880" y="32332"/>
                </a:cubicBezTo>
                <a:cubicBezTo>
                  <a:pt x="39408" y="33966"/>
                  <a:pt x="39792" y="35703"/>
                  <a:pt x="40035" y="37404"/>
                </a:cubicBezTo>
                <a:cubicBezTo>
                  <a:pt x="40282" y="39148"/>
                  <a:pt x="40745" y="40869"/>
                  <a:pt x="41099" y="42596"/>
                </a:cubicBezTo>
                <a:cubicBezTo>
                  <a:pt x="41106" y="42626"/>
                  <a:pt x="41130" y="42641"/>
                  <a:pt x="41155" y="42641"/>
                </a:cubicBezTo>
                <a:cubicBezTo>
                  <a:pt x="41184" y="42641"/>
                  <a:pt x="41212" y="42620"/>
                  <a:pt x="41207" y="42582"/>
                </a:cubicBezTo>
                <a:cubicBezTo>
                  <a:pt x="40944" y="40836"/>
                  <a:pt x="40468" y="39125"/>
                  <a:pt x="40244" y="37375"/>
                </a:cubicBezTo>
                <a:cubicBezTo>
                  <a:pt x="40042" y="35804"/>
                  <a:pt x="39725" y="34199"/>
                  <a:pt x="39278" y="32679"/>
                </a:cubicBezTo>
                <a:cubicBezTo>
                  <a:pt x="38465" y="29909"/>
                  <a:pt x="37181" y="27378"/>
                  <a:pt x="35963" y="24772"/>
                </a:cubicBezTo>
                <a:lnTo>
                  <a:pt x="35963" y="24772"/>
                </a:lnTo>
                <a:cubicBezTo>
                  <a:pt x="36682" y="26168"/>
                  <a:pt x="37509" y="27527"/>
                  <a:pt x="38169" y="28933"/>
                </a:cubicBezTo>
                <a:cubicBezTo>
                  <a:pt x="38841" y="30366"/>
                  <a:pt x="39369" y="31756"/>
                  <a:pt x="39805" y="33282"/>
                </a:cubicBezTo>
                <a:cubicBezTo>
                  <a:pt x="40276" y="34932"/>
                  <a:pt x="40575" y="36587"/>
                  <a:pt x="40772" y="38292"/>
                </a:cubicBezTo>
                <a:cubicBezTo>
                  <a:pt x="40866" y="39106"/>
                  <a:pt x="40918" y="39925"/>
                  <a:pt x="40999" y="40739"/>
                </a:cubicBezTo>
                <a:cubicBezTo>
                  <a:pt x="41056" y="41296"/>
                  <a:pt x="41382" y="42098"/>
                  <a:pt x="41284" y="42654"/>
                </a:cubicBezTo>
                <a:cubicBezTo>
                  <a:pt x="41244" y="42881"/>
                  <a:pt x="41188" y="42960"/>
                  <a:pt x="41123" y="42960"/>
                </a:cubicBezTo>
                <a:cubicBezTo>
                  <a:pt x="41037" y="42960"/>
                  <a:pt x="40933" y="42824"/>
                  <a:pt x="40821" y="42709"/>
                </a:cubicBezTo>
                <a:cubicBezTo>
                  <a:pt x="40607" y="42487"/>
                  <a:pt x="40370" y="42315"/>
                  <a:pt x="40172" y="42075"/>
                </a:cubicBezTo>
                <a:cubicBezTo>
                  <a:pt x="39693" y="41494"/>
                  <a:pt x="39264" y="40868"/>
                  <a:pt x="38880" y="40221"/>
                </a:cubicBezTo>
                <a:cubicBezTo>
                  <a:pt x="38105" y="38909"/>
                  <a:pt x="37417" y="37576"/>
                  <a:pt x="36769" y="36205"/>
                </a:cubicBezTo>
                <a:cubicBezTo>
                  <a:pt x="36049" y="34678"/>
                  <a:pt x="35691" y="32921"/>
                  <a:pt x="35343" y="31273"/>
                </a:cubicBezTo>
                <a:cubicBezTo>
                  <a:pt x="35000" y="29656"/>
                  <a:pt x="34733" y="27964"/>
                  <a:pt x="34647" y="26315"/>
                </a:cubicBezTo>
                <a:cubicBezTo>
                  <a:pt x="34641" y="26204"/>
                  <a:pt x="34588" y="25462"/>
                  <a:pt x="34526" y="24620"/>
                </a:cubicBezTo>
                <a:lnTo>
                  <a:pt x="34526" y="24620"/>
                </a:lnTo>
                <a:cubicBezTo>
                  <a:pt x="34571" y="24843"/>
                  <a:pt x="34611" y="25015"/>
                  <a:pt x="34620" y="25076"/>
                </a:cubicBezTo>
                <a:cubicBezTo>
                  <a:pt x="35051" y="27931"/>
                  <a:pt x="35544" y="30750"/>
                  <a:pt x="36399" y="33506"/>
                </a:cubicBezTo>
                <a:cubicBezTo>
                  <a:pt x="36861" y="34996"/>
                  <a:pt x="37637" y="36361"/>
                  <a:pt x="38373" y="37738"/>
                </a:cubicBezTo>
                <a:cubicBezTo>
                  <a:pt x="39079" y="39058"/>
                  <a:pt x="39877" y="40317"/>
                  <a:pt x="40587" y="41631"/>
                </a:cubicBezTo>
                <a:cubicBezTo>
                  <a:pt x="40599" y="41653"/>
                  <a:pt x="40619" y="41662"/>
                  <a:pt x="40638" y="41662"/>
                </a:cubicBezTo>
                <a:cubicBezTo>
                  <a:pt x="40675" y="41662"/>
                  <a:pt x="40710" y="41631"/>
                  <a:pt x="40688" y="41589"/>
                </a:cubicBezTo>
                <a:cubicBezTo>
                  <a:pt x="40626" y="41468"/>
                  <a:pt x="40555" y="41349"/>
                  <a:pt x="40490" y="41228"/>
                </a:cubicBezTo>
                <a:cubicBezTo>
                  <a:pt x="40512" y="41216"/>
                  <a:pt x="40525" y="41192"/>
                  <a:pt x="40507" y="41164"/>
                </a:cubicBezTo>
                <a:cubicBezTo>
                  <a:pt x="40142" y="40590"/>
                  <a:pt x="39922" y="39813"/>
                  <a:pt x="39646" y="39189"/>
                </a:cubicBezTo>
                <a:cubicBezTo>
                  <a:pt x="39303" y="38409"/>
                  <a:pt x="39161" y="37576"/>
                  <a:pt x="38844" y="36791"/>
                </a:cubicBezTo>
                <a:cubicBezTo>
                  <a:pt x="38196" y="35182"/>
                  <a:pt x="37606" y="33602"/>
                  <a:pt x="37236" y="31902"/>
                </a:cubicBezTo>
                <a:cubicBezTo>
                  <a:pt x="36846" y="30112"/>
                  <a:pt x="36354" y="28347"/>
                  <a:pt x="35933" y="26564"/>
                </a:cubicBezTo>
                <a:cubicBezTo>
                  <a:pt x="35754" y="25809"/>
                  <a:pt x="35540" y="25067"/>
                  <a:pt x="35305" y="24328"/>
                </a:cubicBezTo>
                <a:cubicBezTo>
                  <a:pt x="35255" y="24168"/>
                  <a:pt x="35192" y="23996"/>
                  <a:pt x="35130" y="23821"/>
                </a:cubicBezTo>
                <a:close/>
                <a:moveTo>
                  <a:pt x="14638" y="42949"/>
                </a:moveTo>
                <a:lnTo>
                  <a:pt x="14638" y="42949"/>
                </a:lnTo>
                <a:cubicBezTo>
                  <a:pt x="14631" y="42960"/>
                  <a:pt x="14622" y="42973"/>
                  <a:pt x="14615" y="42986"/>
                </a:cubicBezTo>
                <a:cubicBezTo>
                  <a:pt x="14575" y="43010"/>
                  <a:pt x="14550" y="43026"/>
                  <a:pt x="14547" y="43026"/>
                </a:cubicBezTo>
                <a:cubicBezTo>
                  <a:pt x="14543" y="43026"/>
                  <a:pt x="14569" y="43004"/>
                  <a:pt x="14638" y="42949"/>
                </a:cubicBezTo>
                <a:close/>
                <a:moveTo>
                  <a:pt x="29157" y="34248"/>
                </a:moveTo>
                <a:cubicBezTo>
                  <a:pt x="29000" y="34429"/>
                  <a:pt x="28836" y="34603"/>
                  <a:pt x="28667" y="34766"/>
                </a:cubicBezTo>
                <a:cubicBezTo>
                  <a:pt x="28094" y="35320"/>
                  <a:pt x="27436" y="35741"/>
                  <a:pt x="26809" y="36227"/>
                </a:cubicBezTo>
                <a:cubicBezTo>
                  <a:pt x="25423" y="37303"/>
                  <a:pt x="23991" y="38377"/>
                  <a:pt x="22507" y="39310"/>
                </a:cubicBezTo>
                <a:cubicBezTo>
                  <a:pt x="21268" y="40088"/>
                  <a:pt x="20068" y="40910"/>
                  <a:pt x="18798" y="41647"/>
                </a:cubicBezTo>
                <a:cubicBezTo>
                  <a:pt x="17986" y="42119"/>
                  <a:pt x="17221" y="42334"/>
                  <a:pt x="16346" y="42645"/>
                </a:cubicBezTo>
                <a:cubicBezTo>
                  <a:pt x="16145" y="42716"/>
                  <a:pt x="15249" y="43220"/>
                  <a:pt x="14874" y="43220"/>
                </a:cubicBezTo>
                <a:cubicBezTo>
                  <a:pt x="14820" y="43220"/>
                  <a:pt x="14777" y="43210"/>
                  <a:pt x="14748" y="43186"/>
                </a:cubicBezTo>
                <a:cubicBezTo>
                  <a:pt x="14709" y="43153"/>
                  <a:pt x="14711" y="43092"/>
                  <a:pt x="14738" y="43008"/>
                </a:cubicBezTo>
                <a:cubicBezTo>
                  <a:pt x="15276" y="42813"/>
                  <a:pt x="15801" y="42625"/>
                  <a:pt x="16309" y="42330"/>
                </a:cubicBezTo>
                <a:cubicBezTo>
                  <a:pt x="17030" y="41910"/>
                  <a:pt x="17662" y="41452"/>
                  <a:pt x="18319" y="40940"/>
                </a:cubicBezTo>
                <a:cubicBezTo>
                  <a:pt x="19078" y="40348"/>
                  <a:pt x="19923" y="39942"/>
                  <a:pt x="20766" y="39492"/>
                </a:cubicBezTo>
                <a:cubicBezTo>
                  <a:pt x="21517" y="39090"/>
                  <a:pt x="22198" y="38599"/>
                  <a:pt x="22899" y="38118"/>
                </a:cubicBezTo>
                <a:cubicBezTo>
                  <a:pt x="24189" y="37235"/>
                  <a:pt x="25568" y="36491"/>
                  <a:pt x="26833" y="35566"/>
                </a:cubicBezTo>
                <a:cubicBezTo>
                  <a:pt x="27516" y="35067"/>
                  <a:pt x="28391" y="34711"/>
                  <a:pt x="29157" y="34248"/>
                </a:cubicBezTo>
                <a:close/>
                <a:moveTo>
                  <a:pt x="23534" y="45519"/>
                </a:moveTo>
                <a:lnTo>
                  <a:pt x="23534" y="45519"/>
                </a:lnTo>
                <a:cubicBezTo>
                  <a:pt x="23491" y="45729"/>
                  <a:pt x="23459" y="45944"/>
                  <a:pt x="23426" y="46160"/>
                </a:cubicBezTo>
                <a:cubicBezTo>
                  <a:pt x="23427" y="46138"/>
                  <a:pt x="23427" y="46115"/>
                  <a:pt x="23432" y="46093"/>
                </a:cubicBezTo>
                <a:cubicBezTo>
                  <a:pt x="23449" y="45909"/>
                  <a:pt x="23482" y="45729"/>
                  <a:pt x="23513" y="45551"/>
                </a:cubicBezTo>
                <a:cubicBezTo>
                  <a:pt x="23520" y="45539"/>
                  <a:pt x="23527" y="45529"/>
                  <a:pt x="23534" y="45519"/>
                </a:cubicBezTo>
                <a:close/>
                <a:moveTo>
                  <a:pt x="30314" y="35087"/>
                </a:moveTo>
                <a:cubicBezTo>
                  <a:pt x="30570" y="35848"/>
                  <a:pt x="30534" y="36783"/>
                  <a:pt x="30838" y="37495"/>
                </a:cubicBezTo>
                <a:cubicBezTo>
                  <a:pt x="31042" y="37972"/>
                  <a:pt x="31309" y="38424"/>
                  <a:pt x="31515" y="38902"/>
                </a:cubicBezTo>
                <a:cubicBezTo>
                  <a:pt x="31720" y="39385"/>
                  <a:pt x="31846" y="39900"/>
                  <a:pt x="32054" y="40377"/>
                </a:cubicBezTo>
                <a:cubicBezTo>
                  <a:pt x="32868" y="42246"/>
                  <a:pt x="33182" y="44402"/>
                  <a:pt x="33349" y="46420"/>
                </a:cubicBezTo>
                <a:cubicBezTo>
                  <a:pt x="33443" y="47542"/>
                  <a:pt x="33544" y="48667"/>
                  <a:pt x="33720" y="49778"/>
                </a:cubicBezTo>
                <a:cubicBezTo>
                  <a:pt x="33761" y="50044"/>
                  <a:pt x="33801" y="50312"/>
                  <a:pt x="33833" y="50579"/>
                </a:cubicBezTo>
                <a:cubicBezTo>
                  <a:pt x="33846" y="50688"/>
                  <a:pt x="33901" y="50876"/>
                  <a:pt x="33879" y="50974"/>
                </a:cubicBezTo>
                <a:cubicBezTo>
                  <a:pt x="33851" y="51105"/>
                  <a:pt x="33844" y="51153"/>
                  <a:pt x="33818" y="51153"/>
                </a:cubicBezTo>
                <a:cubicBezTo>
                  <a:pt x="33795" y="51153"/>
                  <a:pt x="33756" y="51113"/>
                  <a:pt x="33672" y="51058"/>
                </a:cubicBezTo>
                <a:cubicBezTo>
                  <a:pt x="33275" y="50801"/>
                  <a:pt x="33065" y="49955"/>
                  <a:pt x="32884" y="49535"/>
                </a:cubicBezTo>
                <a:cubicBezTo>
                  <a:pt x="32643" y="48973"/>
                  <a:pt x="32517" y="48354"/>
                  <a:pt x="32394" y="47753"/>
                </a:cubicBezTo>
                <a:cubicBezTo>
                  <a:pt x="32277" y="47186"/>
                  <a:pt x="32108" y="46625"/>
                  <a:pt x="31999" y="46058"/>
                </a:cubicBezTo>
                <a:cubicBezTo>
                  <a:pt x="31778" y="44890"/>
                  <a:pt x="31479" y="43739"/>
                  <a:pt x="31276" y="42566"/>
                </a:cubicBezTo>
                <a:cubicBezTo>
                  <a:pt x="31046" y="41239"/>
                  <a:pt x="30770" y="39926"/>
                  <a:pt x="30531" y="38604"/>
                </a:cubicBezTo>
                <a:cubicBezTo>
                  <a:pt x="30319" y="37431"/>
                  <a:pt x="30274" y="36267"/>
                  <a:pt x="30314" y="35087"/>
                </a:cubicBezTo>
                <a:close/>
                <a:moveTo>
                  <a:pt x="21286" y="44410"/>
                </a:moveTo>
                <a:cubicBezTo>
                  <a:pt x="21889" y="44410"/>
                  <a:pt x="22462" y="44690"/>
                  <a:pt x="23035" y="44762"/>
                </a:cubicBezTo>
                <a:cubicBezTo>
                  <a:pt x="22169" y="45069"/>
                  <a:pt x="21184" y="45059"/>
                  <a:pt x="20296" y="45270"/>
                </a:cubicBezTo>
                <a:cubicBezTo>
                  <a:pt x="19074" y="45559"/>
                  <a:pt x="17950" y="46199"/>
                  <a:pt x="16829" y="46741"/>
                </a:cubicBezTo>
                <a:cubicBezTo>
                  <a:pt x="15609" y="47332"/>
                  <a:pt x="14482" y="48089"/>
                  <a:pt x="13340" y="48812"/>
                </a:cubicBezTo>
                <a:cubicBezTo>
                  <a:pt x="12180" y="49547"/>
                  <a:pt x="11127" y="50440"/>
                  <a:pt x="10271" y="51516"/>
                </a:cubicBezTo>
                <a:cubicBezTo>
                  <a:pt x="10385" y="51275"/>
                  <a:pt x="10798" y="50896"/>
                  <a:pt x="10920" y="50740"/>
                </a:cubicBezTo>
                <a:cubicBezTo>
                  <a:pt x="11118" y="50485"/>
                  <a:pt x="11321" y="50237"/>
                  <a:pt x="11532" y="49992"/>
                </a:cubicBezTo>
                <a:cubicBezTo>
                  <a:pt x="12149" y="49276"/>
                  <a:pt x="12791" y="48594"/>
                  <a:pt x="13515" y="47983"/>
                </a:cubicBezTo>
                <a:cubicBezTo>
                  <a:pt x="14692" y="46990"/>
                  <a:pt x="15934" y="46375"/>
                  <a:pt x="17311" y="45707"/>
                </a:cubicBezTo>
                <a:cubicBezTo>
                  <a:pt x="18456" y="45153"/>
                  <a:pt x="19703" y="44679"/>
                  <a:pt x="20958" y="44440"/>
                </a:cubicBezTo>
                <a:cubicBezTo>
                  <a:pt x="21069" y="44419"/>
                  <a:pt x="21178" y="44410"/>
                  <a:pt x="21286" y="44410"/>
                </a:cubicBezTo>
                <a:close/>
                <a:moveTo>
                  <a:pt x="22432" y="45209"/>
                </a:moveTo>
                <a:cubicBezTo>
                  <a:pt x="20634" y="46034"/>
                  <a:pt x="18847" y="46875"/>
                  <a:pt x="17148" y="47883"/>
                </a:cubicBezTo>
                <a:cubicBezTo>
                  <a:pt x="16131" y="48488"/>
                  <a:pt x="15114" y="49052"/>
                  <a:pt x="14161" y="49764"/>
                </a:cubicBezTo>
                <a:cubicBezTo>
                  <a:pt x="13690" y="50116"/>
                  <a:pt x="13185" y="50370"/>
                  <a:pt x="12686" y="50676"/>
                </a:cubicBezTo>
                <a:cubicBezTo>
                  <a:pt x="12143" y="51013"/>
                  <a:pt x="11441" y="51548"/>
                  <a:pt x="10811" y="51677"/>
                </a:cubicBezTo>
                <a:cubicBezTo>
                  <a:pt x="10765" y="51685"/>
                  <a:pt x="10771" y="51752"/>
                  <a:pt x="10816" y="51752"/>
                </a:cubicBezTo>
                <a:cubicBezTo>
                  <a:pt x="10817" y="51752"/>
                  <a:pt x="10819" y="51752"/>
                  <a:pt x="10820" y="51752"/>
                </a:cubicBezTo>
                <a:cubicBezTo>
                  <a:pt x="11334" y="51702"/>
                  <a:pt x="11788" y="51396"/>
                  <a:pt x="12224" y="51143"/>
                </a:cubicBezTo>
                <a:cubicBezTo>
                  <a:pt x="12680" y="50879"/>
                  <a:pt x="13143" y="50628"/>
                  <a:pt x="13596" y="50361"/>
                </a:cubicBezTo>
                <a:cubicBezTo>
                  <a:pt x="14135" y="50040"/>
                  <a:pt x="14614" y="49618"/>
                  <a:pt x="15155" y="49291"/>
                </a:cubicBezTo>
                <a:cubicBezTo>
                  <a:pt x="15745" y="48932"/>
                  <a:pt x="16312" y="48596"/>
                  <a:pt x="16944" y="48316"/>
                </a:cubicBezTo>
                <a:cubicBezTo>
                  <a:pt x="17428" y="48100"/>
                  <a:pt x="17892" y="47820"/>
                  <a:pt x="18349" y="47557"/>
                </a:cubicBezTo>
                <a:cubicBezTo>
                  <a:pt x="18957" y="47208"/>
                  <a:pt x="19603" y="46942"/>
                  <a:pt x="20237" y="46641"/>
                </a:cubicBezTo>
                <a:cubicBezTo>
                  <a:pt x="21029" y="46268"/>
                  <a:pt x="21806" y="45866"/>
                  <a:pt x="22584" y="45465"/>
                </a:cubicBezTo>
                <a:lnTo>
                  <a:pt x="22584" y="45465"/>
                </a:lnTo>
                <a:cubicBezTo>
                  <a:pt x="22335" y="45684"/>
                  <a:pt x="22082" y="45901"/>
                  <a:pt x="21813" y="46109"/>
                </a:cubicBezTo>
                <a:cubicBezTo>
                  <a:pt x="20691" y="46975"/>
                  <a:pt x="19486" y="47772"/>
                  <a:pt x="18239" y="48452"/>
                </a:cubicBezTo>
                <a:cubicBezTo>
                  <a:pt x="16923" y="49168"/>
                  <a:pt x="15625" y="49940"/>
                  <a:pt x="14248" y="50533"/>
                </a:cubicBezTo>
                <a:cubicBezTo>
                  <a:pt x="13577" y="50822"/>
                  <a:pt x="12901" y="51119"/>
                  <a:pt x="12209" y="51353"/>
                </a:cubicBezTo>
                <a:cubicBezTo>
                  <a:pt x="11905" y="51456"/>
                  <a:pt x="11597" y="51548"/>
                  <a:pt x="11292" y="51654"/>
                </a:cubicBezTo>
                <a:cubicBezTo>
                  <a:pt x="11117" y="51713"/>
                  <a:pt x="10719" y="51934"/>
                  <a:pt x="10464" y="51934"/>
                </a:cubicBezTo>
                <a:cubicBezTo>
                  <a:pt x="10336" y="51934"/>
                  <a:pt x="10244" y="51879"/>
                  <a:pt x="10234" y="51719"/>
                </a:cubicBezTo>
                <a:cubicBezTo>
                  <a:pt x="12178" y="49457"/>
                  <a:pt x="15092" y="47953"/>
                  <a:pt x="17707" y="46632"/>
                </a:cubicBezTo>
                <a:cubicBezTo>
                  <a:pt x="18792" y="46084"/>
                  <a:pt x="19869" y="45609"/>
                  <a:pt x="21074" y="45387"/>
                </a:cubicBezTo>
                <a:cubicBezTo>
                  <a:pt x="21518" y="45306"/>
                  <a:pt x="21981" y="45273"/>
                  <a:pt x="22432" y="45209"/>
                </a:cubicBezTo>
                <a:close/>
                <a:moveTo>
                  <a:pt x="17243" y="52762"/>
                </a:moveTo>
                <a:lnTo>
                  <a:pt x="16819" y="53087"/>
                </a:lnTo>
                <a:cubicBezTo>
                  <a:pt x="16766" y="53109"/>
                  <a:pt x="16711" y="53132"/>
                  <a:pt x="16660" y="53155"/>
                </a:cubicBezTo>
                <a:cubicBezTo>
                  <a:pt x="16190" y="53371"/>
                  <a:pt x="15727" y="53611"/>
                  <a:pt x="15282" y="53871"/>
                </a:cubicBezTo>
                <a:cubicBezTo>
                  <a:pt x="14758" y="54175"/>
                  <a:pt x="14291" y="54549"/>
                  <a:pt x="13736" y="54795"/>
                </a:cubicBezTo>
                <a:cubicBezTo>
                  <a:pt x="13237" y="55016"/>
                  <a:pt x="12774" y="55298"/>
                  <a:pt x="12278" y="55523"/>
                </a:cubicBezTo>
                <a:cubicBezTo>
                  <a:pt x="11273" y="55978"/>
                  <a:pt x="10359" y="56596"/>
                  <a:pt x="9357" y="57057"/>
                </a:cubicBezTo>
                <a:cubicBezTo>
                  <a:pt x="8913" y="57261"/>
                  <a:pt x="8458" y="57393"/>
                  <a:pt x="8014" y="57583"/>
                </a:cubicBezTo>
                <a:cubicBezTo>
                  <a:pt x="7761" y="57692"/>
                  <a:pt x="7484" y="57829"/>
                  <a:pt x="7205" y="57941"/>
                </a:cubicBezTo>
                <a:cubicBezTo>
                  <a:pt x="7430" y="57795"/>
                  <a:pt x="7670" y="57659"/>
                  <a:pt x="7857" y="57549"/>
                </a:cubicBezTo>
                <a:cubicBezTo>
                  <a:pt x="8268" y="57304"/>
                  <a:pt x="8645" y="57015"/>
                  <a:pt x="9035" y="56740"/>
                </a:cubicBezTo>
                <a:cubicBezTo>
                  <a:pt x="9832" y="56182"/>
                  <a:pt x="10691" y="55779"/>
                  <a:pt x="11559" y="55345"/>
                </a:cubicBezTo>
                <a:cubicBezTo>
                  <a:pt x="12440" y="54904"/>
                  <a:pt x="13289" y="54409"/>
                  <a:pt x="14199" y="54016"/>
                </a:cubicBezTo>
                <a:cubicBezTo>
                  <a:pt x="14635" y="53826"/>
                  <a:pt x="15084" y="53609"/>
                  <a:pt x="15539" y="53463"/>
                </a:cubicBezTo>
                <a:cubicBezTo>
                  <a:pt x="15862" y="53358"/>
                  <a:pt x="16247" y="53378"/>
                  <a:pt x="16537" y="53198"/>
                </a:cubicBezTo>
                <a:cubicBezTo>
                  <a:pt x="16583" y="53172"/>
                  <a:pt x="16549" y="53114"/>
                  <a:pt x="16505" y="53114"/>
                </a:cubicBezTo>
                <a:cubicBezTo>
                  <a:pt x="16496" y="53114"/>
                  <a:pt x="16487" y="53117"/>
                  <a:pt x="16478" y="53122"/>
                </a:cubicBezTo>
                <a:cubicBezTo>
                  <a:pt x="16151" y="53310"/>
                  <a:pt x="15665" y="53288"/>
                  <a:pt x="15301" y="53414"/>
                </a:cubicBezTo>
                <a:cubicBezTo>
                  <a:pt x="14836" y="53577"/>
                  <a:pt x="14378" y="53754"/>
                  <a:pt x="13922" y="53940"/>
                </a:cubicBezTo>
                <a:cubicBezTo>
                  <a:pt x="12910" y="54353"/>
                  <a:pt x="11960" y="54875"/>
                  <a:pt x="10966" y="55313"/>
                </a:cubicBezTo>
                <a:cubicBezTo>
                  <a:pt x="10130" y="55679"/>
                  <a:pt x="9374" y="56159"/>
                  <a:pt x="8636" y="56691"/>
                </a:cubicBezTo>
                <a:cubicBezTo>
                  <a:pt x="8255" y="56969"/>
                  <a:pt x="7865" y="57215"/>
                  <a:pt x="7474" y="57471"/>
                </a:cubicBezTo>
                <a:cubicBezTo>
                  <a:pt x="7155" y="57680"/>
                  <a:pt x="6765" y="57880"/>
                  <a:pt x="6518" y="58174"/>
                </a:cubicBezTo>
                <a:cubicBezTo>
                  <a:pt x="6449" y="58255"/>
                  <a:pt x="6519" y="58385"/>
                  <a:pt x="6619" y="58385"/>
                </a:cubicBezTo>
                <a:cubicBezTo>
                  <a:pt x="6625" y="58385"/>
                  <a:pt x="6631" y="58384"/>
                  <a:pt x="6638" y="58383"/>
                </a:cubicBezTo>
                <a:cubicBezTo>
                  <a:pt x="7069" y="58318"/>
                  <a:pt x="7453" y="58093"/>
                  <a:pt x="7863" y="57949"/>
                </a:cubicBezTo>
                <a:cubicBezTo>
                  <a:pt x="8343" y="57782"/>
                  <a:pt x="8819" y="57636"/>
                  <a:pt x="9287" y="57429"/>
                </a:cubicBezTo>
                <a:cubicBezTo>
                  <a:pt x="10415" y="56934"/>
                  <a:pt x="11474" y="56306"/>
                  <a:pt x="12595" y="55794"/>
                </a:cubicBezTo>
                <a:cubicBezTo>
                  <a:pt x="13092" y="55567"/>
                  <a:pt x="13575" y="55301"/>
                  <a:pt x="14068" y="55068"/>
                </a:cubicBezTo>
                <a:cubicBezTo>
                  <a:pt x="14602" y="54815"/>
                  <a:pt x="15058" y="54421"/>
                  <a:pt x="15565" y="54121"/>
                </a:cubicBezTo>
                <a:cubicBezTo>
                  <a:pt x="15622" y="54088"/>
                  <a:pt x="15675" y="54055"/>
                  <a:pt x="15732" y="54020"/>
                </a:cubicBezTo>
                <a:lnTo>
                  <a:pt x="15732" y="54020"/>
                </a:lnTo>
                <a:cubicBezTo>
                  <a:pt x="14826" y="54811"/>
                  <a:pt x="13762" y="55394"/>
                  <a:pt x="12735" y="56024"/>
                </a:cubicBezTo>
                <a:cubicBezTo>
                  <a:pt x="12159" y="56377"/>
                  <a:pt x="11545" y="56622"/>
                  <a:pt x="10950" y="56934"/>
                </a:cubicBezTo>
                <a:cubicBezTo>
                  <a:pt x="10366" y="57241"/>
                  <a:pt x="9814" y="57614"/>
                  <a:pt x="9196" y="57855"/>
                </a:cubicBezTo>
                <a:cubicBezTo>
                  <a:pt x="8534" y="58114"/>
                  <a:pt x="7861" y="58176"/>
                  <a:pt x="7171" y="58308"/>
                </a:cubicBezTo>
                <a:cubicBezTo>
                  <a:pt x="6665" y="58405"/>
                  <a:pt x="6195" y="58694"/>
                  <a:pt x="5693" y="58810"/>
                </a:cubicBezTo>
                <a:cubicBezTo>
                  <a:pt x="5948" y="58458"/>
                  <a:pt x="6636" y="57971"/>
                  <a:pt x="6802" y="57818"/>
                </a:cubicBezTo>
                <a:cubicBezTo>
                  <a:pt x="7314" y="57339"/>
                  <a:pt x="7829" y="56862"/>
                  <a:pt x="8353" y="56395"/>
                </a:cubicBezTo>
                <a:cubicBezTo>
                  <a:pt x="9346" y="55510"/>
                  <a:pt x="10440" y="54844"/>
                  <a:pt x="11679" y="54348"/>
                </a:cubicBezTo>
                <a:cubicBezTo>
                  <a:pt x="12767" y="53914"/>
                  <a:pt x="13914" y="53596"/>
                  <a:pt x="15022" y="53216"/>
                </a:cubicBezTo>
                <a:cubicBezTo>
                  <a:pt x="15703" y="52982"/>
                  <a:pt x="16529" y="52979"/>
                  <a:pt x="17243" y="52762"/>
                </a:cubicBezTo>
                <a:close/>
                <a:moveTo>
                  <a:pt x="24156" y="46434"/>
                </a:moveTo>
                <a:cubicBezTo>
                  <a:pt x="24189" y="46725"/>
                  <a:pt x="24215" y="47019"/>
                  <a:pt x="24241" y="47311"/>
                </a:cubicBezTo>
                <a:cubicBezTo>
                  <a:pt x="24322" y="48228"/>
                  <a:pt x="24677" y="49137"/>
                  <a:pt x="25021" y="49985"/>
                </a:cubicBezTo>
                <a:cubicBezTo>
                  <a:pt x="25464" y="51078"/>
                  <a:pt x="25867" y="52211"/>
                  <a:pt x="26007" y="53391"/>
                </a:cubicBezTo>
                <a:cubicBezTo>
                  <a:pt x="26145" y="54551"/>
                  <a:pt x="25921" y="55618"/>
                  <a:pt x="25777" y="56756"/>
                </a:cubicBezTo>
                <a:cubicBezTo>
                  <a:pt x="25711" y="57288"/>
                  <a:pt x="25565" y="57798"/>
                  <a:pt x="25521" y="58336"/>
                </a:cubicBezTo>
                <a:cubicBezTo>
                  <a:pt x="25487" y="58765"/>
                  <a:pt x="25458" y="59196"/>
                  <a:pt x="25429" y="59626"/>
                </a:cubicBezTo>
                <a:cubicBezTo>
                  <a:pt x="25419" y="59349"/>
                  <a:pt x="25411" y="59070"/>
                  <a:pt x="25380" y="58794"/>
                </a:cubicBezTo>
                <a:cubicBezTo>
                  <a:pt x="25312" y="58166"/>
                  <a:pt x="25219" y="57540"/>
                  <a:pt x="25197" y="56911"/>
                </a:cubicBezTo>
                <a:cubicBezTo>
                  <a:pt x="25174" y="56243"/>
                  <a:pt x="25082" y="55582"/>
                  <a:pt x="25031" y="54918"/>
                </a:cubicBezTo>
                <a:cubicBezTo>
                  <a:pt x="24978" y="54208"/>
                  <a:pt x="24973" y="53517"/>
                  <a:pt x="24878" y="52807"/>
                </a:cubicBezTo>
                <a:cubicBezTo>
                  <a:pt x="24704" y="51506"/>
                  <a:pt x="24558" y="50205"/>
                  <a:pt x="24302" y="48915"/>
                </a:cubicBezTo>
                <a:cubicBezTo>
                  <a:pt x="24175" y="48270"/>
                  <a:pt x="24121" y="47555"/>
                  <a:pt x="24119" y="46897"/>
                </a:cubicBezTo>
                <a:cubicBezTo>
                  <a:pt x="24117" y="46741"/>
                  <a:pt x="24134" y="46588"/>
                  <a:pt x="24156" y="46434"/>
                </a:cubicBezTo>
                <a:close/>
                <a:moveTo>
                  <a:pt x="23894" y="44998"/>
                </a:moveTo>
                <a:cubicBezTo>
                  <a:pt x="23922" y="45193"/>
                  <a:pt x="23984" y="45386"/>
                  <a:pt x="24026" y="45574"/>
                </a:cubicBezTo>
                <a:cubicBezTo>
                  <a:pt x="23997" y="45812"/>
                  <a:pt x="23923" y="46044"/>
                  <a:pt x="23883" y="46284"/>
                </a:cubicBezTo>
                <a:cubicBezTo>
                  <a:pt x="23838" y="46557"/>
                  <a:pt x="23861" y="46839"/>
                  <a:pt x="23868" y="47114"/>
                </a:cubicBezTo>
                <a:cubicBezTo>
                  <a:pt x="23883" y="47714"/>
                  <a:pt x="23952" y="48358"/>
                  <a:pt x="24062" y="48945"/>
                </a:cubicBezTo>
                <a:cubicBezTo>
                  <a:pt x="24309" y="50268"/>
                  <a:pt x="24483" y="51597"/>
                  <a:pt x="24675" y="52929"/>
                </a:cubicBezTo>
                <a:cubicBezTo>
                  <a:pt x="24772" y="53606"/>
                  <a:pt x="24768" y="54269"/>
                  <a:pt x="24821" y="54946"/>
                </a:cubicBezTo>
                <a:cubicBezTo>
                  <a:pt x="24873" y="55609"/>
                  <a:pt x="24970" y="56269"/>
                  <a:pt x="25001" y="56936"/>
                </a:cubicBezTo>
                <a:cubicBezTo>
                  <a:pt x="25030" y="57566"/>
                  <a:pt x="25134" y="58191"/>
                  <a:pt x="25205" y="58817"/>
                </a:cubicBezTo>
                <a:cubicBezTo>
                  <a:pt x="25264" y="59345"/>
                  <a:pt x="25260" y="59843"/>
                  <a:pt x="25374" y="60360"/>
                </a:cubicBezTo>
                <a:cubicBezTo>
                  <a:pt x="25351" y="60525"/>
                  <a:pt x="25305" y="60673"/>
                  <a:pt x="25220" y="60673"/>
                </a:cubicBezTo>
                <a:cubicBezTo>
                  <a:pt x="25216" y="60673"/>
                  <a:pt x="25211" y="60672"/>
                  <a:pt x="25206" y="60671"/>
                </a:cubicBezTo>
                <a:cubicBezTo>
                  <a:pt x="25154" y="60661"/>
                  <a:pt x="24931" y="60038"/>
                  <a:pt x="24915" y="60002"/>
                </a:cubicBezTo>
                <a:cubicBezTo>
                  <a:pt x="24677" y="59490"/>
                  <a:pt x="24379" y="59001"/>
                  <a:pt x="24181" y="58473"/>
                </a:cubicBezTo>
                <a:cubicBezTo>
                  <a:pt x="24004" y="57997"/>
                  <a:pt x="23848" y="57514"/>
                  <a:pt x="23670" y="57041"/>
                </a:cubicBezTo>
                <a:cubicBezTo>
                  <a:pt x="23424" y="56392"/>
                  <a:pt x="23332" y="55727"/>
                  <a:pt x="23222" y="55042"/>
                </a:cubicBezTo>
                <a:cubicBezTo>
                  <a:pt x="23041" y="53927"/>
                  <a:pt x="22990" y="52750"/>
                  <a:pt x="23028" y="51621"/>
                </a:cubicBezTo>
                <a:cubicBezTo>
                  <a:pt x="23063" y="50571"/>
                  <a:pt x="23144" y="49528"/>
                  <a:pt x="23245" y="48482"/>
                </a:cubicBezTo>
                <a:lnTo>
                  <a:pt x="23245" y="48482"/>
                </a:lnTo>
                <a:cubicBezTo>
                  <a:pt x="23216" y="49784"/>
                  <a:pt x="23297" y="51107"/>
                  <a:pt x="23424" y="52400"/>
                </a:cubicBezTo>
                <a:cubicBezTo>
                  <a:pt x="23565" y="53823"/>
                  <a:pt x="23689" y="55241"/>
                  <a:pt x="23909" y="56654"/>
                </a:cubicBezTo>
                <a:cubicBezTo>
                  <a:pt x="23990" y="57181"/>
                  <a:pt x="24207" y="57666"/>
                  <a:pt x="24379" y="58171"/>
                </a:cubicBezTo>
                <a:cubicBezTo>
                  <a:pt x="24531" y="58618"/>
                  <a:pt x="24610" y="59219"/>
                  <a:pt x="24915" y="59597"/>
                </a:cubicBezTo>
                <a:cubicBezTo>
                  <a:pt x="24926" y="59610"/>
                  <a:pt x="24939" y="59615"/>
                  <a:pt x="24952" y="59615"/>
                </a:cubicBezTo>
                <a:cubicBezTo>
                  <a:pt x="24988" y="59615"/>
                  <a:pt x="25022" y="59574"/>
                  <a:pt x="24993" y="59537"/>
                </a:cubicBezTo>
                <a:cubicBezTo>
                  <a:pt x="24675" y="59128"/>
                  <a:pt x="24597" y="58461"/>
                  <a:pt x="24448" y="57968"/>
                </a:cubicBezTo>
                <a:cubicBezTo>
                  <a:pt x="24272" y="57378"/>
                  <a:pt x="24087" y="56843"/>
                  <a:pt x="24007" y="56227"/>
                </a:cubicBezTo>
                <a:cubicBezTo>
                  <a:pt x="23838" y="54909"/>
                  <a:pt x="23753" y="53589"/>
                  <a:pt x="23646" y="52266"/>
                </a:cubicBezTo>
                <a:cubicBezTo>
                  <a:pt x="23544" y="51022"/>
                  <a:pt x="23508" y="49771"/>
                  <a:pt x="23472" y="48523"/>
                </a:cubicBezTo>
                <a:cubicBezTo>
                  <a:pt x="23455" y="47873"/>
                  <a:pt x="23527" y="47173"/>
                  <a:pt x="23607" y="46530"/>
                </a:cubicBezTo>
                <a:cubicBezTo>
                  <a:pt x="23660" y="46090"/>
                  <a:pt x="23680" y="45655"/>
                  <a:pt x="23740" y="45221"/>
                </a:cubicBezTo>
                <a:cubicBezTo>
                  <a:pt x="23793" y="45147"/>
                  <a:pt x="23844" y="45073"/>
                  <a:pt x="23894" y="44998"/>
                </a:cubicBezTo>
                <a:close/>
                <a:moveTo>
                  <a:pt x="17545" y="53431"/>
                </a:moveTo>
                <a:lnTo>
                  <a:pt x="17545" y="53431"/>
                </a:lnTo>
                <a:cubicBezTo>
                  <a:pt x="17496" y="53729"/>
                  <a:pt x="17435" y="54027"/>
                  <a:pt x="17380" y="54318"/>
                </a:cubicBezTo>
                <a:cubicBezTo>
                  <a:pt x="17288" y="54818"/>
                  <a:pt x="17242" y="55327"/>
                  <a:pt x="17148" y="55826"/>
                </a:cubicBezTo>
                <a:cubicBezTo>
                  <a:pt x="16945" y="56891"/>
                  <a:pt x="16994" y="58014"/>
                  <a:pt x="16962" y="59096"/>
                </a:cubicBezTo>
                <a:cubicBezTo>
                  <a:pt x="16948" y="59630"/>
                  <a:pt x="16962" y="60162"/>
                  <a:pt x="16947" y="60696"/>
                </a:cubicBezTo>
                <a:cubicBezTo>
                  <a:pt x="16931" y="61240"/>
                  <a:pt x="16815" y="61778"/>
                  <a:pt x="16795" y="62320"/>
                </a:cubicBezTo>
                <a:cubicBezTo>
                  <a:pt x="16779" y="62755"/>
                  <a:pt x="16777" y="63212"/>
                  <a:pt x="16815" y="63648"/>
                </a:cubicBezTo>
                <a:cubicBezTo>
                  <a:pt x="16853" y="64096"/>
                  <a:pt x="16873" y="64628"/>
                  <a:pt x="17020" y="65053"/>
                </a:cubicBezTo>
                <a:cubicBezTo>
                  <a:pt x="17032" y="65086"/>
                  <a:pt x="17063" y="65103"/>
                  <a:pt x="17095" y="65103"/>
                </a:cubicBezTo>
                <a:cubicBezTo>
                  <a:pt x="17120" y="65103"/>
                  <a:pt x="17146" y="65093"/>
                  <a:pt x="17162" y="65071"/>
                </a:cubicBezTo>
                <a:cubicBezTo>
                  <a:pt x="17370" y="64793"/>
                  <a:pt x="17370" y="64407"/>
                  <a:pt x="17409" y="64079"/>
                </a:cubicBezTo>
                <a:cubicBezTo>
                  <a:pt x="17476" y="63513"/>
                  <a:pt x="17548" y="62952"/>
                  <a:pt x="17647" y="62392"/>
                </a:cubicBezTo>
                <a:cubicBezTo>
                  <a:pt x="17826" y="61351"/>
                  <a:pt x="17808" y="60311"/>
                  <a:pt x="17793" y="59257"/>
                </a:cubicBezTo>
                <a:cubicBezTo>
                  <a:pt x="17775" y="58139"/>
                  <a:pt x="17863" y="57034"/>
                  <a:pt x="17921" y="55920"/>
                </a:cubicBezTo>
                <a:cubicBezTo>
                  <a:pt x="17936" y="55638"/>
                  <a:pt x="17884" y="55359"/>
                  <a:pt x="17894" y="55077"/>
                </a:cubicBezTo>
                <a:cubicBezTo>
                  <a:pt x="17901" y="54904"/>
                  <a:pt x="17930" y="54734"/>
                  <a:pt x="17949" y="54564"/>
                </a:cubicBezTo>
                <a:cubicBezTo>
                  <a:pt x="17994" y="54788"/>
                  <a:pt x="18043" y="55000"/>
                  <a:pt x="18079" y="55181"/>
                </a:cubicBezTo>
                <a:cubicBezTo>
                  <a:pt x="18264" y="56117"/>
                  <a:pt x="18383" y="57037"/>
                  <a:pt x="18452" y="57986"/>
                </a:cubicBezTo>
                <a:cubicBezTo>
                  <a:pt x="18594" y="59884"/>
                  <a:pt x="18277" y="61750"/>
                  <a:pt x="17816" y="63588"/>
                </a:cubicBezTo>
                <a:cubicBezTo>
                  <a:pt x="17592" y="64484"/>
                  <a:pt x="17295" y="65357"/>
                  <a:pt x="17064" y="66254"/>
                </a:cubicBezTo>
                <a:cubicBezTo>
                  <a:pt x="17041" y="66346"/>
                  <a:pt x="17017" y="66639"/>
                  <a:pt x="16945" y="66639"/>
                </a:cubicBezTo>
                <a:cubicBezTo>
                  <a:pt x="16940" y="66639"/>
                  <a:pt x="16935" y="66637"/>
                  <a:pt x="16929" y="66634"/>
                </a:cubicBezTo>
                <a:cubicBezTo>
                  <a:pt x="16853" y="66591"/>
                  <a:pt x="16864" y="66364"/>
                  <a:pt x="16844" y="66277"/>
                </a:cubicBezTo>
                <a:cubicBezTo>
                  <a:pt x="16743" y="65795"/>
                  <a:pt x="16565" y="65327"/>
                  <a:pt x="16475" y="64842"/>
                </a:cubicBezTo>
                <a:cubicBezTo>
                  <a:pt x="16315" y="63977"/>
                  <a:pt x="16238" y="63034"/>
                  <a:pt x="16164" y="62155"/>
                </a:cubicBezTo>
                <a:cubicBezTo>
                  <a:pt x="16083" y="61196"/>
                  <a:pt x="16105" y="60109"/>
                  <a:pt x="16171" y="59148"/>
                </a:cubicBezTo>
                <a:cubicBezTo>
                  <a:pt x="16247" y="58048"/>
                  <a:pt x="16398" y="56951"/>
                  <a:pt x="16654" y="55878"/>
                </a:cubicBezTo>
                <a:cubicBezTo>
                  <a:pt x="16799" y="55268"/>
                  <a:pt x="17033" y="54703"/>
                  <a:pt x="17276" y="54130"/>
                </a:cubicBezTo>
                <a:cubicBezTo>
                  <a:pt x="17372" y="53904"/>
                  <a:pt x="17457" y="53667"/>
                  <a:pt x="17545" y="53431"/>
                </a:cubicBezTo>
                <a:close/>
                <a:moveTo>
                  <a:pt x="11205" y="60347"/>
                </a:moveTo>
                <a:lnTo>
                  <a:pt x="11205" y="60347"/>
                </a:lnTo>
                <a:cubicBezTo>
                  <a:pt x="11177" y="60385"/>
                  <a:pt x="11156" y="60414"/>
                  <a:pt x="11146" y="60428"/>
                </a:cubicBezTo>
                <a:cubicBezTo>
                  <a:pt x="10872" y="60761"/>
                  <a:pt x="10580" y="61072"/>
                  <a:pt x="10281" y="61383"/>
                </a:cubicBezTo>
                <a:cubicBezTo>
                  <a:pt x="9669" y="62021"/>
                  <a:pt x="9173" y="62729"/>
                  <a:pt x="8600" y="63400"/>
                </a:cubicBezTo>
                <a:cubicBezTo>
                  <a:pt x="7915" y="64203"/>
                  <a:pt x="7126" y="64876"/>
                  <a:pt x="6338" y="65574"/>
                </a:cubicBezTo>
                <a:cubicBezTo>
                  <a:pt x="5586" y="66239"/>
                  <a:pt x="4893" y="66965"/>
                  <a:pt x="4144" y="67632"/>
                </a:cubicBezTo>
                <a:cubicBezTo>
                  <a:pt x="2999" y="68652"/>
                  <a:pt x="1748" y="69619"/>
                  <a:pt x="718" y="70766"/>
                </a:cubicBezTo>
                <a:cubicBezTo>
                  <a:pt x="2203" y="68844"/>
                  <a:pt x="3440" y="66719"/>
                  <a:pt x="5183" y="65014"/>
                </a:cubicBezTo>
                <a:cubicBezTo>
                  <a:pt x="6050" y="64161"/>
                  <a:pt x="6892" y="63238"/>
                  <a:pt x="7905" y="62560"/>
                </a:cubicBezTo>
                <a:cubicBezTo>
                  <a:pt x="8500" y="62161"/>
                  <a:pt x="9119" y="61807"/>
                  <a:pt x="9720" y="61431"/>
                </a:cubicBezTo>
                <a:lnTo>
                  <a:pt x="9720" y="61431"/>
                </a:lnTo>
                <a:cubicBezTo>
                  <a:pt x="8897" y="62264"/>
                  <a:pt x="8022" y="63023"/>
                  <a:pt x="7189" y="63850"/>
                </a:cubicBezTo>
                <a:cubicBezTo>
                  <a:pt x="6091" y="64939"/>
                  <a:pt x="5058" y="66034"/>
                  <a:pt x="3898" y="67056"/>
                </a:cubicBezTo>
                <a:cubicBezTo>
                  <a:pt x="3852" y="67097"/>
                  <a:pt x="3887" y="67166"/>
                  <a:pt x="3934" y="67166"/>
                </a:cubicBezTo>
                <a:cubicBezTo>
                  <a:pt x="3946" y="67166"/>
                  <a:pt x="3959" y="67162"/>
                  <a:pt x="3971" y="67152"/>
                </a:cubicBezTo>
                <a:cubicBezTo>
                  <a:pt x="4840" y="66406"/>
                  <a:pt x="5631" y="65671"/>
                  <a:pt x="6429" y="64848"/>
                </a:cubicBezTo>
                <a:cubicBezTo>
                  <a:pt x="7367" y="63879"/>
                  <a:pt x="8443" y="63069"/>
                  <a:pt x="9387" y="62115"/>
                </a:cubicBezTo>
                <a:cubicBezTo>
                  <a:pt x="9860" y="61636"/>
                  <a:pt x="10341" y="61153"/>
                  <a:pt x="10820" y="60667"/>
                </a:cubicBezTo>
                <a:cubicBezTo>
                  <a:pt x="10872" y="60628"/>
                  <a:pt x="10927" y="60592"/>
                  <a:pt x="10978" y="60550"/>
                </a:cubicBezTo>
                <a:cubicBezTo>
                  <a:pt x="10997" y="60534"/>
                  <a:pt x="10997" y="60515"/>
                  <a:pt x="10994" y="60498"/>
                </a:cubicBezTo>
                <a:cubicBezTo>
                  <a:pt x="11066" y="60451"/>
                  <a:pt x="11137" y="60399"/>
                  <a:pt x="11205" y="60347"/>
                </a:cubicBezTo>
                <a:close/>
                <a:moveTo>
                  <a:pt x="5780" y="63979"/>
                </a:moveTo>
                <a:cubicBezTo>
                  <a:pt x="5469" y="64290"/>
                  <a:pt x="5160" y="64605"/>
                  <a:pt x="4847" y="64913"/>
                </a:cubicBezTo>
                <a:cubicBezTo>
                  <a:pt x="3003" y="66734"/>
                  <a:pt x="1819" y="69067"/>
                  <a:pt x="315" y="71151"/>
                </a:cubicBezTo>
                <a:cubicBezTo>
                  <a:pt x="601" y="70608"/>
                  <a:pt x="1197" y="69501"/>
                  <a:pt x="1268" y="69344"/>
                </a:cubicBezTo>
                <a:cubicBezTo>
                  <a:pt x="2105" y="67500"/>
                  <a:pt x="3560" y="65781"/>
                  <a:pt x="5129" y="64523"/>
                </a:cubicBezTo>
                <a:cubicBezTo>
                  <a:pt x="5349" y="64346"/>
                  <a:pt x="5564" y="64161"/>
                  <a:pt x="5780" y="63979"/>
                </a:cubicBezTo>
                <a:close/>
                <a:moveTo>
                  <a:pt x="10862" y="61105"/>
                </a:moveTo>
                <a:cubicBezTo>
                  <a:pt x="10453" y="61773"/>
                  <a:pt x="10061" y="62452"/>
                  <a:pt x="9643" y="63102"/>
                </a:cubicBezTo>
                <a:cubicBezTo>
                  <a:pt x="9144" y="63879"/>
                  <a:pt x="8600" y="64673"/>
                  <a:pt x="7949" y="65331"/>
                </a:cubicBezTo>
                <a:cubicBezTo>
                  <a:pt x="7335" y="65952"/>
                  <a:pt x="6684" y="66533"/>
                  <a:pt x="6087" y="67174"/>
                </a:cubicBezTo>
                <a:cubicBezTo>
                  <a:pt x="4961" y="68381"/>
                  <a:pt x="3582" y="69515"/>
                  <a:pt x="2202" y="70428"/>
                </a:cubicBezTo>
                <a:cubicBezTo>
                  <a:pt x="2017" y="70550"/>
                  <a:pt x="648" y="71482"/>
                  <a:pt x="255" y="71482"/>
                </a:cubicBezTo>
                <a:cubicBezTo>
                  <a:pt x="212" y="71482"/>
                  <a:pt x="181" y="71471"/>
                  <a:pt x="164" y="71447"/>
                </a:cubicBezTo>
                <a:cubicBezTo>
                  <a:pt x="163" y="71443"/>
                  <a:pt x="213" y="71345"/>
                  <a:pt x="293" y="71193"/>
                </a:cubicBezTo>
                <a:lnTo>
                  <a:pt x="293" y="71193"/>
                </a:lnTo>
                <a:cubicBezTo>
                  <a:pt x="289" y="71216"/>
                  <a:pt x="309" y="71237"/>
                  <a:pt x="330" y="71237"/>
                </a:cubicBezTo>
                <a:cubicBezTo>
                  <a:pt x="340" y="71237"/>
                  <a:pt x="350" y="71233"/>
                  <a:pt x="358" y="71223"/>
                </a:cubicBezTo>
                <a:cubicBezTo>
                  <a:pt x="387" y="71187"/>
                  <a:pt x="414" y="71151"/>
                  <a:pt x="443" y="71115"/>
                </a:cubicBezTo>
                <a:cubicBezTo>
                  <a:pt x="452" y="71129"/>
                  <a:pt x="467" y="71139"/>
                  <a:pt x="483" y="71139"/>
                </a:cubicBezTo>
                <a:cubicBezTo>
                  <a:pt x="493" y="71139"/>
                  <a:pt x="504" y="71134"/>
                  <a:pt x="514" y="71123"/>
                </a:cubicBezTo>
                <a:cubicBezTo>
                  <a:pt x="1428" y="70073"/>
                  <a:pt x="2594" y="69201"/>
                  <a:pt x="3681" y="68336"/>
                </a:cubicBezTo>
                <a:cubicBezTo>
                  <a:pt x="4795" y="67448"/>
                  <a:pt x="5839" y="66501"/>
                  <a:pt x="6895" y="65542"/>
                </a:cubicBezTo>
                <a:cubicBezTo>
                  <a:pt x="8370" y="64203"/>
                  <a:pt x="9641" y="62676"/>
                  <a:pt x="10862" y="61105"/>
                </a:cubicBezTo>
                <a:close/>
                <a:moveTo>
                  <a:pt x="38101" y="1"/>
                </a:moveTo>
                <a:cubicBezTo>
                  <a:pt x="37974" y="1"/>
                  <a:pt x="37849" y="92"/>
                  <a:pt x="37872" y="257"/>
                </a:cubicBezTo>
                <a:cubicBezTo>
                  <a:pt x="37930" y="682"/>
                  <a:pt x="37948" y="1110"/>
                  <a:pt x="37953" y="1543"/>
                </a:cubicBezTo>
                <a:cubicBezTo>
                  <a:pt x="37896" y="1728"/>
                  <a:pt x="37846" y="1914"/>
                  <a:pt x="37803" y="2102"/>
                </a:cubicBezTo>
                <a:cubicBezTo>
                  <a:pt x="37460" y="2435"/>
                  <a:pt x="37107" y="2760"/>
                  <a:pt x="36775" y="3100"/>
                </a:cubicBezTo>
                <a:cubicBezTo>
                  <a:pt x="36444" y="3439"/>
                  <a:pt x="36225" y="3867"/>
                  <a:pt x="35929" y="4234"/>
                </a:cubicBezTo>
                <a:cubicBezTo>
                  <a:pt x="35230" y="5097"/>
                  <a:pt x="34332" y="5787"/>
                  <a:pt x="33654" y="6674"/>
                </a:cubicBezTo>
                <a:cubicBezTo>
                  <a:pt x="32891" y="7670"/>
                  <a:pt x="32099" y="8573"/>
                  <a:pt x="31238" y="9480"/>
                </a:cubicBezTo>
                <a:cubicBezTo>
                  <a:pt x="30381" y="10386"/>
                  <a:pt x="29710" y="11473"/>
                  <a:pt x="28891" y="12416"/>
                </a:cubicBezTo>
                <a:cubicBezTo>
                  <a:pt x="28097" y="13331"/>
                  <a:pt x="27213" y="14154"/>
                  <a:pt x="26486" y="15124"/>
                </a:cubicBezTo>
                <a:cubicBezTo>
                  <a:pt x="25733" y="16131"/>
                  <a:pt x="25168" y="17259"/>
                  <a:pt x="24448" y="18284"/>
                </a:cubicBezTo>
                <a:cubicBezTo>
                  <a:pt x="23738" y="19298"/>
                  <a:pt x="23131" y="20416"/>
                  <a:pt x="22558" y="21515"/>
                </a:cubicBezTo>
                <a:cubicBezTo>
                  <a:pt x="22000" y="22587"/>
                  <a:pt x="21566" y="23692"/>
                  <a:pt x="20974" y="24730"/>
                </a:cubicBezTo>
                <a:cubicBezTo>
                  <a:pt x="20737" y="24917"/>
                  <a:pt x="20499" y="25098"/>
                  <a:pt x="20296" y="25322"/>
                </a:cubicBezTo>
                <a:cubicBezTo>
                  <a:pt x="20245" y="25379"/>
                  <a:pt x="20306" y="25465"/>
                  <a:pt x="20370" y="25465"/>
                </a:cubicBezTo>
                <a:cubicBezTo>
                  <a:pt x="20386" y="25465"/>
                  <a:pt x="20403" y="25459"/>
                  <a:pt x="20418" y="25445"/>
                </a:cubicBezTo>
                <a:cubicBezTo>
                  <a:pt x="20497" y="25370"/>
                  <a:pt x="20584" y="25302"/>
                  <a:pt x="20671" y="25235"/>
                </a:cubicBezTo>
                <a:lnTo>
                  <a:pt x="20671" y="25235"/>
                </a:lnTo>
                <a:cubicBezTo>
                  <a:pt x="20659" y="25254"/>
                  <a:pt x="20650" y="25270"/>
                  <a:pt x="20637" y="25289"/>
                </a:cubicBezTo>
                <a:cubicBezTo>
                  <a:pt x="20582" y="25373"/>
                  <a:pt x="20606" y="25484"/>
                  <a:pt x="20702" y="25524"/>
                </a:cubicBezTo>
                <a:cubicBezTo>
                  <a:pt x="20786" y="25560"/>
                  <a:pt x="20873" y="25575"/>
                  <a:pt x="20962" y="25575"/>
                </a:cubicBezTo>
                <a:cubicBezTo>
                  <a:pt x="21140" y="25575"/>
                  <a:pt x="21324" y="25516"/>
                  <a:pt x="21489" y="25456"/>
                </a:cubicBezTo>
                <a:cubicBezTo>
                  <a:pt x="22094" y="25239"/>
                  <a:pt x="22756" y="24902"/>
                  <a:pt x="23311" y="24583"/>
                </a:cubicBezTo>
                <a:cubicBezTo>
                  <a:pt x="24448" y="23929"/>
                  <a:pt x="25494" y="23142"/>
                  <a:pt x="26652" y="22515"/>
                </a:cubicBezTo>
                <a:cubicBezTo>
                  <a:pt x="27811" y="21887"/>
                  <a:pt x="28843" y="21136"/>
                  <a:pt x="29828" y="20263"/>
                </a:cubicBezTo>
                <a:cubicBezTo>
                  <a:pt x="30890" y="19318"/>
                  <a:pt x="31976" y="18386"/>
                  <a:pt x="32847" y="17253"/>
                </a:cubicBezTo>
                <a:cubicBezTo>
                  <a:pt x="34438" y="15184"/>
                  <a:pt x="35801" y="12711"/>
                  <a:pt x="36433" y="10164"/>
                </a:cubicBezTo>
                <a:cubicBezTo>
                  <a:pt x="36621" y="9400"/>
                  <a:pt x="36660" y="8612"/>
                  <a:pt x="36824" y="7844"/>
                </a:cubicBezTo>
                <a:cubicBezTo>
                  <a:pt x="36993" y="7038"/>
                  <a:pt x="37201" y="6252"/>
                  <a:pt x="37436" y="5462"/>
                </a:cubicBezTo>
                <a:cubicBezTo>
                  <a:pt x="37520" y="5180"/>
                  <a:pt x="37619" y="4886"/>
                  <a:pt x="37709" y="4591"/>
                </a:cubicBezTo>
                <a:lnTo>
                  <a:pt x="37709" y="4591"/>
                </a:lnTo>
                <a:cubicBezTo>
                  <a:pt x="37551" y="5676"/>
                  <a:pt x="37359" y="6756"/>
                  <a:pt x="37230" y="7802"/>
                </a:cubicBezTo>
                <a:cubicBezTo>
                  <a:pt x="36948" y="10080"/>
                  <a:pt x="36253" y="12248"/>
                  <a:pt x="35851" y="14505"/>
                </a:cubicBezTo>
                <a:cubicBezTo>
                  <a:pt x="35450" y="16767"/>
                  <a:pt x="34945" y="19038"/>
                  <a:pt x="34338" y="21258"/>
                </a:cubicBezTo>
                <a:cubicBezTo>
                  <a:pt x="34283" y="21356"/>
                  <a:pt x="34229" y="21452"/>
                  <a:pt x="34174" y="21549"/>
                </a:cubicBezTo>
                <a:cubicBezTo>
                  <a:pt x="34069" y="21618"/>
                  <a:pt x="33960" y="21683"/>
                  <a:pt x="33849" y="21744"/>
                </a:cubicBezTo>
                <a:cubicBezTo>
                  <a:pt x="33826" y="21730"/>
                  <a:pt x="33800" y="21722"/>
                  <a:pt x="33774" y="21722"/>
                </a:cubicBezTo>
                <a:cubicBezTo>
                  <a:pt x="33751" y="21722"/>
                  <a:pt x="33728" y="21728"/>
                  <a:pt x="33709" y="21744"/>
                </a:cubicBezTo>
                <a:cubicBezTo>
                  <a:pt x="33636" y="21805"/>
                  <a:pt x="33567" y="21867"/>
                  <a:pt x="33495" y="21928"/>
                </a:cubicBezTo>
                <a:cubicBezTo>
                  <a:pt x="33014" y="22159"/>
                  <a:pt x="32511" y="22341"/>
                  <a:pt x="32051" y="22484"/>
                </a:cubicBezTo>
                <a:cubicBezTo>
                  <a:pt x="31192" y="22749"/>
                  <a:pt x="30272" y="23160"/>
                  <a:pt x="29477" y="23578"/>
                </a:cubicBezTo>
                <a:cubicBezTo>
                  <a:pt x="28670" y="24000"/>
                  <a:pt x="27941" y="24597"/>
                  <a:pt x="27153" y="25059"/>
                </a:cubicBezTo>
                <a:cubicBezTo>
                  <a:pt x="26297" y="25559"/>
                  <a:pt x="25410" y="25984"/>
                  <a:pt x="24683" y="26665"/>
                </a:cubicBezTo>
                <a:cubicBezTo>
                  <a:pt x="23109" y="28138"/>
                  <a:pt x="22008" y="29976"/>
                  <a:pt x="20714" y="31678"/>
                </a:cubicBezTo>
                <a:cubicBezTo>
                  <a:pt x="20037" y="32568"/>
                  <a:pt x="19342" y="33447"/>
                  <a:pt x="18676" y="34345"/>
                </a:cubicBezTo>
                <a:cubicBezTo>
                  <a:pt x="18510" y="34569"/>
                  <a:pt x="18083" y="35038"/>
                  <a:pt x="18225" y="35344"/>
                </a:cubicBezTo>
                <a:cubicBezTo>
                  <a:pt x="18242" y="35385"/>
                  <a:pt x="18281" y="35421"/>
                  <a:pt x="18328" y="35424"/>
                </a:cubicBezTo>
                <a:cubicBezTo>
                  <a:pt x="18344" y="35425"/>
                  <a:pt x="18360" y="35426"/>
                  <a:pt x="18376" y="35426"/>
                </a:cubicBezTo>
                <a:cubicBezTo>
                  <a:pt x="18923" y="35426"/>
                  <a:pt x="19658" y="34810"/>
                  <a:pt x="20081" y="34585"/>
                </a:cubicBezTo>
                <a:cubicBezTo>
                  <a:pt x="21099" y="34044"/>
                  <a:pt x="22053" y="33404"/>
                  <a:pt x="23071" y="32861"/>
                </a:cubicBezTo>
                <a:cubicBezTo>
                  <a:pt x="24973" y="31847"/>
                  <a:pt x="26809" y="30607"/>
                  <a:pt x="28465" y="29224"/>
                </a:cubicBezTo>
                <a:cubicBezTo>
                  <a:pt x="29977" y="27958"/>
                  <a:pt x="31130" y="26548"/>
                  <a:pt x="32348" y="24996"/>
                </a:cubicBezTo>
                <a:cubicBezTo>
                  <a:pt x="32962" y="24214"/>
                  <a:pt x="33484" y="23407"/>
                  <a:pt x="33972" y="22544"/>
                </a:cubicBezTo>
                <a:lnTo>
                  <a:pt x="33972" y="22544"/>
                </a:lnTo>
                <a:cubicBezTo>
                  <a:pt x="33697" y="23442"/>
                  <a:pt x="33393" y="24325"/>
                  <a:pt x="33169" y="25242"/>
                </a:cubicBezTo>
                <a:cubicBezTo>
                  <a:pt x="32857" y="26521"/>
                  <a:pt x="32500" y="27781"/>
                  <a:pt x="32015" y="29004"/>
                </a:cubicBezTo>
                <a:cubicBezTo>
                  <a:pt x="31593" y="30067"/>
                  <a:pt x="31169" y="31061"/>
                  <a:pt x="30638" y="32074"/>
                </a:cubicBezTo>
                <a:cubicBezTo>
                  <a:pt x="30512" y="32316"/>
                  <a:pt x="30398" y="32565"/>
                  <a:pt x="30288" y="32812"/>
                </a:cubicBezTo>
                <a:cubicBezTo>
                  <a:pt x="30209" y="32913"/>
                  <a:pt x="30131" y="33015"/>
                  <a:pt x="30052" y="33116"/>
                </a:cubicBezTo>
                <a:cubicBezTo>
                  <a:pt x="30047" y="33114"/>
                  <a:pt x="30040" y="33114"/>
                  <a:pt x="30034" y="33114"/>
                </a:cubicBezTo>
                <a:cubicBezTo>
                  <a:pt x="30015" y="33114"/>
                  <a:pt x="29995" y="33121"/>
                  <a:pt x="29979" y="33143"/>
                </a:cubicBezTo>
                <a:cubicBezTo>
                  <a:pt x="29976" y="33146"/>
                  <a:pt x="29976" y="33152"/>
                  <a:pt x="29972" y="33155"/>
                </a:cubicBezTo>
                <a:cubicBezTo>
                  <a:pt x="29898" y="33144"/>
                  <a:pt x="29822" y="33139"/>
                  <a:pt x="29745" y="33139"/>
                </a:cubicBezTo>
                <a:cubicBezTo>
                  <a:pt x="29301" y="33139"/>
                  <a:pt x="28815" y="33302"/>
                  <a:pt x="28410" y="33376"/>
                </a:cubicBezTo>
                <a:cubicBezTo>
                  <a:pt x="27655" y="33513"/>
                  <a:pt x="26829" y="33477"/>
                  <a:pt x="26101" y="33715"/>
                </a:cubicBezTo>
                <a:cubicBezTo>
                  <a:pt x="24509" y="34232"/>
                  <a:pt x="22953" y="35084"/>
                  <a:pt x="21543" y="35978"/>
                </a:cubicBezTo>
                <a:cubicBezTo>
                  <a:pt x="20185" y="36838"/>
                  <a:pt x="19033" y="38071"/>
                  <a:pt x="17920" y="39219"/>
                </a:cubicBezTo>
                <a:cubicBezTo>
                  <a:pt x="16811" y="40360"/>
                  <a:pt x="15632" y="41452"/>
                  <a:pt x="14745" y="42775"/>
                </a:cubicBezTo>
                <a:cubicBezTo>
                  <a:pt x="14593" y="42884"/>
                  <a:pt x="14437" y="42982"/>
                  <a:pt x="14269" y="43065"/>
                </a:cubicBezTo>
                <a:cubicBezTo>
                  <a:pt x="14213" y="43092"/>
                  <a:pt x="14236" y="43170"/>
                  <a:pt x="14290" y="43170"/>
                </a:cubicBezTo>
                <a:cubicBezTo>
                  <a:pt x="14297" y="43170"/>
                  <a:pt x="14304" y="43169"/>
                  <a:pt x="14311" y="43166"/>
                </a:cubicBezTo>
                <a:cubicBezTo>
                  <a:pt x="14392" y="43134"/>
                  <a:pt x="14472" y="43105"/>
                  <a:pt x="14552" y="43076"/>
                </a:cubicBezTo>
                <a:lnTo>
                  <a:pt x="14552" y="43076"/>
                </a:lnTo>
                <a:cubicBezTo>
                  <a:pt x="14518" y="43131"/>
                  <a:pt x="14481" y="43182"/>
                  <a:pt x="14449" y="43235"/>
                </a:cubicBezTo>
                <a:cubicBezTo>
                  <a:pt x="14420" y="43284"/>
                  <a:pt x="14427" y="43347"/>
                  <a:pt x="14485" y="43370"/>
                </a:cubicBezTo>
                <a:cubicBezTo>
                  <a:pt x="14588" y="43412"/>
                  <a:pt x="14694" y="43430"/>
                  <a:pt x="14802" y="43430"/>
                </a:cubicBezTo>
                <a:cubicBezTo>
                  <a:pt x="15076" y="43430"/>
                  <a:pt x="15359" y="43318"/>
                  <a:pt x="15616" y="43232"/>
                </a:cubicBezTo>
                <a:cubicBezTo>
                  <a:pt x="16417" y="42963"/>
                  <a:pt x="17276" y="42754"/>
                  <a:pt x="18050" y="42407"/>
                </a:cubicBezTo>
                <a:cubicBezTo>
                  <a:pt x="19556" y="41730"/>
                  <a:pt x="20960" y="40704"/>
                  <a:pt x="22327" y="39796"/>
                </a:cubicBezTo>
                <a:cubicBezTo>
                  <a:pt x="23865" y="38771"/>
                  <a:pt x="25437" y="37771"/>
                  <a:pt x="26881" y="36604"/>
                </a:cubicBezTo>
                <a:cubicBezTo>
                  <a:pt x="27581" y="36039"/>
                  <a:pt x="28313" y="35545"/>
                  <a:pt x="28950" y="34908"/>
                </a:cubicBezTo>
                <a:cubicBezTo>
                  <a:pt x="29218" y="34640"/>
                  <a:pt x="29457" y="34347"/>
                  <a:pt x="29687" y="34044"/>
                </a:cubicBezTo>
                <a:lnTo>
                  <a:pt x="29687" y="34044"/>
                </a:lnTo>
                <a:cubicBezTo>
                  <a:pt x="29679" y="34108"/>
                  <a:pt x="29672" y="34172"/>
                  <a:pt x="29665" y="34237"/>
                </a:cubicBezTo>
                <a:cubicBezTo>
                  <a:pt x="29475" y="34678"/>
                  <a:pt x="29277" y="35117"/>
                  <a:pt x="29044" y="35540"/>
                </a:cubicBezTo>
                <a:cubicBezTo>
                  <a:pt x="27762" y="37881"/>
                  <a:pt x="26483" y="40307"/>
                  <a:pt x="25050" y="42555"/>
                </a:cubicBezTo>
                <a:cubicBezTo>
                  <a:pt x="24787" y="42966"/>
                  <a:pt x="24519" y="43370"/>
                  <a:pt x="24252" y="43775"/>
                </a:cubicBezTo>
                <a:cubicBezTo>
                  <a:pt x="24052" y="44005"/>
                  <a:pt x="23845" y="44230"/>
                  <a:pt x="23637" y="44450"/>
                </a:cubicBezTo>
                <a:cubicBezTo>
                  <a:pt x="23692" y="44351"/>
                  <a:pt x="23607" y="44249"/>
                  <a:pt x="23516" y="44249"/>
                </a:cubicBezTo>
                <a:cubicBezTo>
                  <a:pt x="23481" y="44249"/>
                  <a:pt x="23445" y="44265"/>
                  <a:pt x="23416" y="44303"/>
                </a:cubicBezTo>
                <a:cubicBezTo>
                  <a:pt x="23375" y="44353"/>
                  <a:pt x="23351" y="44405"/>
                  <a:pt x="23329" y="44462"/>
                </a:cubicBezTo>
                <a:cubicBezTo>
                  <a:pt x="22752" y="44411"/>
                  <a:pt x="22201" y="44145"/>
                  <a:pt x="21616" y="44086"/>
                </a:cubicBezTo>
                <a:cubicBezTo>
                  <a:pt x="21536" y="44078"/>
                  <a:pt x="21457" y="44074"/>
                  <a:pt x="21380" y="44074"/>
                </a:cubicBezTo>
                <a:cubicBezTo>
                  <a:pt x="20909" y="44074"/>
                  <a:pt x="20499" y="44213"/>
                  <a:pt x="20028" y="44331"/>
                </a:cubicBezTo>
                <a:cubicBezTo>
                  <a:pt x="18571" y="44699"/>
                  <a:pt x="17163" y="45331"/>
                  <a:pt x="15823" y="46009"/>
                </a:cubicBezTo>
                <a:cubicBezTo>
                  <a:pt x="14465" y="46695"/>
                  <a:pt x="13295" y="47642"/>
                  <a:pt x="12258" y="48750"/>
                </a:cubicBezTo>
                <a:cubicBezTo>
                  <a:pt x="11637" y="49411"/>
                  <a:pt x="11073" y="50130"/>
                  <a:pt x="10524" y="50848"/>
                </a:cubicBezTo>
                <a:cubicBezTo>
                  <a:pt x="10295" y="51146"/>
                  <a:pt x="9743" y="51608"/>
                  <a:pt x="9824" y="52020"/>
                </a:cubicBezTo>
                <a:cubicBezTo>
                  <a:pt x="9831" y="52057"/>
                  <a:pt x="9854" y="52098"/>
                  <a:pt x="9895" y="52111"/>
                </a:cubicBezTo>
                <a:cubicBezTo>
                  <a:pt x="10005" y="52144"/>
                  <a:pt x="10115" y="52158"/>
                  <a:pt x="10224" y="52158"/>
                </a:cubicBezTo>
                <a:cubicBezTo>
                  <a:pt x="10573" y="52158"/>
                  <a:pt x="10915" y="52017"/>
                  <a:pt x="11245" y="51897"/>
                </a:cubicBezTo>
                <a:cubicBezTo>
                  <a:pt x="11999" y="51623"/>
                  <a:pt x="12749" y="51370"/>
                  <a:pt x="13489" y="51055"/>
                </a:cubicBezTo>
                <a:cubicBezTo>
                  <a:pt x="15100" y="50364"/>
                  <a:pt x="16623" y="49538"/>
                  <a:pt x="18192" y="48764"/>
                </a:cubicBezTo>
                <a:cubicBezTo>
                  <a:pt x="19493" y="48124"/>
                  <a:pt x="20713" y="47324"/>
                  <a:pt x="21857" y="46436"/>
                </a:cubicBezTo>
                <a:cubicBezTo>
                  <a:pt x="22367" y="46041"/>
                  <a:pt x="22823" y="45639"/>
                  <a:pt x="23246" y="45215"/>
                </a:cubicBezTo>
                <a:lnTo>
                  <a:pt x="23246" y="45215"/>
                </a:lnTo>
                <a:cubicBezTo>
                  <a:pt x="23245" y="45234"/>
                  <a:pt x="23242" y="45253"/>
                  <a:pt x="23239" y="45272"/>
                </a:cubicBezTo>
                <a:cubicBezTo>
                  <a:pt x="22376" y="46523"/>
                  <a:pt x="21486" y="47752"/>
                  <a:pt x="20562" y="48973"/>
                </a:cubicBezTo>
                <a:cubicBezTo>
                  <a:pt x="19686" y="50131"/>
                  <a:pt x="18751" y="51232"/>
                  <a:pt x="17798" y="52318"/>
                </a:cubicBezTo>
                <a:cubicBezTo>
                  <a:pt x="17780" y="52335"/>
                  <a:pt x="17762" y="52351"/>
                  <a:pt x="17742" y="52365"/>
                </a:cubicBezTo>
                <a:cubicBezTo>
                  <a:pt x="17299" y="52461"/>
                  <a:pt x="16811" y="52472"/>
                  <a:pt x="16375" y="52546"/>
                </a:cubicBezTo>
                <a:cubicBezTo>
                  <a:pt x="15737" y="52655"/>
                  <a:pt x="15144" y="52776"/>
                  <a:pt x="14531" y="52987"/>
                </a:cubicBezTo>
                <a:cubicBezTo>
                  <a:pt x="13221" y="53441"/>
                  <a:pt x="11854" y="53725"/>
                  <a:pt x="10609" y="54353"/>
                </a:cubicBezTo>
                <a:cubicBezTo>
                  <a:pt x="9355" y="54982"/>
                  <a:pt x="8356" y="55868"/>
                  <a:pt x="7352" y="56830"/>
                </a:cubicBezTo>
                <a:cubicBezTo>
                  <a:pt x="6836" y="57326"/>
                  <a:pt x="6328" y="57847"/>
                  <a:pt x="5790" y="58320"/>
                </a:cubicBezTo>
                <a:cubicBezTo>
                  <a:pt x="5586" y="58499"/>
                  <a:pt x="5281" y="58688"/>
                  <a:pt x="5281" y="58991"/>
                </a:cubicBezTo>
                <a:cubicBezTo>
                  <a:pt x="5281" y="59085"/>
                  <a:pt x="5338" y="59162"/>
                  <a:pt x="5433" y="59162"/>
                </a:cubicBezTo>
                <a:cubicBezTo>
                  <a:pt x="5438" y="59162"/>
                  <a:pt x="5444" y="59162"/>
                  <a:pt x="5450" y="59161"/>
                </a:cubicBezTo>
                <a:cubicBezTo>
                  <a:pt x="5995" y="59105"/>
                  <a:pt x="6483" y="58788"/>
                  <a:pt x="7003" y="58635"/>
                </a:cubicBezTo>
                <a:cubicBezTo>
                  <a:pt x="7688" y="58435"/>
                  <a:pt x="8399" y="58404"/>
                  <a:pt x="9076" y="58153"/>
                </a:cubicBezTo>
                <a:cubicBezTo>
                  <a:pt x="9660" y="57936"/>
                  <a:pt x="10197" y="57608"/>
                  <a:pt x="10735" y="57293"/>
                </a:cubicBezTo>
                <a:cubicBezTo>
                  <a:pt x="11364" y="56928"/>
                  <a:pt x="12057" y="56668"/>
                  <a:pt x="12667" y="56272"/>
                </a:cubicBezTo>
                <a:cubicBezTo>
                  <a:pt x="13758" y="55569"/>
                  <a:pt x="14993" y="55027"/>
                  <a:pt x="15949" y="54130"/>
                </a:cubicBezTo>
                <a:cubicBezTo>
                  <a:pt x="16260" y="53839"/>
                  <a:pt x="16598" y="53566"/>
                  <a:pt x="16938" y="53294"/>
                </a:cubicBezTo>
                <a:lnTo>
                  <a:pt x="16938" y="53294"/>
                </a:lnTo>
                <a:cubicBezTo>
                  <a:pt x="16501" y="53784"/>
                  <a:pt x="16064" y="54273"/>
                  <a:pt x="15626" y="54765"/>
                </a:cubicBezTo>
                <a:cubicBezTo>
                  <a:pt x="14702" y="55805"/>
                  <a:pt x="13862" y="56920"/>
                  <a:pt x="12948" y="57974"/>
                </a:cubicBezTo>
                <a:cubicBezTo>
                  <a:pt x="12360" y="58649"/>
                  <a:pt x="11749" y="59293"/>
                  <a:pt x="11137" y="59938"/>
                </a:cubicBezTo>
                <a:cubicBezTo>
                  <a:pt x="10488" y="60337"/>
                  <a:pt x="9802" y="60661"/>
                  <a:pt x="9137" y="61068"/>
                </a:cubicBezTo>
                <a:cubicBezTo>
                  <a:pt x="8438" y="61494"/>
                  <a:pt x="7647" y="61840"/>
                  <a:pt x="6996" y="62340"/>
                </a:cubicBezTo>
                <a:cubicBezTo>
                  <a:pt x="6373" y="62822"/>
                  <a:pt x="5809" y="63400"/>
                  <a:pt x="5217" y="63921"/>
                </a:cubicBezTo>
                <a:cubicBezTo>
                  <a:pt x="3968" y="65020"/>
                  <a:pt x="2880" y="66124"/>
                  <a:pt x="1947" y="67526"/>
                </a:cubicBezTo>
                <a:cubicBezTo>
                  <a:pt x="1528" y="68157"/>
                  <a:pt x="1139" y="68830"/>
                  <a:pt x="877" y="69544"/>
                </a:cubicBezTo>
                <a:cubicBezTo>
                  <a:pt x="630" y="70219"/>
                  <a:pt x="210" y="70872"/>
                  <a:pt x="9" y="71551"/>
                </a:cubicBezTo>
                <a:cubicBezTo>
                  <a:pt x="1" y="71582"/>
                  <a:pt x="15" y="71630"/>
                  <a:pt x="54" y="71630"/>
                </a:cubicBezTo>
                <a:cubicBezTo>
                  <a:pt x="59" y="71630"/>
                  <a:pt x="63" y="71630"/>
                  <a:pt x="68" y="71630"/>
                </a:cubicBezTo>
                <a:cubicBezTo>
                  <a:pt x="472" y="71630"/>
                  <a:pt x="841" y="71376"/>
                  <a:pt x="1191" y="71187"/>
                </a:cubicBezTo>
                <a:cubicBezTo>
                  <a:pt x="1904" y="70799"/>
                  <a:pt x="2582" y="70361"/>
                  <a:pt x="3216" y="69856"/>
                </a:cubicBezTo>
                <a:cubicBezTo>
                  <a:pt x="4386" y="68926"/>
                  <a:pt x="5483" y="68038"/>
                  <a:pt x="6523" y="66965"/>
                </a:cubicBezTo>
                <a:cubicBezTo>
                  <a:pt x="7102" y="66368"/>
                  <a:pt x="7760" y="65860"/>
                  <a:pt x="8341" y="65272"/>
                </a:cubicBezTo>
                <a:cubicBezTo>
                  <a:pt x="8956" y="64650"/>
                  <a:pt x="9491" y="63898"/>
                  <a:pt x="9974" y="63170"/>
                </a:cubicBezTo>
                <a:cubicBezTo>
                  <a:pt x="10986" y="61645"/>
                  <a:pt x="11969" y="60086"/>
                  <a:pt x="12910" y="58516"/>
                </a:cubicBezTo>
                <a:cubicBezTo>
                  <a:pt x="12924" y="58490"/>
                  <a:pt x="12920" y="58469"/>
                  <a:pt x="12911" y="58451"/>
                </a:cubicBezTo>
                <a:cubicBezTo>
                  <a:pt x="13502" y="57796"/>
                  <a:pt x="14070" y="57128"/>
                  <a:pt x="14601" y="56437"/>
                </a:cubicBezTo>
                <a:cubicBezTo>
                  <a:pt x="15477" y="55293"/>
                  <a:pt x="16456" y="54240"/>
                  <a:pt x="17431" y="53183"/>
                </a:cubicBezTo>
                <a:lnTo>
                  <a:pt x="17431" y="53183"/>
                </a:lnTo>
                <a:cubicBezTo>
                  <a:pt x="17323" y="53436"/>
                  <a:pt x="17227" y="53697"/>
                  <a:pt x="17117" y="53955"/>
                </a:cubicBezTo>
                <a:cubicBezTo>
                  <a:pt x="16866" y="54542"/>
                  <a:pt x="16605" y="55122"/>
                  <a:pt x="16449" y="55744"/>
                </a:cubicBezTo>
                <a:cubicBezTo>
                  <a:pt x="16131" y="57031"/>
                  <a:pt x="15899" y="58391"/>
                  <a:pt x="15928" y="59723"/>
                </a:cubicBezTo>
                <a:cubicBezTo>
                  <a:pt x="15957" y="61028"/>
                  <a:pt x="15998" y="62268"/>
                  <a:pt x="16181" y="63562"/>
                </a:cubicBezTo>
                <a:cubicBezTo>
                  <a:pt x="16267" y="64163"/>
                  <a:pt x="16297" y="64747"/>
                  <a:pt x="16439" y="65337"/>
                </a:cubicBezTo>
                <a:cubicBezTo>
                  <a:pt x="16503" y="65602"/>
                  <a:pt x="16557" y="65866"/>
                  <a:pt x="16630" y="66128"/>
                </a:cubicBezTo>
                <a:cubicBezTo>
                  <a:pt x="16705" y="66394"/>
                  <a:pt x="16706" y="66682"/>
                  <a:pt x="16822" y="66931"/>
                </a:cubicBezTo>
                <a:cubicBezTo>
                  <a:pt x="16835" y="66960"/>
                  <a:pt x="16860" y="66974"/>
                  <a:pt x="16885" y="66974"/>
                </a:cubicBezTo>
                <a:cubicBezTo>
                  <a:pt x="16906" y="66974"/>
                  <a:pt x="16927" y="66965"/>
                  <a:pt x="16944" y="66948"/>
                </a:cubicBezTo>
                <a:cubicBezTo>
                  <a:pt x="17240" y="66638"/>
                  <a:pt x="17328" y="65960"/>
                  <a:pt x="17460" y="65564"/>
                </a:cubicBezTo>
                <a:cubicBezTo>
                  <a:pt x="17645" y="65014"/>
                  <a:pt x="17835" y="64465"/>
                  <a:pt x="18028" y="63921"/>
                </a:cubicBezTo>
                <a:cubicBezTo>
                  <a:pt x="18441" y="62758"/>
                  <a:pt x="18615" y="61520"/>
                  <a:pt x="18805" y="60307"/>
                </a:cubicBezTo>
                <a:cubicBezTo>
                  <a:pt x="18993" y="59111"/>
                  <a:pt x="18915" y="57879"/>
                  <a:pt x="18740" y="56685"/>
                </a:cubicBezTo>
                <a:cubicBezTo>
                  <a:pt x="18646" y="56048"/>
                  <a:pt x="18498" y="55439"/>
                  <a:pt x="18342" y="54815"/>
                </a:cubicBezTo>
                <a:cubicBezTo>
                  <a:pt x="18216" y="54309"/>
                  <a:pt x="17930" y="53582"/>
                  <a:pt x="18008" y="53055"/>
                </a:cubicBezTo>
                <a:cubicBezTo>
                  <a:pt x="18013" y="53030"/>
                  <a:pt x="17992" y="53015"/>
                  <a:pt x="17970" y="53015"/>
                </a:cubicBezTo>
                <a:cubicBezTo>
                  <a:pt x="17964" y="53015"/>
                  <a:pt x="17958" y="53016"/>
                  <a:pt x="17953" y="53018"/>
                </a:cubicBezTo>
                <a:cubicBezTo>
                  <a:pt x="17952" y="53002"/>
                  <a:pt x="17952" y="52987"/>
                  <a:pt x="17949" y="52971"/>
                </a:cubicBezTo>
                <a:cubicBezTo>
                  <a:pt x="17940" y="52931"/>
                  <a:pt x="17911" y="52912"/>
                  <a:pt x="17881" y="52912"/>
                </a:cubicBezTo>
                <a:cubicBezTo>
                  <a:pt x="17845" y="52912"/>
                  <a:pt x="17808" y="52940"/>
                  <a:pt x="17808" y="52989"/>
                </a:cubicBezTo>
                <a:cubicBezTo>
                  <a:pt x="17816" y="53470"/>
                  <a:pt x="17660" y="53942"/>
                  <a:pt x="17626" y="54421"/>
                </a:cubicBezTo>
                <a:cubicBezTo>
                  <a:pt x="17610" y="54656"/>
                  <a:pt x="17545" y="54880"/>
                  <a:pt x="17538" y="55116"/>
                </a:cubicBezTo>
                <a:cubicBezTo>
                  <a:pt x="17531" y="55369"/>
                  <a:pt x="17561" y="55622"/>
                  <a:pt x="17547" y="55875"/>
                </a:cubicBezTo>
                <a:cubicBezTo>
                  <a:pt x="17495" y="56837"/>
                  <a:pt x="17418" y="57799"/>
                  <a:pt x="17430" y="58765"/>
                </a:cubicBezTo>
                <a:cubicBezTo>
                  <a:pt x="17443" y="59773"/>
                  <a:pt x="17545" y="60817"/>
                  <a:pt x="17406" y="61817"/>
                </a:cubicBezTo>
                <a:cubicBezTo>
                  <a:pt x="17331" y="62358"/>
                  <a:pt x="17257" y="62896"/>
                  <a:pt x="17220" y="63441"/>
                </a:cubicBezTo>
                <a:cubicBezTo>
                  <a:pt x="17194" y="63802"/>
                  <a:pt x="17262" y="64411"/>
                  <a:pt x="17111" y="64802"/>
                </a:cubicBezTo>
                <a:cubicBezTo>
                  <a:pt x="17006" y="64382"/>
                  <a:pt x="16980" y="63872"/>
                  <a:pt x="16962" y="63470"/>
                </a:cubicBezTo>
                <a:cubicBezTo>
                  <a:pt x="16941" y="62932"/>
                  <a:pt x="16960" y="62366"/>
                  <a:pt x="17035" y="61837"/>
                </a:cubicBezTo>
                <a:cubicBezTo>
                  <a:pt x="17187" y="60777"/>
                  <a:pt x="17175" y="59724"/>
                  <a:pt x="17218" y="58655"/>
                </a:cubicBezTo>
                <a:cubicBezTo>
                  <a:pt x="17257" y="57660"/>
                  <a:pt x="17285" y="56687"/>
                  <a:pt x="17409" y="55699"/>
                </a:cubicBezTo>
                <a:cubicBezTo>
                  <a:pt x="17473" y="55187"/>
                  <a:pt x="17518" y="54672"/>
                  <a:pt x="17581" y="54159"/>
                </a:cubicBezTo>
                <a:cubicBezTo>
                  <a:pt x="17628" y="53789"/>
                  <a:pt x="17684" y="53423"/>
                  <a:pt x="17688" y="53052"/>
                </a:cubicBezTo>
                <a:cubicBezTo>
                  <a:pt x="17729" y="52955"/>
                  <a:pt x="17775" y="52859"/>
                  <a:pt x="17823" y="52765"/>
                </a:cubicBezTo>
                <a:cubicBezTo>
                  <a:pt x="17978" y="52655"/>
                  <a:pt x="18119" y="52532"/>
                  <a:pt x="18232" y="52373"/>
                </a:cubicBezTo>
                <a:cubicBezTo>
                  <a:pt x="18246" y="52353"/>
                  <a:pt x="18229" y="52335"/>
                  <a:pt x="18210" y="52335"/>
                </a:cubicBezTo>
                <a:cubicBezTo>
                  <a:pt x="18205" y="52335"/>
                  <a:pt x="18200" y="52336"/>
                  <a:pt x="18196" y="52338"/>
                </a:cubicBezTo>
                <a:cubicBezTo>
                  <a:pt x="18734" y="51741"/>
                  <a:pt x="19262" y="51135"/>
                  <a:pt x="19759" y="50500"/>
                </a:cubicBezTo>
                <a:cubicBezTo>
                  <a:pt x="20906" y="49033"/>
                  <a:pt x="22042" y="47571"/>
                  <a:pt x="23129" y="46071"/>
                </a:cubicBezTo>
                <a:lnTo>
                  <a:pt x="23129" y="46071"/>
                </a:lnTo>
                <a:cubicBezTo>
                  <a:pt x="23073" y="46450"/>
                  <a:pt x="23019" y="46832"/>
                  <a:pt x="22990" y="47218"/>
                </a:cubicBezTo>
                <a:cubicBezTo>
                  <a:pt x="22896" y="48474"/>
                  <a:pt x="22762" y="49720"/>
                  <a:pt x="22687" y="50976"/>
                </a:cubicBezTo>
                <a:cubicBezTo>
                  <a:pt x="22610" y="52218"/>
                  <a:pt x="22643" y="53550"/>
                  <a:pt x="22860" y="54773"/>
                </a:cubicBezTo>
                <a:cubicBezTo>
                  <a:pt x="23079" y="56009"/>
                  <a:pt x="23401" y="57135"/>
                  <a:pt x="23838" y="58310"/>
                </a:cubicBezTo>
                <a:cubicBezTo>
                  <a:pt x="24055" y="58895"/>
                  <a:pt x="24353" y="59430"/>
                  <a:pt x="24619" y="59996"/>
                </a:cubicBezTo>
                <a:cubicBezTo>
                  <a:pt x="24732" y="60234"/>
                  <a:pt x="24913" y="61063"/>
                  <a:pt x="25205" y="61128"/>
                </a:cubicBezTo>
                <a:cubicBezTo>
                  <a:pt x="25221" y="61132"/>
                  <a:pt x="25237" y="61134"/>
                  <a:pt x="25252" y="61134"/>
                </a:cubicBezTo>
                <a:cubicBezTo>
                  <a:pt x="25753" y="61134"/>
                  <a:pt x="25733" y="59255"/>
                  <a:pt x="25760" y="58972"/>
                </a:cubicBezTo>
                <a:cubicBezTo>
                  <a:pt x="25874" y="57722"/>
                  <a:pt x="26217" y="56516"/>
                  <a:pt x="26334" y="55265"/>
                </a:cubicBezTo>
                <a:cubicBezTo>
                  <a:pt x="26450" y="54042"/>
                  <a:pt x="26279" y="52890"/>
                  <a:pt x="25957" y="51709"/>
                </a:cubicBezTo>
                <a:cubicBezTo>
                  <a:pt x="25582" y="50342"/>
                  <a:pt x="24814" y="49069"/>
                  <a:pt x="24561" y="47672"/>
                </a:cubicBezTo>
                <a:cubicBezTo>
                  <a:pt x="24437" y="46987"/>
                  <a:pt x="24440" y="46284"/>
                  <a:pt x="24308" y="45597"/>
                </a:cubicBezTo>
                <a:cubicBezTo>
                  <a:pt x="24259" y="45344"/>
                  <a:pt x="24215" y="44975"/>
                  <a:pt x="24117" y="44670"/>
                </a:cubicBezTo>
                <a:cubicBezTo>
                  <a:pt x="24265" y="44456"/>
                  <a:pt x="24416" y="44245"/>
                  <a:pt x="24561" y="44029"/>
                </a:cubicBezTo>
                <a:cubicBezTo>
                  <a:pt x="26041" y="41824"/>
                  <a:pt x="27273" y="39488"/>
                  <a:pt x="28668" y="37232"/>
                </a:cubicBezTo>
                <a:cubicBezTo>
                  <a:pt x="28963" y="36756"/>
                  <a:pt x="29247" y="36289"/>
                  <a:pt x="29513" y="35813"/>
                </a:cubicBezTo>
                <a:lnTo>
                  <a:pt x="29513" y="35813"/>
                </a:lnTo>
                <a:cubicBezTo>
                  <a:pt x="29435" y="36470"/>
                  <a:pt x="29383" y="37128"/>
                  <a:pt x="29392" y="37792"/>
                </a:cubicBezTo>
                <a:cubicBezTo>
                  <a:pt x="29418" y="39770"/>
                  <a:pt x="29718" y="41678"/>
                  <a:pt x="30106" y="43613"/>
                </a:cubicBezTo>
                <a:cubicBezTo>
                  <a:pt x="30288" y="44525"/>
                  <a:pt x="30592" y="45389"/>
                  <a:pt x="30792" y="46290"/>
                </a:cubicBezTo>
                <a:cubicBezTo>
                  <a:pt x="30972" y="47108"/>
                  <a:pt x="31194" y="47905"/>
                  <a:pt x="31519" y="48682"/>
                </a:cubicBezTo>
                <a:cubicBezTo>
                  <a:pt x="31833" y="49428"/>
                  <a:pt x="32165" y="50106"/>
                  <a:pt x="32647" y="50759"/>
                </a:cubicBezTo>
                <a:cubicBezTo>
                  <a:pt x="33000" y="51234"/>
                  <a:pt x="33435" y="52073"/>
                  <a:pt x="33978" y="52358"/>
                </a:cubicBezTo>
                <a:cubicBezTo>
                  <a:pt x="33996" y="52368"/>
                  <a:pt x="34015" y="52372"/>
                  <a:pt x="34034" y="52372"/>
                </a:cubicBezTo>
                <a:cubicBezTo>
                  <a:pt x="34097" y="52372"/>
                  <a:pt x="34161" y="52327"/>
                  <a:pt x="34183" y="52271"/>
                </a:cubicBezTo>
                <a:cubicBezTo>
                  <a:pt x="34426" y="51683"/>
                  <a:pt x="34459" y="51057"/>
                  <a:pt x="34527" y="50432"/>
                </a:cubicBezTo>
                <a:cubicBezTo>
                  <a:pt x="34624" y="49564"/>
                  <a:pt x="34814" y="48705"/>
                  <a:pt x="34910" y="47837"/>
                </a:cubicBezTo>
                <a:cubicBezTo>
                  <a:pt x="35077" y="46378"/>
                  <a:pt x="34858" y="44757"/>
                  <a:pt x="34479" y="43348"/>
                </a:cubicBezTo>
                <a:cubicBezTo>
                  <a:pt x="34041" y="41731"/>
                  <a:pt x="33283" y="40091"/>
                  <a:pt x="32563" y="38581"/>
                </a:cubicBezTo>
                <a:cubicBezTo>
                  <a:pt x="32187" y="37793"/>
                  <a:pt x="31750" y="37064"/>
                  <a:pt x="31429" y="36248"/>
                </a:cubicBezTo>
                <a:cubicBezTo>
                  <a:pt x="31211" y="35692"/>
                  <a:pt x="31084" y="34980"/>
                  <a:pt x="30690" y="34517"/>
                </a:cubicBezTo>
                <a:cubicBezTo>
                  <a:pt x="30681" y="34507"/>
                  <a:pt x="30671" y="34502"/>
                  <a:pt x="30661" y="34502"/>
                </a:cubicBezTo>
                <a:cubicBezTo>
                  <a:pt x="30634" y="34502"/>
                  <a:pt x="30610" y="34534"/>
                  <a:pt x="30628" y="34562"/>
                </a:cubicBezTo>
                <a:cubicBezTo>
                  <a:pt x="30968" y="35097"/>
                  <a:pt x="31117" y="35825"/>
                  <a:pt x="31334" y="36413"/>
                </a:cubicBezTo>
                <a:cubicBezTo>
                  <a:pt x="31604" y="37154"/>
                  <a:pt x="31902" y="37852"/>
                  <a:pt x="32232" y="38572"/>
                </a:cubicBezTo>
                <a:cubicBezTo>
                  <a:pt x="32883" y="39997"/>
                  <a:pt x="33532" y="41540"/>
                  <a:pt x="33968" y="43046"/>
                </a:cubicBezTo>
                <a:cubicBezTo>
                  <a:pt x="34383" y="44482"/>
                  <a:pt x="34605" y="46168"/>
                  <a:pt x="34481" y="47662"/>
                </a:cubicBezTo>
                <a:cubicBezTo>
                  <a:pt x="34416" y="48443"/>
                  <a:pt x="34270" y="49221"/>
                  <a:pt x="34183" y="50001"/>
                </a:cubicBezTo>
                <a:cubicBezTo>
                  <a:pt x="34111" y="50649"/>
                  <a:pt x="34158" y="51330"/>
                  <a:pt x="33960" y="51959"/>
                </a:cubicBezTo>
                <a:cubicBezTo>
                  <a:pt x="33793" y="51801"/>
                  <a:pt x="33649" y="51554"/>
                  <a:pt x="33528" y="51396"/>
                </a:cubicBezTo>
                <a:cubicBezTo>
                  <a:pt x="33268" y="51061"/>
                  <a:pt x="33001" y="50724"/>
                  <a:pt x="32754" y="50378"/>
                </a:cubicBezTo>
                <a:cubicBezTo>
                  <a:pt x="32288" y="49730"/>
                  <a:pt x="31951" y="48997"/>
                  <a:pt x="31656" y="48257"/>
                </a:cubicBezTo>
                <a:cubicBezTo>
                  <a:pt x="31035" y="46695"/>
                  <a:pt x="30611" y="44965"/>
                  <a:pt x="30308" y="43313"/>
                </a:cubicBezTo>
                <a:cubicBezTo>
                  <a:pt x="30006" y="41667"/>
                  <a:pt x="29810" y="40065"/>
                  <a:pt x="29679" y="38396"/>
                </a:cubicBezTo>
                <a:cubicBezTo>
                  <a:pt x="29607" y="37460"/>
                  <a:pt x="29666" y="36520"/>
                  <a:pt x="29781" y="35589"/>
                </a:cubicBezTo>
                <a:cubicBezTo>
                  <a:pt x="29795" y="35472"/>
                  <a:pt x="29805" y="35352"/>
                  <a:pt x="29820" y="35235"/>
                </a:cubicBezTo>
                <a:cubicBezTo>
                  <a:pt x="29919" y="35041"/>
                  <a:pt x="30015" y="34844"/>
                  <a:pt x="30106" y="34646"/>
                </a:cubicBezTo>
                <a:cubicBezTo>
                  <a:pt x="30113" y="34656"/>
                  <a:pt x="30120" y="34665"/>
                  <a:pt x="30126" y="34676"/>
                </a:cubicBezTo>
                <a:cubicBezTo>
                  <a:pt x="30000" y="36092"/>
                  <a:pt x="30008" y="37463"/>
                  <a:pt x="30243" y="38873"/>
                </a:cubicBezTo>
                <a:cubicBezTo>
                  <a:pt x="30518" y="40521"/>
                  <a:pt x="30807" y="42192"/>
                  <a:pt x="31162" y="43825"/>
                </a:cubicBezTo>
                <a:cubicBezTo>
                  <a:pt x="31486" y="45311"/>
                  <a:pt x="31775" y="46806"/>
                  <a:pt x="32147" y="48280"/>
                </a:cubicBezTo>
                <a:cubicBezTo>
                  <a:pt x="32332" y="49010"/>
                  <a:pt x="32617" y="49646"/>
                  <a:pt x="32918" y="50331"/>
                </a:cubicBezTo>
                <a:cubicBezTo>
                  <a:pt x="33127" y="50809"/>
                  <a:pt x="33398" y="51181"/>
                  <a:pt x="33891" y="51398"/>
                </a:cubicBezTo>
                <a:cubicBezTo>
                  <a:pt x="33898" y="51402"/>
                  <a:pt x="33906" y="51403"/>
                  <a:pt x="33914" y="51403"/>
                </a:cubicBezTo>
                <a:cubicBezTo>
                  <a:pt x="33944" y="51403"/>
                  <a:pt x="33972" y="51380"/>
                  <a:pt x="33976" y="51350"/>
                </a:cubicBezTo>
                <a:cubicBezTo>
                  <a:pt x="34057" y="50615"/>
                  <a:pt x="33939" y="49872"/>
                  <a:pt x="33874" y="49142"/>
                </a:cubicBezTo>
                <a:cubicBezTo>
                  <a:pt x="33800" y="48291"/>
                  <a:pt x="33766" y="47438"/>
                  <a:pt x="33694" y="46586"/>
                </a:cubicBezTo>
                <a:cubicBezTo>
                  <a:pt x="33576" y="45186"/>
                  <a:pt x="33438" y="43811"/>
                  <a:pt x="33094" y="42444"/>
                </a:cubicBezTo>
                <a:cubicBezTo>
                  <a:pt x="32725" y="40978"/>
                  <a:pt x="32220" y="39505"/>
                  <a:pt x="31575" y="38136"/>
                </a:cubicBezTo>
                <a:cubicBezTo>
                  <a:pt x="31424" y="37813"/>
                  <a:pt x="31225" y="37509"/>
                  <a:pt x="31107" y="37171"/>
                </a:cubicBezTo>
                <a:cubicBezTo>
                  <a:pt x="30938" y="36681"/>
                  <a:pt x="30873" y="36166"/>
                  <a:pt x="30771" y="35661"/>
                </a:cubicBezTo>
                <a:cubicBezTo>
                  <a:pt x="30687" y="35248"/>
                  <a:pt x="30549" y="34692"/>
                  <a:pt x="30223" y="34375"/>
                </a:cubicBezTo>
                <a:cubicBezTo>
                  <a:pt x="30272" y="34264"/>
                  <a:pt x="30324" y="34156"/>
                  <a:pt x="30369" y="34040"/>
                </a:cubicBezTo>
                <a:cubicBezTo>
                  <a:pt x="30832" y="32854"/>
                  <a:pt x="31601" y="31826"/>
                  <a:pt x="32098" y="30659"/>
                </a:cubicBezTo>
                <a:cubicBezTo>
                  <a:pt x="32578" y="29538"/>
                  <a:pt x="33033" y="28387"/>
                  <a:pt x="33362" y="27215"/>
                </a:cubicBezTo>
                <a:cubicBezTo>
                  <a:pt x="33635" y="26245"/>
                  <a:pt x="33850" y="25254"/>
                  <a:pt x="34141" y="24288"/>
                </a:cubicBezTo>
                <a:cubicBezTo>
                  <a:pt x="34224" y="24973"/>
                  <a:pt x="34332" y="25660"/>
                  <a:pt x="34372" y="26347"/>
                </a:cubicBezTo>
                <a:cubicBezTo>
                  <a:pt x="34501" y="28544"/>
                  <a:pt x="34954" y="30751"/>
                  <a:pt x="35528" y="32874"/>
                </a:cubicBezTo>
                <a:cubicBezTo>
                  <a:pt x="36121" y="35070"/>
                  <a:pt x="36970" y="37042"/>
                  <a:pt x="38024" y="39047"/>
                </a:cubicBezTo>
                <a:cubicBezTo>
                  <a:pt x="38844" y="40606"/>
                  <a:pt x="39813" y="42197"/>
                  <a:pt x="41147" y="43361"/>
                </a:cubicBezTo>
                <a:cubicBezTo>
                  <a:pt x="41161" y="43374"/>
                  <a:pt x="41180" y="43380"/>
                  <a:pt x="41199" y="43380"/>
                </a:cubicBezTo>
                <a:cubicBezTo>
                  <a:pt x="41220" y="43380"/>
                  <a:pt x="41241" y="43373"/>
                  <a:pt x="41257" y="43361"/>
                </a:cubicBezTo>
                <a:cubicBezTo>
                  <a:pt x="41618" y="43086"/>
                  <a:pt x="41462" y="42522"/>
                  <a:pt x="41414" y="42139"/>
                </a:cubicBezTo>
                <a:cubicBezTo>
                  <a:pt x="41265" y="41007"/>
                  <a:pt x="41222" y="39878"/>
                  <a:pt x="41140" y="38742"/>
                </a:cubicBezTo>
                <a:cubicBezTo>
                  <a:pt x="40970" y="36441"/>
                  <a:pt x="40535" y="34316"/>
                  <a:pt x="39919" y="32102"/>
                </a:cubicBezTo>
                <a:cubicBezTo>
                  <a:pt x="39614" y="31003"/>
                  <a:pt x="39136" y="30073"/>
                  <a:pt x="38692" y="29037"/>
                </a:cubicBezTo>
                <a:cubicBezTo>
                  <a:pt x="38371" y="28282"/>
                  <a:pt x="38037" y="27459"/>
                  <a:pt x="37590" y="26774"/>
                </a:cubicBezTo>
                <a:cubicBezTo>
                  <a:pt x="37000" y="25870"/>
                  <a:pt x="36519" y="24859"/>
                  <a:pt x="36046" y="23887"/>
                </a:cubicBezTo>
                <a:cubicBezTo>
                  <a:pt x="35716" y="23206"/>
                  <a:pt x="35408" y="22507"/>
                  <a:pt x="34871" y="21962"/>
                </a:cubicBezTo>
                <a:cubicBezTo>
                  <a:pt x="35395" y="20154"/>
                  <a:pt x="35800" y="18300"/>
                  <a:pt x="36153" y="16466"/>
                </a:cubicBezTo>
                <a:cubicBezTo>
                  <a:pt x="36432" y="15022"/>
                  <a:pt x="36798" y="13610"/>
                  <a:pt x="37123" y="12177"/>
                </a:cubicBezTo>
                <a:cubicBezTo>
                  <a:pt x="37397" y="10978"/>
                  <a:pt x="37705" y="9728"/>
                  <a:pt x="37807" y="8501"/>
                </a:cubicBezTo>
                <a:cubicBezTo>
                  <a:pt x="37820" y="8356"/>
                  <a:pt x="37835" y="8210"/>
                  <a:pt x="37849" y="8062"/>
                </a:cubicBezTo>
                <a:cubicBezTo>
                  <a:pt x="37872" y="8619"/>
                  <a:pt x="37909" y="9174"/>
                  <a:pt x="37951" y="9733"/>
                </a:cubicBezTo>
                <a:cubicBezTo>
                  <a:pt x="38170" y="12602"/>
                  <a:pt x="38261" y="15477"/>
                  <a:pt x="38545" y="18344"/>
                </a:cubicBezTo>
                <a:cubicBezTo>
                  <a:pt x="38811" y="21018"/>
                  <a:pt x="39647" y="23718"/>
                  <a:pt x="40615" y="26208"/>
                </a:cubicBezTo>
                <a:cubicBezTo>
                  <a:pt x="41090" y="27432"/>
                  <a:pt x="41693" y="28511"/>
                  <a:pt x="42405" y="29620"/>
                </a:cubicBezTo>
                <a:cubicBezTo>
                  <a:pt x="42767" y="30186"/>
                  <a:pt x="43157" y="30729"/>
                  <a:pt x="43504" y="31302"/>
                </a:cubicBezTo>
                <a:cubicBezTo>
                  <a:pt x="43608" y="31476"/>
                  <a:pt x="43696" y="31655"/>
                  <a:pt x="43832" y="31792"/>
                </a:cubicBezTo>
                <a:cubicBezTo>
                  <a:pt x="43902" y="31960"/>
                  <a:pt x="43961" y="32135"/>
                  <a:pt x="44032" y="32300"/>
                </a:cubicBezTo>
                <a:cubicBezTo>
                  <a:pt x="44041" y="32323"/>
                  <a:pt x="44060" y="32333"/>
                  <a:pt x="44078" y="32333"/>
                </a:cubicBezTo>
                <a:cubicBezTo>
                  <a:pt x="44113" y="32333"/>
                  <a:pt x="44149" y="32300"/>
                  <a:pt x="44133" y="32258"/>
                </a:cubicBezTo>
                <a:cubicBezTo>
                  <a:pt x="44087" y="32145"/>
                  <a:pt x="44046" y="32031"/>
                  <a:pt x="44003" y="31917"/>
                </a:cubicBezTo>
                <a:lnTo>
                  <a:pt x="44003" y="31917"/>
                </a:lnTo>
                <a:cubicBezTo>
                  <a:pt x="44019" y="31925"/>
                  <a:pt x="44032" y="31939"/>
                  <a:pt x="44049" y="31947"/>
                </a:cubicBezTo>
                <a:cubicBezTo>
                  <a:pt x="44062" y="31952"/>
                  <a:pt x="44074" y="31954"/>
                  <a:pt x="44086" y="31954"/>
                </a:cubicBezTo>
                <a:cubicBezTo>
                  <a:pt x="44128" y="31954"/>
                  <a:pt x="44164" y="31929"/>
                  <a:pt x="44181" y="31894"/>
                </a:cubicBezTo>
                <a:cubicBezTo>
                  <a:pt x="44407" y="31402"/>
                  <a:pt x="44357" y="30828"/>
                  <a:pt x="44378" y="30296"/>
                </a:cubicBezTo>
                <a:cubicBezTo>
                  <a:pt x="44407" y="29562"/>
                  <a:pt x="44421" y="28820"/>
                  <a:pt x="44407" y="28089"/>
                </a:cubicBezTo>
                <a:cubicBezTo>
                  <a:pt x="44378" y="26492"/>
                  <a:pt x="44486" y="24891"/>
                  <a:pt x="44449" y="23296"/>
                </a:cubicBezTo>
                <a:cubicBezTo>
                  <a:pt x="44417" y="21958"/>
                  <a:pt x="44482" y="20517"/>
                  <a:pt x="44262" y="19194"/>
                </a:cubicBezTo>
                <a:cubicBezTo>
                  <a:pt x="44015" y="17686"/>
                  <a:pt x="43731" y="16239"/>
                  <a:pt x="43234" y="14792"/>
                </a:cubicBezTo>
                <a:cubicBezTo>
                  <a:pt x="42755" y="13390"/>
                  <a:pt x="42237" y="12035"/>
                  <a:pt x="41638" y="10679"/>
                </a:cubicBezTo>
                <a:cubicBezTo>
                  <a:pt x="41079" y="9415"/>
                  <a:pt x="40405" y="8181"/>
                  <a:pt x="39954" y="6875"/>
                </a:cubicBezTo>
                <a:cubicBezTo>
                  <a:pt x="39514" y="5607"/>
                  <a:pt x="39269" y="4272"/>
                  <a:pt x="38642" y="3086"/>
                </a:cubicBezTo>
                <a:cubicBezTo>
                  <a:pt x="38585" y="2979"/>
                  <a:pt x="38532" y="2889"/>
                  <a:pt x="38480" y="2812"/>
                </a:cubicBezTo>
                <a:cubicBezTo>
                  <a:pt x="38520" y="1935"/>
                  <a:pt x="38493" y="1058"/>
                  <a:pt x="38335" y="195"/>
                </a:cubicBezTo>
                <a:cubicBezTo>
                  <a:pt x="38310" y="62"/>
                  <a:pt x="38205" y="1"/>
                  <a:pt x="38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txBox="1">
            <a:spLocks noGrp="1"/>
          </p:cNvSpPr>
          <p:nvPr>
            <p:ph type="title" idx="16" hasCustomPrompt="1"/>
          </p:nvPr>
        </p:nvSpPr>
        <p:spPr>
          <a:xfrm>
            <a:off x="711642" y="1869798"/>
            <a:ext cx="734700" cy="34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28"/>
          <p:cNvSpPr txBox="1">
            <a:spLocks noGrp="1"/>
          </p:cNvSpPr>
          <p:nvPr>
            <p:ph type="title" idx="17" hasCustomPrompt="1"/>
          </p:nvPr>
        </p:nvSpPr>
        <p:spPr>
          <a:xfrm>
            <a:off x="711642" y="3360270"/>
            <a:ext cx="734700" cy="34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6" name="Google Shape;336;p28"/>
          <p:cNvSpPr txBox="1">
            <a:spLocks noGrp="1"/>
          </p:cNvSpPr>
          <p:nvPr>
            <p:ph type="title" idx="18" hasCustomPrompt="1"/>
          </p:nvPr>
        </p:nvSpPr>
        <p:spPr>
          <a:xfrm>
            <a:off x="3326826" y="1867698"/>
            <a:ext cx="734700" cy="34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7" name="Google Shape;337;p28"/>
          <p:cNvSpPr txBox="1">
            <a:spLocks noGrp="1"/>
          </p:cNvSpPr>
          <p:nvPr>
            <p:ph type="title" idx="19" hasCustomPrompt="1"/>
          </p:nvPr>
        </p:nvSpPr>
        <p:spPr>
          <a:xfrm>
            <a:off x="3326826" y="3358170"/>
            <a:ext cx="734700" cy="34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8" name="Google Shape;338;p28"/>
          <p:cNvSpPr txBox="1">
            <a:spLocks noGrp="1"/>
          </p:cNvSpPr>
          <p:nvPr>
            <p:ph type="title" idx="20" hasCustomPrompt="1"/>
          </p:nvPr>
        </p:nvSpPr>
        <p:spPr>
          <a:xfrm>
            <a:off x="5942010" y="1867698"/>
            <a:ext cx="734700" cy="34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28"/>
          <p:cNvSpPr txBox="1">
            <a:spLocks noGrp="1"/>
          </p:cNvSpPr>
          <p:nvPr>
            <p:ph type="title" idx="21" hasCustomPrompt="1"/>
          </p:nvPr>
        </p:nvSpPr>
        <p:spPr>
          <a:xfrm>
            <a:off x="5941908" y="3358170"/>
            <a:ext cx="734700" cy="34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5"/>
        <p:cNvGrpSpPr/>
        <p:nvPr/>
      </p:nvGrpSpPr>
      <p:grpSpPr>
        <a:xfrm>
          <a:off x="0" y="0"/>
          <a:ext cx="0" cy="0"/>
          <a:chOff x="0" y="0"/>
          <a:chExt cx="0" cy="0"/>
        </a:xfrm>
      </p:grpSpPr>
      <p:sp>
        <p:nvSpPr>
          <p:cNvPr id="366" name="Google Shape;366;p32"/>
          <p:cNvSpPr/>
          <p:nvPr/>
        </p:nvSpPr>
        <p:spPr>
          <a:xfrm rot="-5400000">
            <a:off x="6905580" y="3353647"/>
            <a:ext cx="2734996" cy="1587733"/>
          </a:xfrm>
          <a:custGeom>
            <a:avLst/>
            <a:gdLst/>
            <a:ahLst/>
            <a:cxnLst/>
            <a:rect l="l" t="t" r="r" b="b"/>
            <a:pathLst>
              <a:path w="77380" h="44921" extrusionOk="0">
                <a:moveTo>
                  <a:pt x="1000" y="692"/>
                </a:moveTo>
                <a:cubicBezTo>
                  <a:pt x="1055" y="692"/>
                  <a:pt x="1195" y="782"/>
                  <a:pt x="1250" y="852"/>
                </a:cubicBezTo>
                <a:cubicBezTo>
                  <a:pt x="1924" y="1711"/>
                  <a:pt x="2590" y="2579"/>
                  <a:pt x="3261" y="3440"/>
                </a:cubicBezTo>
                <a:cubicBezTo>
                  <a:pt x="3329" y="3528"/>
                  <a:pt x="3428" y="3593"/>
                  <a:pt x="3511" y="3671"/>
                </a:cubicBezTo>
                <a:cubicBezTo>
                  <a:pt x="3518" y="3672"/>
                  <a:pt x="3525" y="3675"/>
                  <a:pt x="3533" y="3678"/>
                </a:cubicBezTo>
                <a:cubicBezTo>
                  <a:pt x="3522" y="3681"/>
                  <a:pt x="3514" y="3682"/>
                  <a:pt x="3502" y="3687"/>
                </a:cubicBezTo>
                <a:cubicBezTo>
                  <a:pt x="3538" y="3766"/>
                  <a:pt x="3574" y="3845"/>
                  <a:pt x="3612" y="3924"/>
                </a:cubicBezTo>
                <a:lnTo>
                  <a:pt x="3612" y="3924"/>
                </a:lnTo>
                <a:cubicBezTo>
                  <a:pt x="3611" y="3924"/>
                  <a:pt x="3611" y="3924"/>
                  <a:pt x="3611" y="3924"/>
                </a:cubicBezTo>
                <a:cubicBezTo>
                  <a:pt x="3094" y="3622"/>
                  <a:pt x="2568" y="3334"/>
                  <a:pt x="2062" y="3016"/>
                </a:cubicBezTo>
                <a:cubicBezTo>
                  <a:pt x="1720" y="2800"/>
                  <a:pt x="1424" y="2517"/>
                  <a:pt x="1075" y="2313"/>
                </a:cubicBezTo>
                <a:cubicBezTo>
                  <a:pt x="582" y="2022"/>
                  <a:pt x="503" y="1021"/>
                  <a:pt x="984" y="696"/>
                </a:cubicBezTo>
                <a:cubicBezTo>
                  <a:pt x="988" y="693"/>
                  <a:pt x="993" y="692"/>
                  <a:pt x="1000" y="692"/>
                </a:cubicBezTo>
                <a:close/>
                <a:moveTo>
                  <a:pt x="6967" y="7305"/>
                </a:moveTo>
                <a:lnTo>
                  <a:pt x="6967" y="7418"/>
                </a:lnTo>
                <a:cubicBezTo>
                  <a:pt x="6957" y="7407"/>
                  <a:pt x="6938" y="7392"/>
                  <a:pt x="6941" y="7385"/>
                </a:cubicBezTo>
                <a:cubicBezTo>
                  <a:pt x="6949" y="7359"/>
                  <a:pt x="6957" y="7333"/>
                  <a:pt x="6967" y="7305"/>
                </a:cubicBezTo>
                <a:close/>
                <a:moveTo>
                  <a:pt x="10587" y="9083"/>
                </a:moveTo>
                <a:cubicBezTo>
                  <a:pt x="10605" y="9168"/>
                  <a:pt x="10624" y="9251"/>
                  <a:pt x="10634" y="9337"/>
                </a:cubicBezTo>
                <a:cubicBezTo>
                  <a:pt x="10635" y="9345"/>
                  <a:pt x="10563" y="9358"/>
                  <a:pt x="10496" y="9376"/>
                </a:cubicBezTo>
                <a:cubicBezTo>
                  <a:pt x="10493" y="9284"/>
                  <a:pt x="10485" y="9197"/>
                  <a:pt x="10489" y="9112"/>
                </a:cubicBezTo>
                <a:cubicBezTo>
                  <a:pt x="10489" y="9102"/>
                  <a:pt x="10553" y="9094"/>
                  <a:pt x="10587" y="9083"/>
                </a:cubicBezTo>
                <a:close/>
                <a:moveTo>
                  <a:pt x="10674" y="10231"/>
                </a:moveTo>
                <a:lnTo>
                  <a:pt x="10716" y="10259"/>
                </a:lnTo>
                <a:lnTo>
                  <a:pt x="10668" y="10276"/>
                </a:lnTo>
                <a:lnTo>
                  <a:pt x="10674" y="10231"/>
                </a:lnTo>
                <a:close/>
                <a:moveTo>
                  <a:pt x="9539" y="5285"/>
                </a:moveTo>
                <a:cubicBezTo>
                  <a:pt x="9604" y="5432"/>
                  <a:pt x="9708" y="5576"/>
                  <a:pt x="9728" y="5729"/>
                </a:cubicBezTo>
                <a:cubicBezTo>
                  <a:pt x="9834" y="6572"/>
                  <a:pt x="9931" y="7414"/>
                  <a:pt x="10002" y="8260"/>
                </a:cubicBezTo>
                <a:cubicBezTo>
                  <a:pt x="10062" y="9008"/>
                  <a:pt x="10084" y="9755"/>
                  <a:pt x="10130" y="10606"/>
                </a:cubicBezTo>
                <a:cubicBezTo>
                  <a:pt x="9409" y="10068"/>
                  <a:pt x="9242" y="9385"/>
                  <a:pt x="9248" y="8621"/>
                </a:cubicBezTo>
                <a:cubicBezTo>
                  <a:pt x="9257" y="7655"/>
                  <a:pt x="9252" y="6688"/>
                  <a:pt x="9284" y="5722"/>
                </a:cubicBezTo>
                <a:cubicBezTo>
                  <a:pt x="9289" y="5574"/>
                  <a:pt x="9451" y="5431"/>
                  <a:pt x="9539" y="5285"/>
                </a:cubicBezTo>
                <a:close/>
                <a:moveTo>
                  <a:pt x="10715" y="10627"/>
                </a:moveTo>
                <a:cubicBezTo>
                  <a:pt x="10720" y="10627"/>
                  <a:pt x="10744" y="10671"/>
                  <a:pt x="10736" y="10685"/>
                </a:cubicBezTo>
                <a:cubicBezTo>
                  <a:pt x="10723" y="10716"/>
                  <a:pt x="10694" y="10743"/>
                  <a:pt x="10667" y="10776"/>
                </a:cubicBezTo>
                <a:cubicBezTo>
                  <a:pt x="10652" y="10732"/>
                  <a:pt x="10635" y="10692"/>
                  <a:pt x="10632" y="10652"/>
                </a:cubicBezTo>
                <a:cubicBezTo>
                  <a:pt x="10632" y="10645"/>
                  <a:pt x="10686" y="10630"/>
                  <a:pt x="10715" y="10627"/>
                </a:cubicBezTo>
                <a:close/>
                <a:moveTo>
                  <a:pt x="12696" y="5790"/>
                </a:moveTo>
                <a:cubicBezTo>
                  <a:pt x="12710" y="5807"/>
                  <a:pt x="12725" y="5826"/>
                  <a:pt x="12752" y="5859"/>
                </a:cubicBezTo>
                <a:cubicBezTo>
                  <a:pt x="12492" y="7598"/>
                  <a:pt x="12385" y="9385"/>
                  <a:pt x="11449" y="10963"/>
                </a:cubicBezTo>
                <a:cubicBezTo>
                  <a:pt x="11386" y="11069"/>
                  <a:pt x="11258" y="11135"/>
                  <a:pt x="11160" y="11220"/>
                </a:cubicBezTo>
                <a:cubicBezTo>
                  <a:pt x="11111" y="11121"/>
                  <a:pt x="11030" y="11024"/>
                  <a:pt x="11021" y="10921"/>
                </a:cubicBezTo>
                <a:cubicBezTo>
                  <a:pt x="10842" y="8997"/>
                  <a:pt x="11094" y="7208"/>
                  <a:pt x="12641" y="5835"/>
                </a:cubicBezTo>
                <a:cubicBezTo>
                  <a:pt x="12658" y="5819"/>
                  <a:pt x="12677" y="5804"/>
                  <a:pt x="12696" y="5790"/>
                </a:cubicBezTo>
                <a:close/>
                <a:moveTo>
                  <a:pt x="13941" y="11200"/>
                </a:moveTo>
                <a:lnTo>
                  <a:pt x="13941" y="11200"/>
                </a:lnTo>
                <a:cubicBezTo>
                  <a:pt x="13948" y="11202"/>
                  <a:pt x="13959" y="11202"/>
                  <a:pt x="13964" y="11206"/>
                </a:cubicBezTo>
                <a:cubicBezTo>
                  <a:pt x="13972" y="11209"/>
                  <a:pt x="13966" y="11231"/>
                  <a:pt x="13967" y="11244"/>
                </a:cubicBezTo>
                <a:lnTo>
                  <a:pt x="13941" y="11200"/>
                </a:lnTo>
                <a:close/>
                <a:moveTo>
                  <a:pt x="6466" y="10043"/>
                </a:moveTo>
                <a:cubicBezTo>
                  <a:pt x="7185" y="10043"/>
                  <a:pt x="7910" y="10104"/>
                  <a:pt x="8602" y="10256"/>
                </a:cubicBezTo>
                <a:cubicBezTo>
                  <a:pt x="9062" y="10357"/>
                  <a:pt x="9420" y="10909"/>
                  <a:pt x="9824" y="11258"/>
                </a:cubicBezTo>
                <a:cubicBezTo>
                  <a:pt x="9772" y="11324"/>
                  <a:pt x="9717" y="11452"/>
                  <a:pt x="9673" y="11452"/>
                </a:cubicBezTo>
                <a:cubicBezTo>
                  <a:pt x="9673" y="11452"/>
                  <a:pt x="9672" y="11452"/>
                  <a:pt x="9672" y="11452"/>
                </a:cubicBezTo>
                <a:cubicBezTo>
                  <a:pt x="7702" y="11259"/>
                  <a:pt x="5729" y="11056"/>
                  <a:pt x="3644" y="10840"/>
                </a:cubicBezTo>
                <a:cubicBezTo>
                  <a:pt x="4269" y="10079"/>
                  <a:pt x="5050" y="10100"/>
                  <a:pt x="5731" y="10063"/>
                </a:cubicBezTo>
                <a:cubicBezTo>
                  <a:pt x="5974" y="10050"/>
                  <a:pt x="6220" y="10043"/>
                  <a:pt x="6466" y="10043"/>
                </a:cubicBezTo>
                <a:close/>
                <a:moveTo>
                  <a:pt x="12011" y="11389"/>
                </a:moveTo>
                <a:cubicBezTo>
                  <a:pt x="12142" y="11389"/>
                  <a:pt x="12288" y="11430"/>
                  <a:pt x="12424" y="11440"/>
                </a:cubicBezTo>
                <a:cubicBezTo>
                  <a:pt x="12426" y="11424"/>
                  <a:pt x="12427" y="11410"/>
                  <a:pt x="12430" y="11394"/>
                </a:cubicBezTo>
                <a:cubicBezTo>
                  <a:pt x="12800" y="11433"/>
                  <a:pt x="13172" y="11462"/>
                  <a:pt x="13541" y="11518"/>
                </a:cubicBezTo>
                <a:cubicBezTo>
                  <a:pt x="13639" y="11533"/>
                  <a:pt x="13723" y="11635"/>
                  <a:pt x="13815" y="11696"/>
                </a:cubicBezTo>
                <a:cubicBezTo>
                  <a:pt x="13727" y="11758"/>
                  <a:pt x="13642" y="11865"/>
                  <a:pt x="13548" y="11876"/>
                </a:cubicBezTo>
                <a:cubicBezTo>
                  <a:pt x="12952" y="11945"/>
                  <a:pt x="12352" y="12004"/>
                  <a:pt x="11752" y="12036"/>
                </a:cubicBezTo>
                <a:cubicBezTo>
                  <a:pt x="11751" y="12036"/>
                  <a:pt x="11750" y="12036"/>
                  <a:pt x="11749" y="12036"/>
                </a:cubicBezTo>
                <a:cubicBezTo>
                  <a:pt x="11667" y="12036"/>
                  <a:pt x="11491" y="11819"/>
                  <a:pt x="11506" y="11800"/>
                </a:cubicBezTo>
                <a:cubicBezTo>
                  <a:pt x="11601" y="11651"/>
                  <a:pt x="11715" y="11468"/>
                  <a:pt x="11867" y="11411"/>
                </a:cubicBezTo>
                <a:cubicBezTo>
                  <a:pt x="11912" y="11395"/>
                  <a:pt x="11960" y="11389"/>
                  <a:pt x="12011" y="11389"/>
                </a:cubicBezTo>
                <a:close/>
                <a:moveTo>
                  <a:pt x="11717" y="13103"/>
                </a:moveTo>
                <a:cubicBezTo>
                  <a:pt x="11730" y="13134"/>
                  <a:pt x="11743" y="13166"/>
                  <a:pt x="11756" y="13195"/>
                </a:cubicBezTo>
                <a:lnTo>
                  <a:pt x="11671" y="13173"/>
                </a:lnTo>
                <a:cubicBezTo>
                  <a:pt x="11684" y="13148"/>
                  <a:pt x="11701" y="13125"/>
                  <a:pt x="11717" y="13103"/>
                </a:cubicBezTo>
                <a:close/>
                <a:moveTo>
                  <a:pt x="8718" y="11836"/>
                </a:moveTo>
                <a:cubicBezTo>
                  <a:pt x="9014" y="11836"/>
                  <a:pt x="9292" y="11838"/>
                  <a:pt x="9569" y="11844"/>
                </a:cubicBezTo>
                <a:cubicBezTo>
                  <a:pt x="9714" y="11847"/>
                  <a:pt x="9858" y="11917"/>
                  <a:pt x="10003" y="11958"/>
                </a:cubicBezTo>
                <a:cubicBezTo>
                  <a:pt x="9908" y="12075"/>
                  <a:pt x="9835" y="12252"/>
                  <a:pt x="9711" y="12302"/>
                </a:cubicBezTo>
                <a:cubicBezTo>
                  <a:pt x="9036" y="12574"/>
                  <a:pt x="8353" y="12826"/>
                  <a:pt x="7667" y="13064"/>
                </a:cubicBezTo>
                <a:cubicBezTo>
                  <a:pt x="6273" y="13552"/>
                  <a:pt x="4878" y="14033"/>
                  <a:pt x="3479" y="14506"/>
                </a:cubicBezTo>
                <a:cubicBezTo>
                  <a:pt x="3337" y="14555"/>
                  <a:pt x="3175" y="14542"/>
                  <a:pt x="3023" y="14558"/>
                </a:cubicBezTo>
                <a:cubicBezTo>
                  <a:pt x="3067" y="14406"/>
                  <a:pt x="3083" y="14240"/>
                  <a:pt x="3159" y="14109"/>
                </a:cubicBezTo>
                <a:cubicBezTo>
                  <a:pt x="3278" y="13896"/>
                  <a:pt x="3402" y="13665"/>
                  <a:pt x="3583" y="13507"/>
                </a:cubicBezTo>
                <a:cubicBezTo>
                  <a:pt x="4794" y="12457"/>
                  <a:pt x="6276" y="12069"/>
                  <a:pt x="7640" y="11838"/>
                </a:cubicBezTo>
                <a:cubicBezTo>
                  <a:pt x="8038" y="11838"/>
                  <a:pt x="8389" y="11836"/>
                  <a:pt x="8718" y="11836"/>
                </a:cubicBezTo>
                <a:close/>
                <a:moveTo>
                  <a:pt x="11086" y="12414"/>
                </a:moveTo>
                <a:lnTo>
                  <a:pt x="11075" y="12432"/>
                </a:lnTo>
                <a:cubicBezTo>
                  <a:pt x="11475" y="13007"/>
                  <a:pt x="11378" y="14145"/>
                  <a:pt x="10887" y="14635"/>
                </a:cubicBezTo>
                <a:cubicBezTo>
                  <a:pt x="10840" y="14681"/>
                  <a:pt x="10770" y="14707"/>
                  <a:pt x="10712" y="14742"/>
                </a:cubicBezTo>
                <a:cubicBezTo>
                  <a:pt x="10683" y="14664"/>
                  <a:pt x="10638" y="14587"/>
                  <a:pt x="10624" y="14506"/>
                </a:cubicBezTo>
                <a:cubicBezTo>
                  <a:pt x="10502" y="13766"/>
                  <a:pt x="10651" y="13082"/>
                  <a:pt x="11060" y="12457"/>
                </a:cubicBezTo>
                <a:lnTo>
                  <a:pt x="11075" y="12429"/>
                </a:lnTo>
                <a:lnTo>
                  <a:pt x="11075" y="12431"/>
                </a:lnTo>
                <a:cubicBezTo>
                  <a:pt x="11079" y="12425"/>
                  <a:pt x="11082" y="12418"/>
                  <a:pt x="11086" y="12414"/>
                </a:cubicBezTo>
                <a:close/>
                <a:moveTo>
                  <a:pt x="11765" y="13210"/>
                </a:moveTo>
                <a:cubicBezTo>
                  <a:pt x="12045" y="13423"/>
                  <a:pt x="12334" y="13628"/>
                  <a:pt x="12611" y="13850"/>
                </a:cubicBezTo>
                <a:cubicBezTo>
                  <a:pt x="12945" y="14122"/>
                  <a:pt x="13269" y="14406"/>
                  <a:pt x="13698" y="14774"/>
                </a:cubicBezTo>
                <a:cubicBezTo>
                  <a:pt x="13379" y="14713"/>
                  <a:pt x="13183" y="14657"/>
                  <a:pt x="12984" y="14645"/>
                </a:cubicBezTo>
                <a:cubicBezTo>
                  <a:pt x="12498" y="14616"/>
                  <a:pt x="12009" y="14609"/>
                  <a:pt x="11522" y="14594"/>
                </a:cubicBezTo>
                <a:cubicBezTo>
                  <a:pt x="11603" y="14135"/>
                  <a:pt x="11682" y="13672"/>
                  <a:pt x="11765" y="13210"/>
                </a:cubicBezTo>
                <a:close/>
                <a:moveTo>
                  <a:pt x="17197" y="15057"/>
                </a:moveTo>
                <a:lnTo>
                  <a:pt x="17197" y="15057"/>
                </a:lnTo>
                <a:cubicBezTo>
                  <a:pt x="17191" y="15070"/>
                  <a:pt x="17185" y="15083"/>
                  <a:pt x="17182" y="15093"/>
                </a:cubicBezTo>
                <a:lnTo>
                  <a:pt x="17182" y="15070"/>
                </a:lnTo>
                <a:cubicBezTo>
                  <a:pt x="17188" y="15067"/>
                  <a:pt x="17191" y="15062"/>
                  <a:pt x="17197" y="15057"/>
                </a:cubicBezTo>
                <a:close/>
                <a:moveTo>
                  <a:pt x="15612" y="7295"/>
                </a:moveTo>
                <a:cubicBezTo>
                  <a:pt x="15694" y="7302"/>
                  <a:pt x="15778" y="7308"/>
                  <a:pt x="15860" y="7315"/>
                </a:cubicBezTo>
                <a:cubicBezTo>
                  <a:pt x="15930" y="8957"/>
                  <a:pt x="15967" y="10600"/>
                  <a:pt x="16076" y="12237"/>
                </a:cubicBezTo>
                <a:cubicBezTo>
                  <a:pt x="16142" y="13242"/>
                  <a:pt x="15927" y="14152"/>
                  <a:pt x="15372" y="14973"/>
                </a:cubicBezTo>
                <a:cubicBezTo>
                  <a:pt x="15313" y="15061"/>
                  <a:pt x="15092" y="15128"/>
                  <a:pt x="14939" y="15128"/>
                </a:cubicBezTo>
                <a:cubicBezTo>
                  <a:pt x="14881" y="15128"/>
                  <a:pt x="14833" y="15118"/>
                  <a:pt x="14808" y="15096"/>
                </a:cubicBezTo>
                <a:cubicBezTo>
                  <a:pt x="13915" y="14334"/>
                  <a:pt x="13053" y="13536"/>
                  <a:pt x="12187" y="12742"/>
                </a:cubicBezTo>
                <a:cubicBezTo>
                  <a:pt x="12102" y="12664"/>
                  <a:pt x="12051" y="12548"/>
                  <a:pt x="11984" y="12451"/>
                </a:cubicBezTo>
                <a:cubicBezTo>
                  <a:pt x="12089" y="12429"/>
                  <a:pt x="12193" y="12401"/>
                  <a:pt x="12298" y="12388"/>
                </a:cubicBezTo>
                <a:cubicBezTo>
                  <a:pt x="12679" y="12340"/>
                  <a:pt x="13101" y="12198"/>
                  <a:pt x="13463" y="12198"/>
                </a:cubicBezTo>
                <a:cubicBezTo>
                  <a:pt x="13593" y="12198"/>
                  <a:pt x="13716" y="12217"/>
                  <a:pt x="13826" y="12265"/>
                </a:cubicBezTo>
                <a:cubicBezTo>
                  <a:pt x="14095" y="12382"/>
                  <a:pt x="14074" y="13118"/>
                  <a:pt x="14220" y="13565"/>
                </a:cubicBezTo>
                <a:cubicBezTo>
                  <a:pt x="14326" y="13884"/>
                  <a:pt x="14491" y="14185"/>
                  <a:pt x="14628" y="14496"/>
                </a:cubicBezTo>
                <a:cubicBezTo>
                  <a:pt x="14674" y="14477"/>
                  <a:pt x="14722" y="14460"/>
                  <a:pt x="14770" y="14441"/>
                </a:cubicBezTo>
                <a:cubicBezTo>
                  <a:pt x="14646" y="13828"/>
                  <a:pt x="14495" y="13221"/>
                  <a:pt x="14401" y="12604"/>
                </a:cubicBezTo>
                <a:cubicBezTo>
                  <a:pt x="14323" y="12097"/>
                  <a:pt x="15001" y="11565"/>
                  <a:pt x="14362" y="11064"/>
                </a:cubicBezTo>
                <a:cubicBezTo>
                  <a:pt x="14549" y="9726"/>
                  <a:pt x="14899" y="8446"/>
                  <a:pt x="15612" y="7295"/>
                </a:cubicBezTo>
                <a:close/>
                <a:moveTo>
                  <a:pt x="19830" y="10847"/>
                </a:moveTo>
                <a:cubicBezTo>
                  <a:pt x="19086" y="12602"/>
                  <a:pt x="17930" y="13884"/>
                  <a:pt x="16617" y="15046"/>
                </a:cubicBezTo>
                <a:cubicBezTo>
                  <a:pt x="16533" y="15119"/>
                  <a:pt x="16417" y="15156"/>
                  <a:pt x="16316" y="15209"/>
                </a:cubicBezTo>
                <a:cubicBezTo>
                  <a:pt x="16294" y="15079"/>
                  <a:pt x="16228" y="14940"/>
                  <a:pt x="16257" y="14823"/>
                </a:cubicBezTo>
                <a:cubicBezTo>
                  <a:pt x="16505" y="13787"/>
                  <a:pt x="17012" y="12899"/>
                  <a:pt x="17752" y="12124"/>
                </a:cubicBezTo>
                <a:cubicBezTo>
                  <a:pt x="18313" y="11534"/>
                  <a:pt x="18887" y="11008"/>
                  <a:pt x="19830" y="10847"/>
                </a:cubicBezTo>
                <a:close/>
                <a:moveTo>
                  <a:pt x="15709" y="15271"/>
                </a:moveTo>
                <a:lnTo>
                  <a:pt x="15749" y="15299"/>
                </a:lnTo>
                <a:lnTo>
                  <a:pt x="15703" y="15316"/>
                </a:lnTo>
                <a:lnTo>
                  <a:pt x="15709" y="15271"/>
                </a:lnTo>
                <a:close/>
                <a:moveTo>
                  <a:pt x="19859" y="14454"/>
                </a:moveTo>
                <a:lnTo>
                  <a:pt x="19859" y="14454"/>
                </a:lnTo>
                <a:cubicBezTo>
                  <a:pt x="19661" y="15525"/>
                  <a:pt x="18713" y="16128"/>
                  <a:pt x="17184" y="16128"/>
                </a:cubicBezTo>
                <a:cubicBezTo>
                  <a:pt x="16832" y="16128"/>
                  <a:pt x="16450" y="16096"/>
                  <a:pt x="16038" y="16031"/>
                </a:cubicBezTo>
                <a:cubicBezTo>
                  <a:pt x="17307" y="15506"/>
                  <a:pt x="18578" y="14982"/>
                  <a:pt x="19859" y="14454"/>
                </a:cubicBezTo>
                <a:close/>
                <a:moveTo>
                  <a:pt x="12615" y="14854"/>
                </a:moveTo>
                <a:cubicBezTo>
                  <a:pt x="12828" y="14854"/>
                  <a:pt x="13043" y="14881"/>
                  <a:pt x="13263" y="14947"/>
                </a:cubicBezTo>
                <a:cubicBezTo>
                  <a:pt x="13645" y="15063"/>
                  <a:pt x="14011" y="15231"/>
                  <a:pt x="14384" y="15375"/>
                </a:cubicBezTo>
                <a:cubicBezTo>
                  <a:pt x="14362" y="15459"/>
                  <a:pt x="14339" y="15540"/>
                  <a:pt x="14317" y="15624"/>
                </a:cubicBezTo>
                <a:cubicBezTo>
                  <a:pt x="12858" y="15759"/>
                  <a:pt x="11393" y="15857"/>
                  <a:pt x="9939" y="16045"/>
                </a:cubicBezTo>
                <a:cubicBezTo>
                  <a:pt x="9132" y="16148"/>
                  <a:pt x="8340" y="16408"/>
                  <a:pt x="7536" y="16587"/>
                </a:cubicBezTo>
                <a:cubicBezTo>
                  <a:pt x="7516" y="16592"/>
                  <a:pt x="7496" y="16593"/>
                  <a:pt x="7476" y="16593"/>
                </a:cubicBezTo>
                <a:cubicBezTo>
                  <a:pt x="7381" y="16593"/>
                  <a:pt x="7277" y="16556"/>
                  <a:pt x="7177" y="16543"/>
                </a:cubicBezTo>
                <a:cubicBezTo>
                  <a:pt x="7249" y="16460"/>
                  <a:pt x="7307" y="16342"/>
                  <a:pt x="7398" y="16304"/>
                </a:cubicBezTo>
                <a:cubicBezTo>
                  <a:pt x="8243" y="15950"/>
                  <a:pt x="9092" y="15335"/>
                  <a:pt x="9942" y="15332"/>
                </a:cubicBezTo>
                <a:cubicBezTo>
                  <a:pt x="10866" y="15331"/>
                  <a:pt x="11717" y="14854"/>
                  <a:pt x="12615" y="14854"/>
                </a:cubicBezTo>
                <a:close/>
                <a:moveTo>
                  <a:pt x="17434" y="17898"/>
                </a:moveTo>
                <a:lnTo>
                  <a:pt x="17385" y="17931"/>
                </a:lnTo>
                <a:cubicBezTo>
                  <a:pt x="17386" y="17921"/>
                  <a:pt x="17386" y="17911"/>
                  <a:pt x="17392" y="17904"/>
                </a:cubicBezTo>
                <a:cubicBezTo>
                  <a:pt x="17395" y="17896"/>
                  <a:pt x="17419" y="17899"/>
                  <a:pt x="17434" y="17898"/>
                </a:cubicBezTo>
                <a:close/>
                <a:moveTo>
                  <a:pt x="22503" y="14512"/>
                </a:moveTo>
                <a:cubicBezTo>
                  <a:pt x="22572" y="14648"/>
                  <a:pt x="22678" y="14775"/>
                  <a:pt x="22707" y="14918"/>
                </a:cubicBezTo>
                <a:cubicBezTo>
                  <a:pt x="23061" y="16670"/>
                  <a:pt x="23404" y="18424"/>
                  <a:pt x="23751" y="20177"/>
                </a:cubicBezTo>
                <a:cubicBezTo>
                  <a:pt x="23676" y="20196"/>
                  <a:pt x="23602" y="20213"/>
                  <a:pt x="23526" y="20229"/>
                </a:cubicBezTo>
                <a:cubicBezTo>
                  <a:pt x="22568" y="18695"/>
                  <a:pt x="22069" y="17034"/>
                  <a:pt x="22199" y="15200"/>
                </a:cubicBezTo>
                <a:cubicBezTo>
                  <a:pt x="22207" y="15106"/>
                  <a:pt x="22215" y="15005"/>
                  <a:pt x="22254" y="14924"/>
                </a:cubicBezTo>
                <a:cubicBezTo>
                  <a:pt x="22325" y="14781"/>
                  <a:pt x="22419" y="14649"/>
                  <a:pt x="22503" y="14512"/>
                </a:cubicBezTo>
                <a:close/>
                <a:moveTo>
                  <a:pt x="17299" y="20433"/>
                </a:moveTo>
                <a:cubicBezTo>
                  <a:pt x="17299" y="20433"/>
                  <a:pt x="17300" y="20433"/>
                  <a:pt x="17301" y="20433"/>
                </a:cubicBezTo>
                <a:cubicBezTo>
                  <a:pt x="17314" y="20434"/>
                  <a:pt x="17325" y="20458"/>
                  <a:pt x="17337" y="20472"/>
                </a:cubicBezTo>
                <a:cubicBezTo>
                  <a:pt x="17323" y="20484"/>
                  <a:pt x="17308" y="20495"/>
                  <a:pt x="17294" y="20507"/>
                </a:cubicBezTo>
                <a:cubicBezTo>
                  <a:pt x="17282" y="20492"/>
                  <a:pt x="17269" y="20478"/>
                  <a:pt x="17258" y="20463"/>
                </a:cubicBezTo>
                <a:cubicBezTo>
                  <a:pt x="17271" y="20453"/>
                  <a:pt x="17287" y="20433"/>
                  <a:pt x="17299" y="20433"/>
                </a:cubicBezTo>
                <a:close/>
                <a:moveTo>
                  <a:pt x="24214" y="21484"/>
                </a:moveTo>
                <a:lnTo>
                  <a:pt x="24231" y="21539"/>
                </a:lnTo>
                <a:lnTo>
                  <a:pt x="24189" y="21534"/>
                </a:lnTo>
                <a:lnTo>
                  <a:pt x="24214" y="21484"/>
                </a:lnTo>
                <a:close/>
                <a:moveTo>
                  <a:pt x="26512" y="15685"/>
                </a:moveTo>
                <a:cubicBezTo>
                  <a:pt x="26531" y="15864"/>
                  <a:pt x="26571" y="16044"/>
                  <a:pt x="26564" y="16220"/>
                </a:cubicBezTo>
                <a:cubicBezTo>
                  <a:pt x="26516" y="17632"/>
                  <a:pt x="26382" y="19027"/>
                  <a:pt x="25631" y="20277"/>
                </a:cubicBezTo>
                <a:cubicBezTo>
                  <a:pt x="25377" y="20699"/>
                  <a:pt x="25086" y="21101"/>
                  <a:pt x="24742" y="21618"/>
                </a:cubicBezTo>
                <a:cubicBezTo>
                  <a:pt x="24380" y="20429"/>
                  <a:pt x="24771" y="19450"/>
                  <a:pt x="25128" y="18475"/>
                </a:cubicBezTo>
                <a:cubicBezTo>
                  <a:pt x="25417" y="17682"/>
                  <a:pt x="25740" y="16904"/>
                  <a:pt x="26080" y="16132"/>
                </a:cubicBezTo>
                <a:cubicBezTo>
                  <a:pt x="26158" y="15954"/>
                  <a:pt x="26366" y="15831"/>
                  <a:pt x="26512" y="15685"/>
                </a:cubicBezTo>
                <a:close/>
                <a:moveTo>
                  <a:pt x="25312" y="21591"/>
                </a:moveTo>
                <a:cubicBezTo>
                  <a:pt x="25297" y="21613"/>
                  <a:pt x="25283" y="21633"/>
                  <a:pt x="25267" y="21655"/>
                </a:cubicBezTo>
                <a:cubicBezTo>
                  <a:pt x="25258" y="21667"/>
                  <a:pt x="25248" y="21681"/>
                  <a:pt x="25239" y="21694"/>
                </a:cubicBezTo>
                <a:cubicBezTo>
                  <a:pt x="25245" y="21685"/>
                  <a:pt x="25248" y="21677"/>
                  <a:pt x="25252" y="21670"/>
                </a:cubicBezTo>
                <a:cubicBezTo>
                  <a:pt x="25271" y="21644"/>
                  <a:pt x="25291" y="21616"/>
                  <a:pt x="25312" y="21591"/>
                </a:cubicBezTo>
                <a:close/>
                <a:moveTo>
                  <a:pt x="14634" y="16023"/>
                </a:moveTo>
                <a:cubicBezTo>
                  <a:pt x="14687" y="16023"/>
                  <a:pt x="14835" y="16213"/>
                  <a:pt x="14818" y="16284"/>
                </a:cubicBezTo>
                <a:cubicBezTo>
                  <a:pt x="14583" y="17269"/>
                  <a:pt x="13899" y="17945"/>
                  <a:pt x="13143" y="18527"/>
                </a:cubicBezTo>
                <a:cubicBezTo>
                  <a:pt x="12152" y="19290"/>
                  <a:pt x="11104" y="19977"/>
                  <a:pt x="10083" y="20703"/>
                </a:cubicBezTo>
                <a:cubicBezTo>
                  <a:pt x="9643" y="21016"/>
                  <a:pt x="9215" y="21346"/>
                  <a:pt x="8781" y="21665"/>
                </a:cubicBezTo>
                <a:cubicBezTo>
                  <a:pt x="8662" y="21753"/>
                  <a:pt x="8537" y="21839"/>
                  <a:pt x="8417" y="21924"/>
                </a:cubicBezTo>
                <a:cubicBezTo>
                  <a:pt x="8393" y="21778"/>
                  <a:pt x="8373" y="21629"/>
                  <a:pt x="8346" y="21447"/>
                </a:cubicBezTo>
                <a:cubicBezTo>
                  <a:pt x="8541" y="20413"/>
                  <a:pt x="8995" y="19483"/>
                  <a:pt x="9696" y="18726"/>
                </a:cubicBezTo>
                <a:cubicBezTo>
                  <a:pt x="11028" y="17287"/>
                  <a:pt x="12679" y="16357"/>
                  <a:pt x="14631" y="16023"/>
                </a:cubicBezTo>
                <a:cubicBezTo>
                  <a:pt x="14632" y="16023"/>
                  <a:pt x="14633" y="16023"/>
                  <a:pt x="14634" y="16023"/>
                </a:cubicBezTo>
                <a:close/>
                <a:moveTo>
                  <a:pt x="24927" y="22012"/>
                </a:moveTo>
                <a:cubicBezTo>
                  <a:pt x="24940" y="22027"/>
                  <a:pt x="24954" y="22043"/>
                  <a:pt x="24966" y="22057"/>
                </a:cubicBezTo>
                <a:cubicBezTo>
                  <a:pt x="24952" y="22072"/>
                  <a:pt x="24937" y="22085"/>
                  <a:pt x="24921" y="22099"/>
                </a:cubicBezTo>
                <a:cubicBezTo>
                  <a:pt x="24908" y="22085"/>
                  <a:pt x="24884" y="22069"/>
                  <a:pt x="24885" y="22054"/>
                </a:cubicBezTo>
                <a:cubicBezTo>
                  <a:pt x="24885" y="22041"/>
                  <a:pt x="24911" y="22027"/>
                  <a:pt x="24927" y="22012"/>
                </a:cubicBezTo>
                <a:close/>
                <a:moveTo>
                  <a:pt x="24221" y="21944"/>
                </a:moveTo>
                <a:cubicBezTo>
                  <a:pt x="24236" y="21983"/>
                  <a:pt x="24254" y="22024"/>
                  <a:pt x="24262" y="22064"/>
                </a:cubicBezTo>
                <a:cubicBezTo>
                  <a:pt x="24263" y="22075"/>
                  <a:pt x="24227" y="22089"/>
                  <a:pt x="24207" y="22101"/>
                </a:cubicBezTo>
                <a:cubicBezTo>
                  <a:pt x="24195" y="22063"/>
                  <a:pt x="24178" y="22024"/>
                  <a:pt x="24174" y="21985"/>
                </a:cubicBezTo>
                <a:cubicBezTo>
                  <a:pt x="24171" y="21973"/>
                  <a:pt x="24205" y="21959"/>
                  <a:pt x="24221" y="21944"/>
                </a:cubicBezTo>
                <a:close/>
                <a:moveTo>
                  <a:pt x="27222" y="21006"/>
                </a:moveTo>
                <a:cubicBezTo>
                  <a:pt x="27240" y="21022"/>
                  <a:pt x="27254" y="21038"/>
                  <a:pt x="27270" y="21055"/>
                </a:cubicBezTo>
                <a:cubicBezTo>
                  <a:pt x="27235" y="21078"/>
                  <a:pt x="27201" y="21101"/>
                  <a:pt x="27169" y="21124"/>
                </a:cubicBezTo>
                <a:cubicBezTo>
                  <a:pt x="26686" y="21545"/>
                  <a:pt x="26211" y="21979"/>
                  <a:pt x="25708" y="22375"/>
                </a:cubicBezTo>
                <a:cubicBezTo>
                  <a:pt x="25692" y="22387"/>
                  <a:pt x="25671" y="22392"/>
                  <a:pt x="25645" y="22392"/>
                </a:cubicBezTo>
                <a:cubicBezTo>
                  <a:pt x="25546" y="22392"/>
                  <a:pt x="25388" y="22316"/>
                  <a:pt x="25267" y="22290"/>
                </a:cubicBezTo>
                <a:cubicBezTo>
                  <a:pt x="25333" y="22195"/>
                  <a:pt x="25394" y="22098"/>
                  <a:pt x="25465" y="22005"/>
                </a:cubicBezTo>
                <a:cubicBezTo>
                  <a:pt x="25892" y="21469"/>
                  <a:pt x="26438" y="21143"/>
                  <a:pt x="27133" y="21093"/>
                </a:cubicBezTo>
                <a:cubicBezTo>
                  <a:pt x="27163" y="21064"/>
                  <a:pt x="27192" y="21035"/>
                  <a:pt x="27222" y="21006"/>
                </a:cubicBezTo>
                <a:close/>
                <a:moveTo>
                  <a:pt x="18099" y="20559"/>
                </a:moveTo>
                <a:cubicBezTo>
                  <a:pt x="19630" y="20559"/>
                  <a:pt x="21969" y="21230"/>
                  <a:pt x="23838" y="22604"/>
                </a:cubicBezTo>
                <a:cubicBezTo>
                  <a:pt x="23715" y="22633"/>
                  <a:pt x="23572" y="22646"/>
                  <a:pt x="23411" y="22646"/>
                </a:cubicBezTo>
                <a:cubicBezTo>
                  <a:pt x="22197" y="22646"/>
                  <a:pt x="19963" y="21855"/>
                  <a:pt x="17654" y="20581"/>
                </a:cubicBezTo>
                <a:cubicBezTo>
                  <a:pt x="17793" y="20566"/>
                  <a:pt x="17942" y="20559"/>
                  <a:pt x="18099" y="20559"/>
                </a:cubicBezTo>
                <a:close/>
                <a:moveTo>
                  <a:pt x="15377" y="16414"/>
                </a:moveTo>
                <a:cubicBezTo>
                  <a:pt x="15578" y="16598"/>
                  <a:pt x="15855" y="16745"/>
                  <a:pt x="15967" y="16971"/>
                </a:cubicBezTo>
                <a:cubicBezTo>
                  <a:pt x="16320" y="17682"/>
                  <a:pt x="16108" y="18410"/>
                  <a:pt x="15876" y="19102"/>
                </a:cubicBezTo>
                <a:cubicBezTo>
                  <a:pt x="15317" y="20783"/>
                  <a:pt x="14001" y="21855"/>
                  <a:pt x="12603" y="23106"/>
                </a:cubicBezTo>
                <a:cubicBezTo>
                  <a:pt x="13089" y="22119"/>
                  <a:pt x="13545" y="21327"/>
                  <a:pt x="13876" y="20488"/>
                </a:cubicBezTo>
                <a:cubicBezTo>
                  <a:pt x="14343" y="19306"/>
                  <a:pt x="14718" y="18087"/>
                  <a:pt x="15142" y="16885"/>
                </a:cubicBezTo>
                <a:cubicBezTo>
                  <a:pt x="15199" y="16720"/>
                  <a:pt x="15298" y="16572"/>
                  <a:pt x="15377" y="16414"/>
                </a:cubicBezTo>
                <a:close/>
                <a:moveTo>
                  <a:pt x="22798" y="23171"/>
                </a:moveTo>
                <a:cubicBezTo>
                  <a:pt x="22801" y="23171"/>
                  <a:pt x="22804" y="23171"/>
                  <a:pt x="22807" y="23171"/>
                </a:cubicBezTo>
                <a:cubicBezTo>
                  <a:pt x="22818" y="23171"/>
                  <a:pt x="22830" y="23205"/>
                  <a:pt x="22840" y="23224"/>
                </a:cubicBezTo>
                <a:cubicBezTo>
                  <a:pt x="22804" y="23240"/>
                  <a:pt x="22768" y="23256"/>
                  <a:pt x="22734" y="23272"/>
                </a:cubicBezTo>
                <a:cubicBezTo>
                  <a:pt x="22717" y="23242"/>
                  <a:pt x="22701" y="23213"/>
                  <a:pt x="22685" y="23182"/>
                </a:cubicBezTo>
                <a:cubicBezTo>
                  <a:pt x="22721" y="23178"/>
                  <a:pt x="22760" y="23171"/>
                  <a:pt x="22798" y="23171"/>
                </a:cubicBezTo>
                <a:close/>
                <a:moveTo>
                  <a:pt x="22055" y="23885"/>
                </a:moveTo>
                <a:cubicBezTo>
                  <a:pt x="22069" y="23887"/>
                  <a:pt x="22081" y="23911"/>
                  <a:pt x="22094" y="23926"/>
                </a:cubicBezTo>
                <a:cubicBezTo>
                  <a:pt x="22080" y="23937"/>
                  <a:pt x="22065" y="23959"/>
                  <a:pt x="22051" y="23959"/>
                </a:cubicBezTo>
                <a:cubicBezTo>
                  <a:pt x="22051" y="23959"/>
                  <a:pt x="22050" y="23959"/>
                  <a:pt x="22049" y="23959"/>
                </a:cubicBezTo>
                <a:cubicBezTo>
                  <a:pt x="22034" y="23958"/>
                  <a:pt x="22021" y="23934"/>
                  <a:pt x="22008" y="23920"/>
                </a:cubicBezTo>
                <a:cubicBezTo>
                  <a:pt x="22026" y="23908"/>
                  <a:pt x="22040" y="23885"/>
                  <a:pt x="22055" y="23885"/>
                </a:cubicBezTo>
                <a:close/>
                <a:moveTo>
                  <a:pt x="29998" y="15617"/>
                </a:moveTo>
                <a:cubicBezTo>
                  <a:pt x="30048" y="15827"/>
                  <a:pt x="30100" y="16034"/>
                  <a:pt x="30113" y="16090"/>
                </a:cubicBezTo>
                <a:cubicBezTo>
                  <a:pt x="30107" y="18557"/>
                  <a:pt x="30259" y="20883"/>
                  <a:pt x="29577" y="23138"/>
                </a:cubicBezTo>
                <a:cubicBezTo>
                  <a:pt x="29461" y="23516"/>
                  <a:pt x="29261" y="23871"/>
                  <a:pt x="29101" y="24237"/>
                </a:cubicBezTo>
                <a:cubicBezTo>
                  <a:pt x="28911" y="23900"/>
                  <a:pt x="28710" y="23571"/>
                  <a:pt x="28537" y="23227"/>
                </a:cubicBezTo>
                <a:cubicBezTo>
                  <a:pt x="27459" y="21101"/>
                  <a:pt x="27663" y="19008"/>
                  <a:pt x="28741" y="16955"/>
                </a:cubicBezTo>
                <a:cubicBezTo>
                  <a:pt x="28923" y="16609"/>
                  <a:pt x="29202" y="16307"/>
                  <a:pt x="29465" y="16012"/>
                </a:cubicBezTo>
                <a:cubicBezTo>
                  <a:pt x="29610" y="15851"/>
                  <a:pt x="29818" y="15747"/>
                  <a:pt x="29998" y="15617"/>
                </a:cubicBezTo>
                <a:close/>
                <a:moveTo>
                  <a:pt x="29666" y="24215"/>
                </a:moveTo>
                <a:lnTo>
                  <a:pt x="29666" y="24215"/>
                </a:lnTo>
                <a:cubicBezTo>
                  <a:pt x="29663" y="24229"/>
                  <a:pt x="29663" y="24248"/>
                  <a:pt x="29655" y="24255"/>
                </a:cubicBezTo>
                <a:cubicBezTo>
                  <a:pt x="29649" y="24260"/>
                  <a:pt x="29642" y="24261"/>
                  <a:pt x="29635" y="24266"/>
                </a:cubicBezTo>
                <a:cubicBezTo>
                  <a:pt x="29645" y="24248"/>
                  <a:pt x="29656" y="24231"/>
                  <a:pt x="29666" y="24215"/>
                </a:cubicBezTo>
                <a:close/>
                <a:moveTo>
                  <a:pt x="20102" y="23113"/>
                </a:moveTo>
                <a:cubicBezTo>
                  <a:pt x="20732" y="23113"/>
                  <a:pt x="21368" y="23149"/>
                  <a:pt x="21997" y="23152"/>
                </a:cubicBezTo>
                <a:cubicBezTo>
                  <a:pt x="22095" y="23152"/>
                  <a:pt x="22195" y="23214"/>
                  <a:pt x="22295" y="23249"/>
                </a:cubicBezTo>
                <a:cubicBezTo>
                  <a:pt x="22209" y="23313"/>
                  <a:pt x="22131" y="23421"/>
                  <a:pt x="22042" y="23435"/>
                </a:cubicBezTo>
                <a:cubicBezTo>
                  <a:pt x="20016" y="23741"/>
                  <a:pt x="17991" y="24039"/>
                  <a:pt x="15962" y="24331"/>
                </a:cubicBezTo>
                <a:cubicBezTo>
                  <a:pt x="15928" y="24335"/>
                  <a:pt x="15894" y="24337"/>
                  <a:pt x="15860" y="24337"/>
                </a:cubicBezTo>
                <a:cubicBezTo>
                  <a:pt x="15726" y="24337"/>
                  <a:pt x="15589" y="24308"/>
                  <a:pt x="15454" y="24297"/>
                </a:cubicBezTo>
                <a:cubicBezTo>
                  <a:pt x="15440" y="24211"/>
                  <a:pt x="15425" y="24122"/>
                  <a:pt x="15412" y="24036"/>
                </a:cubicBezTo>
                <a:cubicBezTo>
                  <a:pt x="16537" y="23745"/>
                  <a:pt x="17647" y="23350"/>
                  <a:pt x="18789" y="23191"/>
                </a:cubicBezTo>
                <a:cubicBezTo>
                  <a:pt x="19222" y="23131"/>
                  <a:pt x="19661" y="23113"/>
                  <a:pt x="20102" y="23113"/>
                </a:cubicBezTo>
                <a:close/>
                <a:moveTo>
                  <a:pt x="29421" y="24509"/>
                </a:moveTo>
                <a:lnTo>
                  <a:pt x="29419" y="24511"/>
                </a:lnTo>
                <a:cubicBezTo>
                  <a:pt x="29416" y="24527"/>
                  <a:pt x="29413" y="24542"/>
                  <a:pt x="29410" y="24558"/>
                </a:cubicBezTo>
                <a:cubicBezTo>
                  <a:pt x="29409" y="24548"/>
                  <a:pt x="29409" y="24535"/>
                  <a:pt x="29406" y="24523"/>
                </a:cubicBezTo>
                <a:cubicBezTo>
                  <a:pt x="29412" y="24519"/>
                  <a:pt x="29416" y="24513"/>
                  <a:pt x="29421" y="24509"/>
                </a:cubicBezTo>
                <a:close/>
                <a:moveTo>
                  <a:pt x="27389" y="21662"/>
                </a:moveTo>
                <a:cubicBezTo>
                  <a:pt x="27767" y="22465"/>
                  <a:pt x="28198" y="23378"/>
                  <a:pt x="28625" y="24295"/>
                </a:cubicBezTo>
                <a:cubicBezTo>
                  <a:pt x="28696" y="24448"/>
                  <a:pt x="28739" y="24614"/>
                  <a:pt x="28796" y="24775"/>
                </a:cubicBezTo>
                <a:cubicBezTo>
                  <a:pt x="28635" y="24714"/>
                  <a:pt x="28463" y="24671"/>
                  <a:pt x="28313" y="24587"/>
                </a:cubicBezTo>
                <a:cubicBezTo>
                  <a:pt x="27302" y="24027"/>
                  <a:pt x="26297" y="23459"/>
                  <a:pt x="25361" y="22932"/>
                </a:cubicBezTo>
                <a:cubicBezTo>
                  <a:pt x="26083" y="22481"/>
                  <a:pt x="26787" y="22040"/>
                  <a:pt x="27389" y="21662"/>
                </a:cubicBezTo>
                <a:close/>
                <a:moveTo>
                  <a:pt x="35570" y="20154"/>
                </a:moveTo>
                <a:cubicBezTo>
                  <a:pt x="35584" y="20173"/>
                  <a:pt x="35613" y="20203"/>
                  <a:pt x="35609" y="20206"/>
                </a:cubicBezTo>
                <a:cubicBezTo>
                  <a:pt x="35538" y="20286"/>
                  <a:pt x="35466" y="20362"/>
                  <a:pt x="35394" y="20437"/>
                </a:cubicBezTo>
                <a:cubicBezTo>
                  <a:pt x="34121" y="22773"/>
                  <a:pt x="32795" y="25039"/>
                  <a:pt x="29565" y="25054"/>
                </a:cubicBezTo>
                <a:cubicBezTo>
                  <a:pt x="30679" y="22446"/>
                  <a:pt x="32880" y="21257"/>
                  <a:pt x="35328" y="20365"/>
                </a:cubicBezTo>
                <a:cubicBezTo>
                  <a:pt x="35408" y="20296"/>
                  <a:pt x="35490" y="20225"/>
                  <a:pt x="35570" y="20154"/>
                </a:cubicBezTo>
                <a:close/>
                <a:moveTo>
                  <a:pt x="36995" y="21619"/>
                </a:moveTo>
                <a:lnTo>
                  <a:pt x="36995" y="21619"/>
                </a:lnTo>
                <a:cubicBezTo>
                  <a:pt x="36945" y="21792"/>
                  <a:pt x="36948" y="21881"/>
                  <a:pt x="36903" y="21926"/>
                </a:cubicBezTo>
                <a:cubicBezTo>
                  <a:pt x="35689" y="23169"/>
                  <a:pt x="34649" y="24624"/>
                  <a:pt x="32913" y="25236"/>
                </a:cubicBezTo>
                <a:cubicBezTo>
                  <a:pt x="32607" y="25345"/>
                  <a:pt x="32275" y="25405"/>
                  <a:pt x="31950" y="25446"/>
                </a:cubicBezTo>
                <a:cubicBezTo>
                  <a:pt x="31928" y="25448"/>
                  <a:pt x="31906" y="25449"/>
                  <a:pt x="31884" y="25449"/>
                </a:cubicBezTo>
                <a:cubicBezTo>
                  <a:pt x="31727" y="25449"/>
                  <a:pt x="31560" y="25393"/>
                  <a:pt x="31399" y="25369"/>
                </a:cubicBezTo>
                <a:cubicBezTo>
                  <a:pt x="31545" y="25236"/>
                  <a:pt x="31669" y="25057"/>
                  <a:pt x="31842" y="24974"/>
                </a:cubicBezTo>
                <a:cubicBezTo>
                  <a:pt x="32960" y="24435"/>
                  <a:pt x="33736" y="23535"/>
                  <a:pt x="34516" y="22605"/>
                </a:cubicBezTo>
                <a:cubicBezTo>
                  <a:pt x="34789" y="22280"/>
                  <a:pt x="35281" y="22118"/>
                  <a:pt x="35696" y="21934"/>
                </a:cubicBezTo>
                <a:cubicBezTo>
                  <a:pt x="36013" y="21795"/>
                  <a:pt x="36365" y="21739"/>
                  <a:pt x="36702" y="21652"/>
                </a:cubicBezTo>
                <a:cubicBezTo>
                  <a:pt x="36789" y="21631"/>
                  <a:pt x="36880" y="21631"/>
                  <a:pt x="36995" y="21619"/>
                </a:cubicBezTo>
                <a:close/>
                <a:moveTo>
                  <a:pt x="29956" y="26237"/>
                </a:moveTo>
                <a:lnTo>
                  <a:pt x="29956" y="26237"/>
                </a:lnTo>
                <a:cubicBezTo>
                  <a:pt x="29977" y="26243"/>
                  <a:pt x="29998" y="26248"/>
                  <a:pt x="30019" y="26256"/>
                </a:cubicBezTo>
                <a:cubicBezTo>
                  <a:pt x="30003" y="26286"/>
                  <a:pt x="29987" y="26316"/>
                  <a:pt x="29969" y="26348"/>
                </a:cubicBezTo>
                <a:cubicBezTo>
                  <a:pt x="29966" y="26312"/>
                  <a:pt x="29960" y="26273"/>
                  <a:pt x="29956" y="26237"/>
                </a:cubicBezTo>
                <a:close/>
                <a:moveTo>
                  <a:pt x="31356" y="26756"/>
                </a:moveTo>
                <a:cubicBezTo>
                  <a:pt x="31376" y="26763"/>
                  <a:pt x="31395" y="26771"/>
                  <a:pt x="31415" y="26776"/>
                </a:cubicBezTo>
                <a:cubicBezTo>
                  <a:pt x="31412" y="26794"/>
                  <a:pt x="31415" y="26821"/>
                  <a:pt x="31406" y="26827"/>
                </a:cubicBezTo>
                <a:cubicBezTo>
                  <a:pt x="31387" y="26837"/>
                  <a:pt x="31363" y="26836"/>
                  <a:pt x="31341" y="26837"/>
                </a:cubicBezTo>
                <a:cubicBezTo>
                  <a:pt x="31347" y="26811"/>
                  <a:pt x="31350" y="26784"/>
                  <a:pt x="31356" y="26756"/>
                </a:cubicBezTo>
                <a:close/>
                <a:moveTo>
                  <a:pt x="39820" y="22202"/>
                </a:moveTo>
                <a:cubicBezTo>
                  <a:pt x="39863" y="22202"/>
                  <a:pt x="39910" y="22212"/>
                  <a:pt x="39952" y="22212"/>
                </a:cubicBezTo>
                <a:cubicBezTo>
                  <a:pt x="39903" y="22346"/>
                  <a:pt x="39890" y="22523"/>
                  <a:pt x="39797" y="22614"/>
                </a:cubicBezTo>
                <a:cubicBezTo>
                  <a:pt x="38853" y="23561"/>
                  <a:pt x="37935" y="24537"/>
                  <a:pt x="36927" y="25417"/>
                </a:cubicBezTo>
                <a:cubicBezTo>
                  <a:pt x="36254" y="26004"/>
                  <a:pt x="35451" y="26444"/>
                  <a:pt x="34707" y="26948"/>
                </a:cubicBezTo>
                <a:cubicBezTo>
                  <a:pt x="35110" y="25408"/>
                  <a:pt x="36143" y="24456"/>
                  <a:pt x="37233" y="23612"/>
                </a:cubicBezTo>
                <a:cubicBezTo>
                  <a:pt x="37982" y="23030"/>
                  <a:pt x="38905" y="22669"/>
                  <a:pt x="39754" y="22215"/>
                </a:cubicBezTo>
                <a:cubicBezTo>
                  <a:pt x="39773" y="22205"/>
                  <a:pt x="39796" y="22202"/>
                  <a:pt x="39820" y="22202"/>
                </a:cubicBezTo>
                <a:close/>
                <a:moveTo>
                  <a:pt x="31735" y="27206"/>
                </a:moveTo>
                <a:lnTo>
                  <a:pt x="31710" y="27232"/>
                </a:lnTo>
                <a:lnTo>
                  <a:pt x="31710" y="27232"/>
                </a:lnTo>
                <a:cubicBezTo>
                  <a:pt x="31706" y="27227"/>
                  <a:pt x="31701" y="27223"/>
                  <a:pt x="31697" y="27219"/>
                </a:cubicBezTo>
                <a:cubicBezTo>
                  <a:pt x="31710" y="27215"/>
                  <a:pt x="31722" y="27210"/>
                  <a:pt x="31735" y="27206"/>
                </a:cubicBezTo>
                <a:close/>
                <a:moveTo>
                  <a:pt x="41398" y="26027"/>
                </a:moveTo>
                <a:lnTo>
                  <a:pt x="41398" y="26027"/>
                </a:lnTo>
                <a:cubicBezTo>
                  <a:pt x="40879" y="26973"/>
                  <a:pt x="39978" y="27572"/>
                  <a:pt x="38875" y="27744"/>
                </a:cubicBezTo>
                <a:cubicBezTo>
                  <a:pt x="38609" y="27785"/>
                  <a:pt x="38338" y="27799"/>
                  <a:pt x="38066" y="27799"/>
                </a:cubicBezTo>
                <a:cubicBezTo>
                  <a:pt x="37551" y="27799"/>
                  <a:pt x="37028" y="27747"/>
                  <a:pt x="36513" y="27724"/>
                </a:cubicBezTo>
                <a:cubicBezTo>
                  <a:pt x="36151" y="27708"/>
                  <a:pt x="35793" y="27608"/>
                  <a:pt x="35436" y="27549"/>
                </a:cubicBezTo>
                <a:cubicBezTo>
                  <a:pt x="35765" y="27470"/>
                  <a:pt x="36095" y="27400"/>
                  <a:pt x="36423" y="27317"/>
                </a:cubicBezTo>
                <a:cubicBezTo>
                  <a:pt x="38101" y="26885"/>
                  <a:pt x="39779" y="26447"/>
                  <a:pt x="41398" y="26027"/>
                </a:cubicBezTo>
                <a:close/>
                <a:moveTo>
                  <a:pt x="36747" y="28195"/>
                </a:moveTo>
                <a:cubicBezTo>
                  <a:pt x="36755" y="28195"/>
                  <a:pt x="36772" y="28225"/>
                  <a:pt x="36786" y="28238"/>
                </a:cubicBezTo>
                <a:cubicBezTo>
                  <a:pt x="36752" y="28254"/>
                  <a:pt x="36720" y="28272"/>
                  <a:pt x="36684" y="28289"/>
                </a:cubicBezTo>
                <a:cubicBezTo>
                  <a:pt x="36669" y="28275"/>
                  <a:pt x="36656" y="28259"/>
                  <a:pt x="36642" y="28244"/>
                </a:cubicBezTo>
                <a:cubicBezTo>
                  <a:pt x="36676" y="28225"/>
                  <a:pt x="36710" y="28207"/>
                  <a:pt x="36746" y="28195"/>
                </a:cubicBezTo>
                <a:cubicBezTo>
                  <a:pt x="36746" y="28195"/>
                  <a:pt x="36746" y="28195"/>
                  <a:pt x="36747" y="28195"/>
                </a:cubicBezTo>
                <a:close/>
                <a:moveTo>
                  <a:pt x="35748" y="28108"/>
                </a:moveTo>
                <a:cubicBezTo>
                  <a:pt x="35787" y="28113"/>
                  <a:pt x="35823" y="28117"/>
                  <a:pt x="35861" y="28121"/>
                </a:cubicBezTo>
                <a:cubicBezTo>
                  <a:pt x="35965" y="28153"/>
                  <a:pt x="36069" y="28186"/>
                  <a:pt x="36173" y="28221"/>
                </a:cubicBezTo>
                <a:lnTo>
                  <a:pt x="36120" y="28318"/>
                </a:lnTo>
                <a:cubicBezTo>
                  <a:pt x="36034" y="28257"/>
                  <a:pt x="35953" y="28195"/>
                  <a:pt x="35869" y="28131"/>
                </a:cubicBezTo>
                <a:cubicBezTo>
                  <a:pt x="35830" y="28124"/>
                  <a:pt x="35790" y="28116"/>
                  <a:pt x="35748" y="28108"/>
                </a:cubicBezTo>
                <a:close/>
                <a:moveTo>
                  <a:pt x="27522" y="28629"/>
                </a:moveTo>
                <a:cubicBezTo>
                  <a:pt x="27533" y="28643"/>
                  <a:pt x="27555" y="28659"/>
                  <a:pt x="27555" y="28672"/>
                </a:cubicBezTo>
                <a:cubicBezTo>
                  <a:pt x="27555" y="28685"/>
                  <a:pt x="27530" y="28698"/>
                  <a:pt x="27514" y="28710"/>
                </a:cubicBezTo>
                <a:cubicBezTo>
                  <a:pt x="27501" y="28695"/>
                  <a:pt x="27480" y="28680"/>
                  <a:pt x="27480" y="28667"/>
                </a:cubicBezTo>
                <a:cubicBezTo>
                  <a:pt x="27481" y="28655"/>
                  <a:pt x="27507" y="28642"/>
                  <a:pt x="27522" y="28629"/>
                </a:cubicBezTo>
                <a:close/>
                <a:moveTo>
                  <a:pt x="24506" y="23270"/>
                </a:moveTo>
                <a:cubicBezTo>
                  <a:pt x="24752" y="23270"/>
                  <a:pt x="24867" y="23534"/>
                  <a:pt x="24819" y="24020"/>
                </a:cubicBezTo>
                <a:cubicBezTo>
                  <a:pt x="24897" y="26313"/>
                  <a:pt x="23417" y="27442"/>
                  <a:pt x="21606" y="28279"/>
                </a:cubicBezTo>
                <a:cubicBezTo>
                  <a:pt x="20886" y="28612"/>
                  <a:pt x="20098" y="28787"/>
                  <a:pt x="19360" y="29083"/>
                </a:cubicBezTo>
                <a:cubicBezTo>
                  <a:pt x="19252" y="29126"/>
                  <a:pt x="19166" y="29146"/>
                  <a:pt x="19100" y="29146"/>
                </a:cubicBezTo>
                <a:cubicBezTo>
                  <a:pt x="18908" y="29146"/>
                  <a:pt x="18882" y="28984"/>
                  <a:pt x="18984" y="28763"/>
                </a:cubicBezTo>
                <a:cubicBezTo>
                  <a:pt x="19716" y="27173"/>
                  <a:pt x="20432" y="25548"/>
                  <a:pt x="21995" y="24562"/>
                </a:cubicBezTo>
                <a:cubicBezTo>
                  <a:pt x="22716" y="24108"/>
                  <a:pt x="23487" y="23732"/>
                  <a:pt x="24246" y="23344"/>
                </a:cubicBezTo>
                <a:cubicBezTo>
                  <a:pt x="24344" y="23294"/>
                  <a:pt x="24431" y="23270"/>
                  <a:pt x="24506" y="23270"/>
                </a:cubicBezTo>
                <a:close/>
                <a:moveTo>
                  <a:pt x="47909" y="28768"/>
                </a:moveTo>
                <a:cubicBezTo>
                  <a:pt x="47947" y="28814"/>
                  <a:pt x="47986" y="28859"/>
                  <a:pt x="48024" y="28902"/>
                </a:cubicBezTo>
                <a:cubicBezTo>
                  <a:pt x="47859" y="29004"/>
                  <a:pt x="47693" y="29105"/>
                  <a:pt x="47528" y="29207"/>
                </a:cubicBezTo>
                <a:cubicBezTo>
                  <a:pt x="47656" y="29063"/>
                  <a:pt x="47784" y="28915"/>
                  <a:pt x="47909" y="28768"/>
                </a:cubicBezTo>
                <a:close/>
                <a:moveTo>
                  <a:pt x="37988" y="29226"/>
                </a:moveTo>
                <a:lnTo>
                  <a:pt x="37978" y="29273"/>
                </a:lnTo>
                <a:lnTo>
                  <a:pt x="37923" y="29241"/>
                </a:lnTo>
                <a:lnTo>
                  <a:pt x="37988" y="29226"/>
                </a:lnTo>
                <a:close/>
                <a:moveTo>
                  <a:pt x="44453" y="29327"/>
                </a:moveTo>
                <a:cubicBezTo>
                  <a:pt x="44450" y="29332"/>
                  <a:pt x="44446" y="29336"/>
                  <a:pt x="44440" y="29342"/>
                </a:cubicBezTo>
                <a:lnTo>
                  <a:pt x="44417" y="29343"/>
                </a:lnTo>
                <a:cubicBezTo>
                  <a:pt x="44417" y="29343"/>
                  <a:pt x="44450" y="29327"/>
                  <a:pt x="44453" y="29327"/>
                </a:cubicBezTo>
                <a:close/>
                <a:moveTo>
                  <a:pt x="47465" y="29244"/>
                </a:moveTo>
                <a:lnTo>
                  <a:pt x="47465" y="29244"/>
                </a:lnTo>
                <a:cubicBezTo>
                  <a:pt x="47415" y="29273"/>
                  <a:pt x="47364" y="29300"/>
                  <a:pt x="47314" y="29329"/>
                </a:cubicBezTo>
                <a:cubicBezTo>
                  <a:pt x="47207" y="29393"/>
                  <a:pt x="47101" y="29455"/>
                  <a:pt x="46995" y="29517"/>
                </a:cubicBezTo>
                <a:cubicBezTo>
                  <a:pt x="47089" y="29443"/>
                  <a:pt x="47185" y="29368"/>
                  <a:pt x="47279" y="29294"/>
                </a:cubicBezTo>
                <a:cubicBezTo>
                  <a:pt x="47340" y="29278"/>
                  <a:pt x="47403" y="29260"/>
                  <a:pt x="47465" y="29244"/>
                </a:cubicBezTo>
                <a:close/>
                <a:moveTo>
                  <a:pt x="46605" y="24172"/>
                </a:moveTo>
                <a:cubicBezTo>
                  <a:pt x="46602" y="24253"/>
                  <a:pt x="46625" y="24348"/>
                  <a:pt x="46593" y="24415"/>
                </a:cubicBezTo>
                <a:cubicBezTo>
                  <a:pt x="46005" y="25647"/>
                  <a:pt x="45462" y="26902"/>
                  <a:pt x="44793" y="28088"/>
                </a:cubicBezTo>
                <a:cubicBezTo>
                  <a:pt x="44479" y="28648"/>
                  <a:pt x="43919" y="29070"/>
                  <a:pt x="43474" y="29555"/>
                </a:cubicBezTo>
                <a:cubicBezTo>
                  <a:pt x="43412" y="29502"/>
                  <a:pt x="43347" y="29450"/>
                  <a:pt x="43283" y="29397"/>
                </a:cubicBezTo>
                <a:cubicBezTo>
                  <a:pt x="43280" y="28107"/>
                  <a:pt x="43905" y="27040"/>
                  <a:pt x="44634" y="26055"/>
                </a:cubicBezTo>
                <a:cubicBezTo>
                  <a:pt x="45110" y="25412"/>
                  <a:pt x="45742" y="24885"/>
                  <a:pt x="46311" y="24316"/>
                </a:cubicBezTo>
                <a:cubicBezTo>
                  <a:pt x="46384" y="24244"/>
                  <a:pt x="46505" y="24218"/>
                  <a:pt x="46605" y="24172"/>
                </a:cubicBezTo>
                <a:close/>
                <a:moveTo>
                  <a:pt x="44001" y="29631"/>
                </a:moveTo>
                <a:cubicBezTo>
                  <a:pt x="44016" y="29631"/>
                  <a:pt x="44030" y="29632"/>
                  <a:pt x="44045" y="29634"/>
                </a:cubicBezTo>
                <a:cubicBezTo>
                  <a:pt x="44057" y="29636"/>
                  <a:pt x="44064" y="29664"/>
                  <a:pt x="44075" y="29682"/>
                </a:cubicBezTo>
                <a:cubicBezTo>
                  <a:pt x="44035" y="29698"/>
                  <a:pt x="43997" y="29714"/>
                  <a:pt x="43958" y="29730"/>
                </a:cubicBezTo>
                <a:cubicBezTo>
                  <a:pt x="43947" y="29696"/>
                  <a:pt x="43937" y="29664"/>
                  <a:pt x="43926" y="29634"/>
                </a:cubicBezTo>
                <a:cubicBezTo>
                  <a:pt x="43952" y="29633"/>
                  <a:pt x="43976" y="29631"/>
                  <a:pt x="44001" y="29631"/>
                </a:cubicBezTo>
                <a:close/>
                <a:moveTo>
                  <a:pt x="35291" y="29786"/>
                </a:moveTo>
                <a:cubicBezTo>
                  <a:pt x="35304" y="29800"/>
                  <a:pt x="35326" y="29816"/>
                  <a:pt x="35324" y="29831"/>
                </a:cubicBezTo>
                <a:cubicBezTo>
                  <a:pt x="35321" y="29845"/>
                  <a:pt x="35297" y="29857"/>
                  <a:pt x="35282" y="29870"/>
                </a:cubicBezTo>
                <a:cubicBezTo>
                  <a:pt x="35269" y="29855"/>
                  <a:pt x="35247" y="29838"/>
                  <a:pt x="35249" y="29824"/>
                </a:cubicBezTo>
                <a:cubicBezTo>
                  <a:pt x="35250" y="29812"/>
                  <a:pt x="35276" y="29799"/>
                  <a:pt x="35291" y="29786"/>
                </a:cubicBezTo>
                <a:close/>
                <a:moveTo>
                  <a:pt x="40678" y="30719"/>
                </a:moveTo>
                <a:lnTo>
                  <a:pt x="40678" y="30719"/>
                </a:lnTo>
                <a:cubicBezTo>
                  <a:pt x="40684" y="30726"/>
                  <a:pt x="40690" y="30732"/>
                  <a:pt x="40694" y="30739"/>
                </a:cubicBezTo>
                <a:cubicBezTo>
                  <a:pt x="40690" y="30733"/>
                  <a:pt x="40684" y="30726"/>
                  <a:pt x="40678" y="30719"/>
                </a:cubicBezTo>
                <a:close/>
                <a:moveTo>
                  <a:pt x="49110" y="27112"/>
                </a:moveTo>
                <a:cubicBezTo>
                  <a:pt x="49146" y="27161"/>
                  <a:pt x="49182" y="27209"/>
                  <a:pt x="49218" y="27256"/>
                </a:cubicBezTo>
                <a:cubicBezTo>
                  <a:pt x="48181" y="28011"/>
                  <a:pt x="47178" y="28818"/>
                  <a:pt x="46093" y="29501"/>
                </a:cubicBezTo>
                <a:cubicBezTo>
                  <a:pt x="45347" y="29968"/>
                  <a:pt x="44486" y="30255"/>
                  <a:pt x="43684" y="30636"/>
                </a:cubicBezTo>
                <a:cubicBezTo>
                  <a:pt x="43550" y="30699"/>
                  <a:pt x="43452" y="30833"/>
                  <a:pt x="43339" y="30940"/>
                </a:cubicBezTo>
                <a:cubicBezTo>
                  <a:pt x="43367" y="30542"/>
                  <a:pt x="43568" y="30314"/>
                  <a:pt x="43931" y="30094"/>
                </a:cubicBezTo>
                <a:cubicBezTo>
                  <a:pt x="44952" y="29475"/>
                  <a:pt x="45904" y="28737"/>
                  <a:pt x="46927" y="28127"/>
                </a:cubicBezTo>
                <a:cubicBezTo>
                  <a:pt x="47613" y="27718"/>
                  <a:pt x="48380" y="27444"/>
                  <a:pt x="49110" y="27112"/>
                </a:cubicBezTo>
                <a:close/>
                <a:moveTo>
                  <a:pt x="29976" y="26367"/>
                </a:moveTo>
                <a:lnTo>
                  <a:pt x="29976" y="26367"/>
                </a:lnTo>
                <a:cubicBezTo>
                  <a:pt x="31502" y="27261"/>
                  <a:pt x="32469" y="28510"/>
                  <a:pt x="32440" y="30359"/>
                </a:cubicBezTo>
                <a:cubicBezTo>
                  <a:pt x="32436" y="30580"/>
                  <a:pt x="32233" y="30798"/>
                  <a:pt x="32124" y="31017"/>
                </a:cubicBezTo>
                <a:cubicBezTo>
                  <a:pt x="31956" y="30882"/>
                  <a:pt x="31704" y="30781"/>
                  <a:pt x="31632" y="30605"/>
                </a:cubicBezTo>
                <a:cubicBezTo>
                  <a:pt x="31204" y="29563"/>
                  <a:pt x="30820" y="28506"/>
                  <a:pt x="30417" y="27455"/>
                </a:cubicBezTo>
                <a:cubicBezTo>
                  <a:pt x="30277" y="27089"/>
                  <a:pt x="30125" y="26729"/>
                  <a:pt x="29976" y="26367"/>
                </a:cubicBezTo>
                <a:close/>
                <a:moveTo>
                  <a:pt x="46518" y="29672"/>
                </a:moveTo>
                <a:lnTo>
                  <a:pt x="46518" y="29672"/>
                </a:lnTo>
                <a:cubicBezTo>
                  <a:pt x="46486" y="29813"/>
                  <a:pt x="46496" y="29986"/>
                  <a:pt x="46417" y="30090"/>
                </a:cubicBezTo>
                <a:cubicBezTo>
                  <a:pt x="46254" y="30311"/>
                  <a:pt x="46073" y="30547"/>
                  <a:pt x="45846" y="30681"/>
                </a:cubicBezTo>
                <a:cubicBezTo>
                  <a:pt x="45509" y="30880"/>
                  <a:pt x="45668" y="31553"/>
                  <a:pt x="45169" y="31553"/>
                </a:cubicBezTo>
                <a:cubicBezTo>
                  <a:pt x="45124" y="31553"/>
                  <a:pt x="45074" y="31548"/>
                  <a:pt x="45017" y="31536"/>
                </a:cubicBezTo>
                <a:cubicBezTo>
                  <a:pt x="44619" y="31453"/>
                  <a:pt x="44235" y="31312"/>
                  <a:pt x="43847" y="31183"/>
                </a:cubicBezTo>
                <a:cubicBezTo>
                  <a:pt x="43672" y="31125"/>
                  <a:pt x="43507" y="31031"/>
                  <a:pt x="43338" y="30956"/>
                </a:cubicBezTo>
                <a:lnTo>
                  <a:pt x="43338" y="30955"/>
                </a:lnTo>
                <a:cubicBezTo>
                  <a:pt x="44530" y="30853"/>
                  <a:pt x="45565" y="30369"/>
                  <a:pt x="46518" y="29672"/>
                </a:cubicBezTo>
                <a:close/>
                <a:moveTo>
                  <a:pt x="52219" y="27491"/>
                </a:moveTo>
                <a:cubicBezTo>
                  <a:pt x="50707" y="29721"/>
                  <a:pt x="48839" y="31280"/>
                  <a:pt x="46207" y="31753"/>
                </a:cubicBezTo>
                <a:cubicBezTo>
                  <a:pt x="46176" y="31758"/>
                  <a:pt x="46145" y="31761"/>
                  <a:pt x="46113" y="31761"/>
                </a:cubicBezTo>
                <a:cubicBezTo>
                  <a:pt x="45969" y="31761"/>
                  <a:pt x="45818" y="31713"/>
                  <a:pt x="45672" y="31695"/>
                </a:cubicBezTo>
                <a:cubicBezTo>
                  <a:pt x="45756" y="31540"/>
                  <a:pt x="45834" y="31381"/>
                  <a:pt x="45930" y="31231"/>
                </a:cubicBezTo>
                <a:cubicBezTo>
                  <a:pt x="46735" y="29961"/>
                  <a:pt x="48070" y="29410"/>
                  <a:pt x="49318" y="28749"/>
                </a:cubicBezTo>
                <a:cubicBezTo>
                  <a:pt x="50072" y="28348"/>
                  <a:pt x="50857" y="28007"/>
                  <a:pt x="51632" y="27650"/>
                </a:cubicBezTo>
                <a:cubicBezTo>
                  <a:pt x="51787" y="27578"/>
                  <a:pt x="51966" y="27557"/>
                  <a:pt x="52219" y="27491"/>
                </a:cubicBezTo>
                <a:close/>
                <a:moveTo>
                  <a:pt x="47988" y="31956"/>
                </a:moveTo>
                <a:cubicBezTo>
                  <a:pt x="47991" y="31956"/>
                  <a:pt x="47994" y="31956"/>
                  <a:pt x="47996" y="31957"/>
                </a:cubicBezTo>
                <a:cubicBezTo>
                  <a:pt x="48003" y="31957"/>
                  <a:pt x="48008" y="31989"/>
                  <a:pt x="48011" y="32005"/>
                </a:cubicBezTo>
                <a:cubicBezTo>
                  <a:pt x="47983" y="31997"/>
                  <a:pt x="47959" y="31990"/>
                  <a:pt x="47908" y="31976"/>
                </a:cubicBezTo>
                <a:cubicBezTo>
                  <a:pt x="47948" y="31964"/>
                  <a:pt x="47970" y="31956"/>
                  <a:pt x="47988" y="31956"/>
                </a:cubicBezTo>
                <a:close/>
                <a:moveTo>
                  <a:pt x="41004" y="30923"/>
                </a:moveTo>
                <a:cubicBezTo>
                  <a:pt x="42000" y="30944"/>
                  <a:pt x="42454" y="31302"/>
                  <a:pt x="42334" y="31934"/>
                </a:cubicBezTo>
                <a:cubicBezTo>
                  <a:pt x="42325" y="31983"/>
                  <a:pt x="42159" y="32056"/>
                  <a:pt x="42087" y="32056"/>
                </a:cubicBezTo>
                <a:cubicBezTo>
                  <a:pt x="42075" y="32056"/>
                  <a:pt x="42066" y="32054"/>
                  <a:pt x="42061" y="32049"/>
                </a:cubicBezTo>
                <a:cubicBezTo>
                  <a:pt x="41863" y="31884"/>
                  <a:pt x="41689" y="31688"/>
                  <a:pt x="41511" y="31498"/>
                </a:cubicBezTo>
                <a:cubicBezTo>
                  <a:pt x="41355" y="31328"/>
                  <a:pt x="41206" y="31153"/>
                  <a:pt x="41004" y="30923"/>
                </a:cubicBezTo>
                <a:close/>
                <a:moveTo>
                  <a:pt x="47323" y="32084"/>
                </a:moveTo>
                <a:cubicBezTo>
                  <a:pt x="47324" y="32084"/>
                  <a:pt x="47324" y="32084"/>
                  <a:pt x="47325" y="32084"/>
                </a:cubicBezTo>
                <a:cubicBezTo>
                  <a:pt x="47361" y="32091"/>
                  <a:pt x="47395" y="32109"/>
                  <a:pt x="47429" y="32123"/>
                </a:cubicBezTo>
                <a:cubicBezTo>
                  <a:pt x="47413" y="32138"/>
                  <a:pt x="47400" y="32155"/>
                  <a:pt x="47383" y="32171"/>
                </a:cubicBezTo>
                <a:cubicBezTo>
                  <a:pt x="47348" y="32155"/>
                  <a:pt x="47312" y="32138"/>
                  <a:pt x="47279" y="32122"/>
                </a:cubicBezTo>
                <a:cubicBezTo>
                  <a:pt x="47294" y="32110"/>
                  <a:pt x="47311" y="32084"/>
                  <a:pt x="47323" y="32084"/>
                </a:cubicBezTo>
                <a:close/>
                <a:moveTo>
                  <a:pt x="55966" y="30443"/>
                </a:moveTo>
                <a:cubicBezTo>
                  <a:pt x="56119" y="30443"/>
                  <a:pt x="56276" y="30458"/>
                  <a:pt x="56430" y="30458"/>
                </a:cubicBezTo>
                <a:cubicBezTo>
                  <a:pt x="56434" y="30458"/>
                  <a:pt x="56438" y="30458"/>
                  <a:pt x="56442" y="30458"/>
                </a:cubicBezTo>
                <a:lnTo>
                  <a:pt x="56442" y="30458"/>
                </a:lnTo>
                <a:cubicBezTo>
                  <a:pt x="56244" y="30596"/>
                  <a:pt x="56050" y="30740"/>
                  <a:pt x="55847" y="30869"/>
                </a:cubicBezTo>
                <a:cubicBezTo>
                  <a:pt x="54430" y="31753"/>
                  <a:pt x="52907" y="32223"/>
                  <a:pt x="51264" y="32223"/>
                </a:cubicBezTo>
                <a:cubicBezTo>
                  <a:pt x="51073" y="32223"/>
                  <a:pt x="50881" y="32217"/>
                  <a:pt x="50686" y="32204"/>
                </a:cubicBezTo>
                <a:cubicBezTo>
                  <a:pt x="50020" y="32161"/>
                  <a:pt x="49350" y="32110"/>
                  <a:pt x="48683" y="32064"/>
                </a:cubicBezTo>
                <a:cubicBezTo>
                  <a:pt x="48676" y="32033"/>
                  <a:pt x="48670" y="32002"/>
                  <a:pt x="48663" y="31971"/>
                </a:cubicBezTo>
                <a:cubicBezTo>
                  <a:pt x="51002" y="31469"/>
                  <a:pt x="53337" y="30962"/>
                  <a:pt x="55676" y="30470"/>
                </a:cubicBezTo>
                <a:cubicBezTo>
                  <a:pt x="55770" y="30449"/>
                  <a:pt x="55867" y="30443"/>
                  <a:pt x="55966" y="30443"/>
                </a:cubicBezTo>
                <a:close/>
                <a:moveTo>
                  <a:pt x="38380" y="29835"/>
                </a:moveTo>
                <a:cubicBezTo>
                  <a:pt x="39724" y="30227"/>
                  <a:pt x="40636" y="31205"/>
                  <a:pt x="41588" y="32135"/>
                </a:cubicBezTo>
                <a:cubicBezTo>
                  <a:pt x="41555" y="32185"/>
                  <a:pt x="41521" y="32236"/>
                  <a:pt x="41488" y="32285"/>
                </a:cubicBezTo>
                <a:cubicBezTo>
                  <a:pt x="40827" y="31834"/>
                  <a:pt x="40145" y="31410"/>
                  <a:pt x="39511" y="30923"/>
                </a:cubicBezTo>
                <a:cubicBezTo>
                  <a:pt x="39103" y="30610"/>
                  <a:pt x="38766" y="30205"/>
                  <a:pt x="38399" y="29842"/>
                </a:cubicBezTo>
                <a:cubicBezTo>
                  <a:pt x="38383" y="29848"/>
                  <a:pt x="38366" y="29851"/>
                  <a:pt x="38351" y="29857"/>
                </a:cubicBezTo>
                <a:cubicBezTo>
                  <a:pt x="38361" y="29850"/>
                  <a:pt x="38371" y="29842"/>
                  <a:pt x="38380" y="29835"/>
                </a:cubicBezTo>
                <a:close/>
                <a:moveTo>
                  <a:pt x="48377" y="32527"/>
                </a:moveTo>
                <a:lnTo>
                  <a:pt x="48420" y="32554"/>
                </a:lnTo>
                <a:lnTo>
                  <a:pt x="48372" y="32574"/>
                </a:lnTo>
                <a:lnTo>
                  <a:pt x="48377" y="32527"/>
                </a:lnTo>
                <a:close/>
                <a:moveTo>
                  <a:pt x="28865" y="25881"/>
                </a:moveTo>
                <a:lnTo>
                  <a:pt x="28865" y="25881"/>
                </a:lnTo>
                <a:cubicBezTo>
                  <a:pt x="28807" y="26017"/>
                  <a:pt x="28770" y="26165"/>
                  <a:pt x="28692" y="26286"/>
                </a:cubicBezTo>
                <a:cubicBezTo>
                  <a:pt x="27916" y="27469"/>
                  <a:pt x="27146" y="28652"/>
                  <a:pt x="26354" y="29828"/>
                </a:cubicBezTo>
                <a:cubicBezTo>
                  <a:pt x="25479" y="31130"/>
                  <a:pt x="24231" y="31942"/>
                  <a:pt x="22802" y="32518"/>
                </a:cubicBezTo>
                <a:cubicBezTo>
                  <a:pt x="22411" y="32676"/>
                  <a:pt x="22016" y="32827"/>
                  <a:pt x="21624" y="32981"/>
                </a:cubicBezTo>
                <a:cubicBezTo>
                  <a:pt x="21570" y="32940"/>
                  <a:pt x="21517" y="32901"/>
                  <a:pt x="21463" y="32864"/>
                </a:cubicBezTo>
                <a:cubicBezTo>
                  <a:pt x="22522" y="31391"/>
                  <a:pt x="23534" y="29884"/>
                  <a:pt x="24655" y="28461"/>
                </a:cubicBezTo>
                <a:cubicBezTo>
                  <a:pt x="25618" y="27239"/>
                  <a:pt x="26955" y="26490"/>
                  <a:pt x="28408" y="25959"/>
                </a:cubicBezTo>
                <a:cubicBezTo>
                  <a:pt x="28551" y="25907"/>
                  <a:pt x="28712" y="25907"/>
                  <a:pt x="28865" y="25881"/>
                </a:cubicBezTo>
                <a:close/>
                <a:moveTo>
                  <a:pt x="49745" y="33315"/>
                </a:moveTo>
                <a:lnTo>
                  <a:pt x="49777" y="33323"/>
                </a:lnTo>
                <a:cubicBezTo>
                  <a:pt x="49810" y="33357"/>
                  <a:pt x="49842" y="33389"/>
                  <a:pt x="49873" y="33423"/>
                </a:cubicBezTo>
                <a:cubicBezTo>
                  <a:pt x="49845" y="33394"/>
                  <a:pt x="49816" y="33365"/>
                  <a:pt x="49788" y="33337"/>
                </a:cubicBezTo>
                <a:lnTo>
                  <a:pt x="49745" y="33315"/>
                </a:lnTo>
                <a:close/>
                <a:moveTo>
                  <a:pt x="61072" y="30120"/>
                </a:moveTo>
                <a:lnTo>
                  <a:pt x="61170" y="30294"/>
                </a:lnTo>
                <a:cubicBezTo>
                  <a:pt x="59841" y="31707"/>
                  <a:pt x="58677" y="33322"/>
                  <a:pt x="56661" y="33873"/>
                </a:cubicBezTo>
                <a:cubicBezTo>
                  <a:pt x="56532" y="33908"/>
                  <a:pt x="56402" y="33937"/>
                  <a:pt x="56272" y="33967"/>
                </a:cubicBezTo>
                <a:cubicBezTo>
                  <a:pt x="56273" y="33805"/>
                  <a:pt x="56208" y="33590"/>
                  <a:pt x="56285" y="33487"/>
                </a:cubicBezTo>
                <a:cubicBezTo>
                  <a:pt x="56668" y="32987"/>
                  <a:pt x="57006" y="32382"/>
                  <a:pt x="57517" y="32058"/>
                </a:cubicBezTo>
                <a:cubicBezTo>
                  <a:pt x="58654" y="31335"/>
                  <a:pt x="59882" y="30756"/>
                  <a:pt x="61072" y="30120"/>
                </a:cubicBezTo>
                <a:close/>
                <a:moveTo>
                  <a:pt x="60117" y="33863"/>
                </a:moveTo>
                <a:cubicBezTo>
                  <a:pt x="60117" y="33864"/>
                  <a:pt x="60120" y="33864"/>
                  <a:pt x="60120" y="33866"/>
                </a:cubicBezTo>
                <a:cubicBezTo>
                  <a:pt x="60114" y="33872"/>
                  <a:pt x="60110" y="33879"/>
                  <a:pt x="60104" y="33885"/>
                </a:cubicBezTo>
                <a:cubicBezTo>
                  <a:pt x="60023" y="33915"/>
                  <a:pt x="59941" y="33945"/>
                  <a:pt x="59857" y="33979"/>
                </a:cubicBezTo>
                <a:cubicBezTo>
                  <a:pt x="59947" y="33941"/>
                  <a:pt x="60033" y="33901"/>
                  <a:pt x="60117" y="33863"/>
                </a:cubicBezTo>
                <a:close/>
                <a:moveTo>
                  <a:pt x="59303" y="34102"/>
                </a:moveTo>
                <a:cubicBezTo>
                  <a:pt x="59375" y="34103"/>
                  <a:pt x="59449" y="34103"/>
                  <a:pt x="59523" y="34103"/>
                </a:cubicBezTo>
                <a:cubicBezTo>
                  <a:pt x="59455" y="34126"/>
                  <a:pt x="59384" y="34151"/>
                  <a:pt x="59315" y="34172"/>
                </a:cubicBezTo>
                <a:cubicBezTo>
                  <a:pt x="59312" y="34148"/>
                  <a:pt x="59307" y="34125"/>
                  <a:pt x="59303" y="34102"/>
                </a:cubicBezTo>
                <a:close/>
                <a:moveTo>
                  <a:pt x="68305" y="30132"/>
                </a:moveTo>
                <a:lnTo>
                  <a:pt x="68305" y="30132"/>
                </a:lnTo>
                <a:cubicBezTo>
                  <a:pt x="66957" y="31294"/>
                  <a:pt x="65777" y="32409"/>
                  <a:pt x="64485" y="33380"/>
                </a:cubicBezTo>
                <a:cubicBezTo>
                  <a:pt x="63915" y="33808"/>
                  <a:pt x="63127" y="33945"/>
                  <a:pt x="62437" y="34213"/>
                </a:cubicBezTo>
                <a:cubicBezTo>
                  <a:pt x="62446" y="33979"/>
                  <a:pt x="62385" y="33707"/>
                  <a:pt x="62486" y="33522"/>
                </a:cubicBezTo>
                <a:cubicBezTo>
                  <a:pt x="63504" y="31628"/>
                  <a:pt x="65084" y="30544"/>
                  <a:pt x="67230" y="30299"/>
                </a:cubicBezTo>
                <a:cubicBezTo>
                  <a:pt x="67545" y="30263"/>
                  <a:pt x="67859" y="30202"/>
                  <a:pt x="68305" y="30132"/>
                </a:cubicBezTo>
                <a:close/>
                <a:moveTo>
                  <a:pt x="62391" y="34621"/>
                </a:moveTo>
                <a:cubicBezTo>
                  <a:pt x="62385" y="34628"/>
                  <a:pt x="62381" y="34632"/>
                  <a:pt x="62376" y="34640"/>
                </a:cubicBezTo>
                <a:cubicBezTo>
                  <a:pt x="62379" y="34632"/>
                  <a:pt x="62385" y="34625"/>
                  <a:pt x="62388" y="34621"/>
                </a:cubicBezTo>
                <a:close/>
                <a:moveTo>
                  <a:pt x="43986" y="31978"/>
                </a:moveTo>
                <a:cubicBezTo>
                  <a:pt x="44731" y="32126"/>
                  <a:pt x="45477" y="32263"/>
                  <a:pt x="46217" y="32422"/>
                </a:cubicBezTo>
                <a:cubicBezTo>
                  <a:pt x="46303" y="32438"/>
                  <a:pt x="46407" y="32577"/>
                  <a:pt x="46420" y="32671"/>
                </a:cubicBezTo>
                <a:cubicBezTo>
                  <a:pt x="46530" y="33413"/>
                  <a:pt x="46622" y="34155"/>
                  <a:pt x="46721" y="34898"/>
                </a:cubicBezTo>
                <a:cubicBezTo>
                  <a:pt x="46107" y="34132"/>
                  <a:pt x="45514" y="33348"/>
                  <a:pt x="44869" y="32608"/>
                </a:cubicBezTo>
                <a:cubicBezTo>
                  <a:pt x="44637" y="32344"/>
                  <a:pt x="44287" y="32184"/>
                  <a:pt x="43986" y="31978"/>
                </a:cubicBezTo>
                <a:close/>
                <a:moveTo>
                  <a:pt x="57737" y="34736"/>
                </a:moveTo>
                <a:lnTo>
                  <a:pt x="57737" y="34736"/>
                </a:lnTo>
                <a:cubicBezTo>
                  <a:pt x="57795" y="34780"/>
                  <a:pt x="57854" y="34825"/>
                  <a:pt x="57912" y="34870"/>
                </a:cubicBezTo>
                <a:cubicBezTo>
                  <a:pt x="57895" y="34882"/>
                  <a:pt x="57862" y="34904"/>
                  <a:pt x="57858" y="34904"/>
                </a:cubicBezTo>
                <a:cubicBezTo>
                  <a:pt x="57858" y="34904"/>
                  <a:pt x="57858" y="34904"/>
                  <a:pt x="57858" y="34904"/>
                </a:cubicBezTo>
                <a:cubicBezTo>
                  <a:pt x="57816" y="34849"/>
                  <a:pt x="57777" y="34791"/>
                  <a:pt x="57737" y="34736"/>
                </a:cubicBezTo>
                <a:close/>
                <a:moveTo>
                  <a:pt x="46737" y="34951"/>
                </a:moveTo>
                <a:cubicBezTo>
                  <a:pt x="46787" y="35016"/>
                  <a:pt x="46836" y="35084"/>
                  <a:pt x="46887" y="35149"/>
                </a:cubicBezTo>
                <a:lnTo>
                  <a:pt x="46696" y="35165"/>
                </a:lnTo>
                <a:cubicBezTo>
                  <a:pt x="46709" y="35094"/>
                  <a:pt x="46724" y="35023"/>
                  <a:pt x="46737" y="34951"/>
                </a:cubicBezTo>
                <a:close/>
                <a:moveTo>
                  <a:pt x="61989" y="35095"/>
                </a:moveTo>
                <a:cubicBezTo>
                  <a:pt x="62109" y="35131"/>
                  <a:pt x="62227" y="35167"/>
                  <a:pt x="62349" y="35202"/>
                </a:cubicBezTo>
                <a:lnTo>
                  <a:pt x="61986" y="35196"/>
                </a:lnTo>
                <a:cubicBezTo>
                  <a:pt x="61987" y="35163"/>
                  <a:pt x="61987" y="35128"/>
                  <a:pt x="61989" y="35095"/>
                </a:cubicBezTo>
                <a:close/>
                <a:moveTo>
                  <a:pt x="69796" y="33528"/>
                </a:moveTo>
                <a:cubicBezTo>
                  <a:pt x="69970" y="33528"/>
                  <a:pt x="70145" y="33534"/>
                  <a:pt x="70321" y="33545"/>
                </a:cubicBezTo>
                <a:cubicBezTo>
                  <a:pt x="72438" y="33678"/>
                  <a:pt x="74550" y="33906"/>
                  <a:pt x="76663" y="34094"/>
                </a:cubicBezTo>
                <a:cubicBezTo>
                  <a:pt x="76668" y="34197"/>
                  <a:pt x="76674" y="34298"/>
                  <a:pt x="76677" y="34401"/>
                </a:cubicBezTo>
                <a:cubicBezTo>
                  <a:pt x="75720" y="34573"/>
                  <a:pt x="74753" y="34712"/>
                  <a:pt x="73805" y="34924"/>
                </a:cubicBezTo>
                <a:cubicBezTo>
                  <a:pt x="72765" y="35156"/>
                  <a:pt x="71729" y="35273"/>
                  <a:pt x="70696" y="35273"/>
                </a:cubicBezTo>
                <a:cubicBezTo>
                  <a:pt x="69543" y="35273"/>
                  <a:pt x="68392" y="35127"/>
                  <a:pt x="67243" y="34832"/>
                </a:cubicBezTo>
                <a:cubicBezTo>
                  <a:pt x="67127" y="34803"/>
                  <a:pt x="67000" y="34796"/>
                  <a:pt x="66899" y="34744"/>
                </a:cubicBezTo>
                <a:cubicBezTo>
                  <a:pt x="66756" y="34669"/>
                  <a:pt x="66631" y="34559"/>
                  <a:pt x="66498" y="34465"/>
                </a:cubicBezTo>
                <a:cubicBezTo>
                  <a:pt x="66624" y="34372"/>
                  <a:pt x="66740" y="34264"/>
                  <a:pt x="66877" y="34194"/>
                </a:cubicBezTo>
                <a:cubicBezTo>
                  <a:pt x="67799" y="33717"/>
                  <a:pt x="68791" y="33528"/>
                  <a:pt x="69796" y="33528"/>
                </a:cubicBezTo>
                <a:close/>
                <a:moveTo>
                  <a:pt x="67910" y="35402"/>
                </a:moveTo>
                <a:cubicBezTo>
                  <a:pt x="68027" y="35477"/>
                  <a:pt x="68143" y="35551"/>
                  <a:pt x="68260" y="35626"/>
                </a:cubicBezTo>
                <a:cubicBezTo>
                  <a:pt x="68132" y="35590"/>
                  <a:pt x="68005" y="35555"/>
                  <a:pt x="67876" y="35519"/>
                </a:cubicBezTo>
                <a:cubicBezTo>
                  <a:pt x="67888" y="35481"/>
                  <a:pt x="67898" y="35441"/>
                  <a:pt x="67910" y="35402"/>
                </a:cubicBezTo>
                <a:close/>
                <a:moveTo>
                  <a:pt x="68335" y="35679"/>
                </a:moveTo>
                <a:lnTo>
                  <a:pt x="68335" y="35679"/>
                </a:lnTo>
                <a:cubicBezTo>
                  <a:pt x="68375" y="35723"/>
                  <a:pt x="68419" y="35766"/>
                  <a:pt x="68464" y="35808"/>
                </a:cubicBezTo>
                <a:cubicBezTo>
                  <a:pt x="68438" y="35828"/>
                  <a:pt x="68412" y="35847"/>
                  <a:pt x="68386" y="35869"/>
                </a:cubicBezTo>
                <a:cubicBezTo>
                  <a:pt x="68368" y="35807"/>
                  <a:pt x="68351" y="35743"/>
                  <a:pt x="68335" y="35679"/>
                </a:cubicBezTo>
                <a:close/>
                <a:moveTo>
                  <a:pt x="59542" y="36317"/>
                </a:moveTo>
                <a:cubicBezTo>
                  <a:pt x="59558" y="36330"/>
                  <a:pt x="59574" y="36345"/>
                  <a:pt x="59588" y="36359"/>
                </a:cubicBezTo>
                <a:lnTo>
                  <a:pt x="59539" y="36365"/>
                </a:lnTo>
                <a:cubicBezTo>
                  <a:pt x="59539" y="36349"/>
                  <a:pt x="59539" y="36332"/>
                  <a:pt x="59542" y="36317"/>
                </a:cubicBezTo>
                <a:close/>
                <a:moveTo>
                  <a:pt x="29056" y="26243"/>
                </a:moveTo>
                <a:cubicBezTo>
                  <a:pt x="29192" y="26316"/>
                  <a:pt x="29412" y="26363"/>
                  <a:pt x="29452" y="26473"/>
                </a:cubicBezTo>
                <a:cubicBezTo>
                  <a:pt x="29853" y="27578"/>
                  <a:pt x="30235" y="28687"/>
                  <a:pt x="30604" y="29802"/>
                </a:cubicBezTo>
                <a:cubicBezTo>
                  <a:pt x="30767" y="30299"/>
                  <a:pt x="30893" y="30811"/>
                  <a:pt x="31108" y="31566"/>
                </a:cubicBezTo>
                <a:cubicBezTo>
                  <a:pt x="30954" y="32590"/>
                  <a:pt x="30820" y="33818"/>
                  <a:pt x="30570" y="35020"/>
                </a:cubicBezTo>
                <a:cubicBezTo>
                  <a:pt x="30459" y="35562"/>
                  <a:pt x="30132" y="36063"/>
                  <a:pt x="29862" y="36562"/>
                </a:cubicBezTo>
                <a:cubicBezTo>
                  <a:pt x="29851" y="36581"/>
                  <a:pt x="29797" y="36590"/>
                  <a:pt x="29728" y="36590"/>
                </a:cubicBezTo>
                <a:cubicBezTo>
                  <a:pt x="29594" y="36590"/>
                  <a:pt x="29406" y="36557"/>
                  <a:pt x="29381" y="36502"/>
                </a:cubicBezTo>
                <a:cubicBezTo>
                  <a:pt x="28358" y="34300"/>
                  <a:pt x="27562" y="32042"/>
                  <a:pt x="27731" y="29552"/>
                </a:cubicBezTo>
                <a:cubicBezTo>
                  <a:pt x="27815" y="28295"/>
                  <a:pt x="28498" y="27298"/>
                  <a:pt x="29056" y="26243"/>
                </a:cubicBezTo>
                <a:close/>
                <a:moveTo>
                  <a:pt x="45505" y="36551"/>
                </a:moveTo>
                <a:cubicBezTo>
                  <a:pt x="45506" y="36551"/>
                  <a:pt x="45506" y="36551"/>
                  <a:pt x="45507" y="36552"/>
                </a:cubicBezTo>
                <a:cubicBezTo>
                  <a:pt x="45522" y="36553"/>
                  <a:pt x="45535" y="36578"/>
                  <a:pt x="45546" y="36595"/>
                </a:cubicBezTo>
                <a:cubicBezTo>
                  <a:pt x="45530" y="36606"/>
                  <a:pt x="45516" y="36619"/>
                  <a:pt x="45500" y="36634"/>
                </a:cubicBezTo>
                <a:cubicBezTo>
                  <a:pt x="45487" y="36619"/>
                  <a:pt x="45473" y="36604"/>
                  <a:pt x="45460" y="36589"/>
                </a:cubicBezTo>
                <a:cubicBezTo>
                  <a:pt x="45476" y="36575"/>
                  <a:pt x="45491" y="36551"/>
                  <a:pt x="45505" y="36551"/>
                </a:cubicBezTo>
                <a:close/>
                <a:moveTo>
                  <a:pt x="28937" y="36588"/>
                </a:moveTo>
                <a:cubicBezTo>
                  <a:pt x="28940" y="36604"/>
                  <a:pt x="28949" y="36631"/>
                  <a:pt x="28942" y="36634"/>
                </a:cubicBezTo>
                <a:cubicBezTo>
                  <a:pt x="28933" y="36641"/>
                  <a:pt x="28920" y="36641"/>
                  <a:pt x="28907" y="36646"/>
                </a:cubicBezTo>
                <a:cubicBezTo>
                  <a:pt x="28919" y="36625"/>
                  <a:pt x="28927" y="36606"/>
                  <a:pt x="28937" y="36588"/>
                </a:cubicBezTo>
                <a:close/>
                <a:moveTo>
                  <a:pt x="49820" y="36589"/>
                </a:moveTo>
                <a:cubicBezTo>
                  <a:pt x="49878" y="36647"/>
                  <a:pt x="49936" y="36703"/>
                  <a:pt x="49994" y="36761"/>
                </a:cubicBezTo>
                <a:cubicBezTo>
                  <a:pt x="49926" y="36722"/>
                  <a:pt x="49859" y="36685"/>
                  <a:pt x="49791" y="36647"/>
                </a:cubicBezTo>
                <a:cubicBezTo>
                  <a:pt x="49790" y="36643"/>
                  <a:pt x="49810" y="36609"/>
                  <a:pt x="49820" y="36589"/>
                </a:cubicBezTo>
                <a:close/>
                <a:moveTo>
                  <a:pt x="57751" y="37359"/>
                </a:moveTo>
                <a:lnTo>
                  <a:pt x="57751" y="37359"/>
                </a:lnTo>
                <a:cubicBezTo>
                  <a:pt x="57764" y="37361"/>
                  <a:pt x="57777" y="37361"/>
                  <a:pt x="57789" y="37363"/>
                </a:cubicBezTo>
                <a:cubicBezTo>
                  <a:pt x="57786" y="37366"/>
                  <a:pt x="57782" y="37369"/>
                  <a:pt x="57779" y="37372"/>
                </a:cubicBezTo>
                <a:cubicBezTo>
                  <a:pt x="57770" y="37366"/>
                  <a:pt x="57760" y="37363"/>
                  <a:pt x="57751" y="37359"/>
                </a:cubicBezTo>
                <a:close/>
                <a:moveTo>
                  <a:pt x="70688" y="37393"/>
                </a:moveTo>
                <a:cubicBezTo>
                  <a:pt x="70701" y="37408"/>
                  <a:pt x="70726" y="37424"/>
                  <a:pt x="70724" y="37438"/>
                </a:cubicBezTo>
                <a:cubicBezTo>
                  <a:pt x="70724" y="37453"/>
                  <a:pt x="70697" y="37466"/>
                  <a:pt x="70682" y="37480"/>
                </a:cubicBezTo>
                <a:cubicBezTo>
                  <a:pt x="70669" y="37466"/>
                  <a:pt x="70645" y="37450"/>
                  <a:pt x="70646" y="37435"/>
                </a:cubicBezTo>
                <a:cubicBezTo>
                  <a:pt x="70649" y="37421"/>
                  <a:pt x="70674" y="37408"/>
                  <a:pt x="70688" y="37393"/>
                </a:cubicBezTo>
                <a:close/>
                <a:moveTo>
                  <a:pt x="34620" y="29076"/>
                </a:moveTo>
                <a:cubicBezTo>
                  <a:pt x="34683" y="29089"/>
                  <a:pt x="34747" y="29099"/>
                  <a:pt x="34808" y="29112"/>
                </a:cubicBezTo>
                <a:cubicBezTo>
                  <a:pt x="34937" y="30589"/>
                  <a:pt x="35117" y="32064"/>
                  <a:pt x="35175" y="33545"/>
                </a:cubicBezTo>
                <a:cubicBezTo>
                  <a:pt x="35224" y="34812"/>
                  <a:pt x="35138" y="36086"/>
                  <a:pt x="35097" y="37356"/>
                </a:cubicBezTo>
                <a:cubicBezTo>
                  <a:pt x="35096" y="37444"/>
                  <a:pt x="34986" y="37528"/>
                  <a:pt x="34925" y="37615"/>
                </a:cubicBezTo>
                <a:cubicBezTo>
                  <a:pt x="34828" y="37515"/>
                  <a:pt x="34681" y="37434"/>
                  <a:pt x="34642" y="37314"/>
                </a:cubicBezTo>
                <a:cubicBezTo>
                  <a:pt x="34338" y="36381"/>
                  <a:pt x="33921" y="35457"/>
                  <a:pt x="33801" y="34498"/>
                </a:cubicBezTo>
                <a:cubicBezTo>
                  <a:pt x="33668" y="33410"/>
                  <a:pt x="33716" y="32278"/>
                  <a:pt x="33859" y="31189"/>
                </a:cubicBezTo>
                <a:cubicBezTo>
                  <a:pt x="33955" y="30464"/>
                  <a:pt x="34357" y="29779"/>
                  <a:pt x="34620" y="29076"/>
                </a:cubicBezTo>
                <a:close/>
                <a:moveTo>
                  <a:pt x="71131" y="37672"/>
                </a:moveTo>
                <a:cubicBezTo>
                  <a:pt x="71145" y="37672"/>
                  <a:pt x="71160" y="37704"/>
                  <a:pt x="71173" y="37723"/>
                </a:cubicBezTo>
                <a:cubicBezTo>
                  <a:pt x="71138" y="37742"/>
                  <a:pt x="71106" y="37761"/>
                  <a:pt x="71071" y="37781"/>
                </a:cubicBezTo>
                <a:cubicBezTo>
                  <a:pt x="71052" y="37752"/>
                  <a:pt x="71035" y="37724"/>
                  <a:pt x="71016" y="37696"/>
                </a:cubicBezTo>
                <a:cubicBezTo>
                  <a:pt x="71055" y="37687"/>
                  <a:pt x="71093" y="37672"/>
                  <a:pt x="71131" y="37672"/>
                </a:cubicBezTo>
                <a:close/>
                <a:moveTo>
                  <a:pt x="43802" y="32359"/>
                </a:moveTo>
                <a:cubicBezTo>
                  <a:pt x="45694" y="33872"/>
                  <a:pt x="46952" y="35944"/>
                  <a:pt x="46985" y="37999"/>
                </a:cubicBezTo>
                <a:cubicBezTo>
                  <a:pt x="46384" y="37037"/>
                  <a:pt x="45747" y="36097"/>
                  <a:pt x="45192" y="35110"/>
                </a:cubicBezTo>
                <a:cubicBezTo>
                  <a:pt x="44655" y="34155"/>
                  <a:pt x="44201" y="33154"/>
                  <a:pt x="43802" y="32359"/>
                </a:cubicBezTo>
                <a:close/>
                <a:moveTo>
                  <a:pt x="50378" y="33488"/>
                </a:moveTo>
                <a:cubicBezTo>
                  <a:pt x="50397" y="33488"/>
                  <a:pt x="50415" y="33489"/>
                  <a:pt x="50433" y="33493"/>
                </a:cubicBezTo>
                <a:cubicBezTo>
                  <a:pt x="51958" y="33782"/>
                  <a:pt x="53485" y="34061"/>
                  <a:pt x="55002" y="34385"/>
                </a:cubicBezTo>
                <a:cubicBezTo>
                  <a:pt x="55499" y="34492"/>
                  <a:pt x="55790" y="34871"/>
                  <a:pt x="55748" y="35397"/>
                </a:cubicBezTo>
                <a:cubicBezTo>
                  <a:pt x="55661" y="36517"/>
                  <a:pt x="55540" y="37632"/>
                  <a:pt x="55444" y="38621"/>
                </a:cubicBezTo>
                <a:cubicBezTo>
                  <a:pt x="54282" y="37437"/>
                  <a:pt x="53058" y="36154"/>
                  <a:pt x="51791" y="34917"/>
                </a:cubicBezTo>
                <a:cubicBezTo>
                  <a:pt x="51359" y="34495"/>
                  <a:pt x="50811" y="34190"/>
                  <a:pt x="50325" y="33822"/>
                </a:cubicBezTo>
                <a:cubicBezTo>
                  <a:pt x="50228" y="33749"/>
                  <a:pt x="50164" y="33632"/>
                  <a:pt x="50085" y="33533"/>
                </a:cubicBezTo>
                <a:cubicBezTo>
                  <a:pt x="50183" y="33524"/>
                  <a:pt x="50284" y="33488"/>
                  <a:pt x="50378" y="33488"/>
                </a:cubicBezTo>
                <a:close/>
                <a:moveTo>
                  <a:pt x="35441" y="28818"/>
                </a:moveTo>
                <a:lnTo>
                  <a:pt x="35441" y="28818"/>
                </a:lnTo>
                <a:cubicBezTo>
                  <a:pt x="35638" y="28855"/>
                  <a:pt x="35881" y="28829"/>
                  <a:pt x="36026" y="28934"/>
                </a:cubicBezTo>
                <a:cubicBezTo>
                  <a:pt x="36956" y="29621"/>
                  <a:pt x="37768" y="30393"/>
                  <a:pt x="38386" y="31407"/>
                </a:cubicBezTo>
                <a:cubicBezTo>
                  <a:pt x="39627" y="33438"/>
                  <a:pt x="39783" y="35669"/>
                  <a:pt x="39822" y="37943"/>
                </a:cubicBezTo>
                <a:cubicBezTo>
                  <a:pt x="39831" y="38435"/>
                  <a:pt x="39823" y="38925"/>
                  <a:pt x="39823" y="39560"/>
                </a:cubicBezTo>
                <a:cubicBezTo>
                  <a:pt x="38966" y="37717"/>
                  <a:pt x="38146" y="36071"/>
                  <a:pt x="37433" y="34382"/>
                </a:cubicBezTo>
                <a:cubicBezTo>
                  <a:pt x="36818" y="32923"/>
                  <a:pt x="36331" y="31410"/>
                  <a:pt x="35787" y="29922"/>
                </a:cubicBezTo>
                <a:cubicBezTo>
                  <a:pt x="35712" y="29721"/>
                  <a:pt x="35638" y="29520"/>
                  <a:pt x="35574" y="29316"/>
                </a:cubicBezTo>
                <a:cubicBezTo>
                  <a:pt x="35522" y="29154"/>
                  <a:pt x="35486" y="28985"/>
                  <a:pt x="35441" y="28818"/>
                </a:cubicBezTo>
                <a:close/>
                <a:moveTo>
                  <a:pt x="69596" y="35736"/>
                </a:moveTo>
                <a:cubicBezTo>
                  <a:pt x="71210" y="35736"/>
                  <a:pt x="75413" y="37959"/>
                  <a:pt x="77005" y="39619"/>
                </a:cubicBezTo>
                <a:cubicBezTo>
                  <a:pt x="76918" y="39657"/>
                  <a:pt x="76806" y="39742"/>
                  <a:pt x="76736" y="39742"/>
                </a:cubicBezTo>
                <a:cubicBezTo>
                  <a:pt x="76726" y="39742"/>
                  <a:pt x="76717" y="39740"/>
                  <a:pt x="76709" y="39736"/>
                </a:cubicBezTo>
                <a:cubicBezTo>
                  <a:pt x="74628" y="38731"/>
                  <a:pt x="72548" y="37726"/>
                  <a:pt x="70486" y="36685"/>
                </a:cubicBezTo>
                <a:cubicBezTo>
                  <a:pt x="70034" y="36458"/>
                  <a:pt x="69648" y="36096"/>
                  <a:pt x="69227" y="35792"/>
                </a:cubicBezTo>
                <a:cubicBezTo>
                  <a:pt x="69327" y="35754"/>
                  <a:pt x="69451" y="35736"/>
                  <a:pt x="69596" y="35736"/>
                </a:cubicBezTo>
                <a:close/>
                <a:moveTo>
                  <a:pt x="48069" y="33059"/>
                </a:moveTo>
                <a:cubicBezTo>
                  <a:pt x="48190" y="33083"/>
                  <a:pt x="48338" y="33070"/>
                  <a:pt x="48427" y="33138"/>
                </a:cubicBezTo>
                <a:cubicBezTo>
                  <a:pt x="49823" y="34180"/>
                  <a:pt x="51285" y="35149"/>
                  <a:pt x="52578" y="36307"/>
                </a:cubicBezTo>
                <a:cubicBezTo>
                  <a:pt x="53547" y="37175"/>
                  <a:pt x="54306" y="38280"/>
                  <a:pt x="55132" y="39299"/>
                </a:cubicBezTo>
                <a:cubicBezTo>
                  <a:pt x="55333" y="39547"/>
                  <a:pt x="55429" y="39879"/>
                  <a:pt x="55572" y="40171"/>
                </a:cubicBezTo>
                <a:cubicBezTo>
                  <a:pt x="55537" y="40189"/>
                  <a:pt x="55504" y="40203"/>
                  <a:pt x="55471" y="40219"/>
                </a:cubicBezTo>
                <a:cubicBezTo>
                  <a:pt x="54542" y="39158"/>
                  <a:pt x="53651" y="38063"/>
                  <a:pt x="52676" y="37045"/>
                </a:cubicBezTo>
                <a:cubicBezTo>
                  <a:pt x="51417" y="35730"/>
                  <a:pt x="50112" y="34454"/>
                  <a:pt x="48465" y="33604"/>
                </a:cubicBezTo>
                <a:cubicBezTo>
                  <a:pt x="48364" y="33552"/>
                  <a:pt x="48272" y="33459"/>
                  <a:pt x="48206" y="33365"/>
                </a:cubicBezTo>
                <a:cubicBezTo>
                  <a:pt x="48141" y="33277"/>
                  <a:pt x="48113" y="33162"/>
                  <a:pt x="48069" y="33059"/>
                </a:cubicBezTo>
                <a:close/>
                <a:moveTo>
                  <a:pt x="48829" y="34420"/>
                </a:moveTo>
                <a:lnTo>
                  <a:pt x="48829" y="34420"/>
                </a:lnTo>
                <a:cubicBezTo>
                  <a:pt x="48977" y="34466"/>
                  <a:pt x="49159" y="34473"/>
                  <a:pt x="49263" y="34566"/>
                </a:cubicBezTo>
                <a:cubicBezTo>
                  <a:pt x="50641" y="35775"/>
                  <a:pt x="52108" y="36887"/>
                  <a:pt x="53222" y="38378"/>
                </a:cubicBezTo>
                <a:cubicBezTo>
                  <a:pt x="53703" y="39025"/>
                  <a:pt x="54300" y="39583"/>
                  <a:pt x="54844" y="40182"/>
                </a:cubicBezTo>
                <a:cubicBezTo>
                  <a:pt x="54802" y="40242"/>
                  <a:pt x="54759" y="40302"/>
                  <a:pt x="54718" y="40364"/>
                </a:cubicBezTo>
                <a:cubicBezTo>
                  <a:pt x="53966" y="39814"/>
                  <a:pt x="53136" y="39346"/>
                  <a:pt x="52481" y="38701"/>
                </a:cubicBezTo>
                <a:cubicBezTo>
                  <a:pt x="51262" y="37499"/>
                  <a:pt x="50137" y="36197"/>
                  <a:pt x="48987" y="34922"/>
                </a:cubicBezTo>
                <a:cubicBezTo>
                  <a:pt x="48880" y="34803"/>
                  <a:pt x="48878" y="34589"/>
                  <a:pt x="48829" y="34420"/>
                </a:cubicBezTo>
                <a:close/>
                <a:moveTo>
                  <a:pt x="61387" y="35368"/>
                </a:moveTo>
                <a:cubicBezTo>
                  <a:pt x="63306" y="35865"/>
                  <a:pt x="64744" y="37061"/>
                  <a:pt x="65973" y="38559"/>
                </a:cubicBezTo>
                <a:cubicBezTo>
                  <a:pt x="66419" y="39100"/>
                  <a:pt x="66855" y="39648"/>
                  <a:pt x="67288" y="40199"/>
                </a:cubicBezTo>
                <a:cubicBezTo>
                  <a:pt x="67334" y="40258"/>
                  <a:pt x="67325" y="40362"/>
                  <a:pt x="67341" y="40445"/>
                </a:cubicBezTo>
                <a:cubicBezTo>
                  <a:pt x="67266" y="40432"/>
                  <a:pt x="67171" y="40443"/>
                  <a:pt x="67114" y="40401"/>
                </a:cubicBezTo>
                <a:cubicBezTo>
                  <a:pt x="66054" y="39584"/>
                  <a:pt x="64983" y="38780"/>
                  <a:pt x="63947" y="37934"/>
                </a:cubicBezTo>
                <a:cubicBezTo>
                  <a:pt x="63017" y="37175"/>
                  <a:pt x="62128" y="36366"/>
                  <a:pt x="61222" y="35578"/>
                </a:cubicBezTo>
                <a:cubicBezTo>
                  <a:pt x="61277" y="35507"/>
                  <a:pt x="61332" y="35439"/>
                  <a:pt x="61387" y="35368"/>
                </a:cubicBezTo>
                <a:close/>
                <a:moveTo>
                  <a:pt x="42855" y="32185"/>
                </a:moveTo>
                <a:cubicBezTo>
                  <a:pt x="42942" y="32310"/>
                  <a:pt x="43043" y="32425"/>
                  <a:pt x="43114" y="32560"/>
                </a:cubicBezTo>
                <a:cubicBezTo>
                  <a:pt x="43655" y="33558"/>
                  <a:pt x="44256" y="34530"/>
                  <a:pt x="44712" y="35568"/>
                </a:cubicBezTo>
                <a:cubicBezTo>
                  <a:pt x="45361" y="37048"/>
                  <a:pt x="45062" y="38585"/>
                  <a:pt x="44755" y="40099"/>
                </a:cubicBezTo>
                <a:cubicBezTo>
                  <a:pt x="44725" y="40248"/>
                  <a:pt x="44596" y="40377"/>
                  <a:pt x="44511" y="40516"/>
                </a:cubicBezTo>
                <a:cubicBezTo>
                  <a:pt x="44359" y="40414"/>
                  <a:pt x="44129" y="40348"/>
                  <a:pt x="44070" y="40206"/>
                </a:cubicBezTo>
                <a:cubicBezTo>
                  <a:pt x="43634" y="39192"/>
                  <a:pt x="43187" y="38179"/>
                  <a:pt x="42835" y="37133"/>
                </a:cubicBezTo>
                <a:cubicBezTo>
                  <a:pt x="42599" y="36433"/>
                  <a:pt x="42509" y="35684"/>
                  <a:pt x="42408" y="35204"/>
                </a:cubicBezTo>
                <a:cubicBezTo>
                  <a:pt x="42477" y="34174"/>
                  <a:pt x="42516" y="33406"/>
                  <a:pt x="42593" y="32641"/>
                </a:cubicBezTo>
                <a:cubicBezTo>
                  <a:pt x="42609" y="32482"/>
                  <a:pt x="42765" y="32337"/>
                  <a:pt x="42855" y="32185"/>
                </a:cubicBezTo>
                <a:close/>
                <a:moveTo>
                  <a:pt x="66659" y="35490"/>
                </a:moveTo>
                <a:cubicBezTo>
                  <a:pt x="66769" y="35529"/>
                  <a:pt x="66883" y="35564"/>
                  <a:pt x="66991" y="35613"/>
                </a:cubicBezTo>
                <a:cubicBezTo>
                  <a:pt x="68831" y="36436"/>
                  <a:pt x="70368" y="37691"/>
                  <a:pt x="71818" y="39058"/>
                </a:cubicBezTo>
                <a:cubicBezTo>
                  <a:pt x="72496" y="39699"/>
                  <a:pt x="73126" y="40388"/>
                  <a:pt x="73777" y="41058"/>
                </a:cubicBezTo>
                <a:cubicBezTo>
                  <a:pt x="73479" y="40979"/>
                  <a:pt x="73170" y="40928"/>
                  <a:pt x="72885" y="40818"/>
                </a:cubicBezTo>
                <a:cubicBezTo>
                  <a:pt x="71050" y="40104"/>
                  <a:pt x="69227" y="39353"/>
                  <a:pt x="67973" y="37726"/>
                </a:cubicBezTo>
                <a:cubicBezTo>
                  <a:pt x="67515" y="37133"/>
                  <a:pt x="67109" y="36502"/>
                  <a:pt x="66696" y="35879"/>
                </a:cubicBezTo>
                <a:cubicBezTo>
                  <a:pt x="66633" y="35782"/>
                  <a:pt x="66667" y="35622"/>
                  <a:pt x="66659" y="35490"/>
                </a:cubicBezTo>
                <a:close/>
                <a:moveTo>
                  <a:pt x="47118" y="33422"/>
                </a:moveTo>
                <a:cubicBezTo>
                  <a:pt x="47351" y="33545"/>
                  <a:pt x="47691" y="33608"/>
                  <a:pt x="47802" y="33801"/>
                </a:cubicBezTo>
                <a:cubicBezTo>
                  <a:pt x="48446" y="34926"/>
                  <a:pt x="49108" y="36050"/>
                  <a:pt x="49625" y="37236"/>
                </a:cubicBezTo>
                <a:cubicBezTo>
                  <a:pt x="50213" y="38579"/>
                  <a:pt x="50659" y="39986"/>
                  <a:pt x="51164" y="41369"/>
                </a:cubicBezTo>
                <a:cubicBezTo>
                  <a:pt x="50766" y="40916"/>
                  <a:pt x="50309" y="40503"/>
                  <a:pt x="49996" y="40001"/>
                </a:cubicBezTo>
                <a:cubicBezTo>
                  <a:pt x="49275" y="38838"/>
                  <a:pt x="48588" y="37648"/>
                  <a:pt x="47972" y="36429"/>
                </a:cubicBezTo>
                <a:cubicBezTo>
                  <a:pt x="47596" y="35679"/>
                  <a:pt x="47364" y="34855"/>
                  <a:pt x="47100" y="34054"/>
                </a:cubicBezTo>
                <a:cubicBezTo>
                  <a:pt x="47039" y="33866"/>
                  <a:pt x="47108" y="33634"/>
                  <a:pt x="47118" y="33422"/>
                </a:cubicBezTo>
                <a:close/>
                <a:moveTo>
                  <a:pt x="51198" y="41421"/>
                </a:moveTo>
                <a:lnTo>
                  <a:pt x="51198" y="41421"/>
                </a:lnTo>
                <a:cubicBezTo>
                  <a:pt x="51272" y="41437"/>
                  <a:pt x="51346" y="41451"/>
                  <a:pt x="51421" y="41469"/>
                </a:cubicBezTo>
                <a:cubicBezTo>
                  <a:pt x="51365" y="41528"/>
                  <a:pt x="51307" y="41589"/>
                  <a:pt x="51249" y="41650"/>
                </a:cubicBezTo>
                <a:cubicBezTo>
                  <a:pt x="51233" y="41573"/>
                  <a:pt x="51216" y="41498"/>
                  <a:pt x="51198" y="41421"/>
                </a:cubicBezTo>
                <a:close/>
                <a:moveTo>
                  <a:pt x="51420" y="42011"/>
                </a:moveTo>
                <a:cubicBezTo>
                  <a:pt x="51421" y="42011"/>
                  <a:pt x="51422" y="42011"/>
                  <a:pt x="51422" y="42011"/>
                </a:cubicBezTo>
                <a:cubicBezTo>
                  <a:pt x="51437" y="42013"/>
                  <a:pt x="51450" y="42037"/>
                  <a:pt x="51461" y="42055"/>
                </a:cubicBezTo>
                <a:cubicBezTo>
                  <a:pt x="51446" y="42066"/>
                  <a:pt x="51430" y="42079"/>
                  <a:pt x="51415" y="42092"/>
                </a:cubicBezTo>
                <a:cubicBezTo>
                  <a:pt x="51402" y="42076"/>
                  <a:pt x="51388" y="42062"/>
                  <a:pt x="51375" y="42044"/>
                </a:cubicBezTo>
                <a:cubicBezTo>
                  <a:pt x="51391" y="42033"/>
                  <a:pt x="51406" y="42011"/>
                  <a:pt x="51420" y="42011"/>
                </a:cubicBezTo>
                <a:close/>
                <a:moveTo>
                  <a:pt x="56838" y="34953"/>
                </a:moveTo>
                <a:cubicBezTo>
                  <a:pt x="56885" y="34953"/>
                  <a:pt x="56928" y="34957"/>
                  <a:pt x="56964" y="34977"/>
                </a:cubicBezTo>
                <a:cubicBezTo>
                  <a:pt x="57825" y="35438"/>
                  <a:pt x="58683" y="35908"/>
                  <a:pt x="59542" y="36374"/>
                </a:cubicBezTo>
                <a:cubicBezTo>
                  <a:pt x="61766" y="38309"/>
                  <a:pt x="63921" y="41028"/>
                  <a:pt x="64311" y="42490"/>
                </a:cubicBezTo>
                <a:cubicBezTo>
                  <a:pt x="63591" y="41917"/>
                  <a:pt x="62940" y="41437"/>
                  <a:pt x="62333" y="40906"/>
                </a:cubicBezTo>
                <a:cubicBezTo>
                  <a:pt x="61017" y="39755"/>
                  <a:pt x="59689" y="38610"/>
                  <a:pt x="58431" y="37395"/>
                </a:cubicBezTo>
                <a:cubicBezTo>
                  <a:pt x="57782" y="36768"/>
                  <a:pt x="57271" y="35999"/>
                  <a:pt x="56710" y="35286"/>
                </a:cubicBezTo>
                <a:cubicBezTo>
                  <a:pt x="56654" y="35214"/>
                  <a:pt x="56693" y="35066"/>
                  <a:pt x="56687" y="34955"/>
                </a:cubicBezTo>
                <a:lnTo>
                  <a:pt x="56687" y="34955"/>
                </a:lnTo>
                <a:cubicBezTo>
                  <a:pt x="56698" y="34956"/>
                  <a:pt x="56709" y="34956"/>
                  <a:pt x="56720" y="34956"/>
                </a:cubicBezTo>
                <a:cubicBezTo>
                  <a:pt x="56759" y="34956"/>
                  <a:pt x="56800" y="34953"/>
                  <a:pt x="56838" y="34953"/>
                </a:cubicBezTo>
                <a:close/>
                <a:moveTo>
                  <a:pt x="56245" y="35572"/>
                </a:moveTo>
                <a:cubicBezTo>
                  <a:pt x="56294" y="35572"/>
                  <a:pt x="56355" y="35647"/>
                  <a:pt x="56429" y="35807"/>
                </a:cubicBezTo>
                <a:cubicBezTo>
                  <a:pt x="56885" y="36776"/>
                  <a:pt x="57446" y="37709"/>
                  <a:pt x="57780" y="38717"/>
                </a:cubicBezTo>
                <a:cubicBezTo>
                  <a:pt x="58237" y="40099"/>
                  <a:pt x="58532" y="41537"/>
                  <a:pt x="58876" y="42954"/>
                </a:cubicBezTo>
                <a:cubicBezTo>
                  <a:pt x="58952" y="43264"/>
                  <a:pt x="58957" y="43590"/>
                  <a:pt x="58972" y="43913"/>
                </a:cubicBezTo>
                <a:cubicBezTo>
                  <a:pt x="58978" y="44055"/>
                  <a:pt x="58923" y="44202"/>
                  <a:pt x="58895" y="44347"/>
                </a:cubicBezTo>
                <a:cubicBezTo>
                  <a:pt x="58756" y="44275"/>
                  <a:pt x="58567" y="44240"/>
                  <a:pt x="58489" y="44126"/>
                </a:cubicBezTo>
                <a:cubicBezTo>
                  <a:pt x="57958" y="43359"/>
                  <a:pt x="57388" y="42608"/>
                  <a:pt x="56946" y="41790"/>
                </a:cubicBezTo>
                <a:cubicBezTo>
                  <a:pt x="56215" y="40436"/>
                  <a:pt x="55870" y="38970"/>
                  <a:pt x="55897" y="37409"/>
                </a:cubicBezTo>
                <a:cubicBezTo>
                  <a:pt x="55971" y="36891"/>
                  <a:pt x="56043" y="36371"/>
                  <a:pt x="56123" y="35852"/>
                </a:cubicBezTo>
                <a:cubicBezTo>
                  <a:pt x="56150" y="35670"/>
                  <a:pt x="56190" y="35572"/>
                  <a:pt x="56245" y="35572"/>
                </a:cubicBezTo>
                <a:close/>
                <a:moveTo>
                  <a:pt x="867" y="0"/>
                </a:moveTo>
                <a:cubicBezTo>
                  <a:pt x="812" y="0"/>
                  <a:pt x="765" y="10"/>
                  <a:pt x="740" y="31"/>
                </a:cubicBezTo>
                <a:cubicBezTo>
                  <a:pt x="1" y="637"/>
                  <a:pt x="141" y="2297"/>
                  <a:pt x="887" y="2797"/>
                </a:cubicBezTo>
                <a:cubicBezTo>
                  <a:pt x="2095" y="3607"/>
                  <a:pt x="3356" y="4380"/>
                  <a:pt x="4419" y="5359"/>
                </a:cubicBezTo>
                <a:cubicBezTo>
                  <a:pt x="5896" y="6723"/>
                  <a:pt x="7212" y="8260"/>
                  <a:pt x="8686" y="9819"/>
                </a:cubicBezTo>
                <a:cubicBezTo>
                  <a:pt x="8074" y="9742"/>
                  <a:pt x="7624" y="9658"/>
                  <a:pt x="7170" y="9638"/>
                </a:cubicBezTo>
                <a:cubicBezTo>
                  <a:pt x="6933" y="9628"/>
                  <a:pt x="6696" y="9621"/>
                  <a:pt x="6460" y="9621"/>
                </a:cubicBezTo>
                <a:cubicBezTo>
                  <a:pt x="5497" y="9621"/>
                  <a:pt x="4547" y="9735"/>
                  <a:pt x="3667" y="10194"/>
                </a:cubicBezTo>
                <a:cubicBezTo>
                  <a:pt x="3437" y="10312"/>
                  <a:pt x="3324" y="10656"/>
                  <a:pt x="3158" y="10895"/>
                </a:cubicBezTo>
                <a:cubicBezTo>
                  <a:pt x="3411" y="10999"/>
                  <a:pt x="3655" y="11148"/>
                  <a:pt x="3920" y="11200"/>
                </a:cubicBezTo>
                <a:cubicBezTo>
                  <a:pt x="4697" y="11355"/>
                  <a:pt x="5484" y="11475"/>
                  <a:pt x="6354" y="11622"/>
                </a:cubicBezTo>
                <a:cubicBezTo>
                  <a:pt x="5051" y="12194"/>
                  <a:pt x="3690" y="12486"/>
                  <a:pt x="2953" y="13722"/>
                </a:cubicBezTo>
                <a:cubicBezTo>
                  <a:pt x="2775" y="14019"/>
                  <a:pt x="2652" y="14508"/>
                  <a:pt x="2775" y="14788"/>
                </a:cubicBezTo>
                <a:cubicBezTo>
                  <a:pt x="2860" y="14980"/>
                  <a:pt x="2987" y="15044"/>
                  <a:pt x="3131" y="15044"/>
                </a:cubicBezTo>
                <a:cubicBezTo>
                  <a:pt x="3334" y="15044"/>
                  <a:pt x="3571" y="14918"/>
                  <a:pt x="3778" y="14843"/>
                </a:cubicBezTo>
                <a:cubicBezTo>
                  <a:pt x="5000" y="14399"/>
                  <a:pt x="6224" y="13955"/>
                  <a:pt x="7452" y="13529"/>
                </a:cubicBezTo>
                <a:cubicBezTo>
                  <a:pt x="8464" y="13176"/>
                  <a:pt x="9485" y="12843"/>
                  <a:pt x="10476" y="12512"/>
                </a:cubicBezTo>
                <a:lnTo>
                  <a:pt x="10476" y="12512"/>
                </a:lnTo>
                <a:cubicBezTo>
                  <a:pt x="10385" y="13089"/>
                  <a:pt x="10180" y="13738"/>
                  <a:pt x="10207" y="14380"/>
                </a:cubicBezTo>
                <a:cubicBezTo>
                  <a:pt x="10229" y="14879"/>
                  <a:pt x="10096" y="14988"/>
                  <a:pt x="9666" y="15072"/>
                </a:cubicBezTo>
                <a:cubicBezTo>
                  <a:pt x="8686" y="15266"/>
                  <a:pt x="7745" y="15592"/>
                  <a:pt x="6953" y="16235"/>
                </a:cubicBezTo>
                <a:cubicBezTo>
                  <a:pt x="6787" y="16369"/>
                  <a:pt x="6697" y="16598"/>
                  <a:pt x="6571" y="16784"/>
                </a:cubicBezTo>
                <a:cubicBezTo>
                  <a:pt x="6827" y="16855"/>
                  <a:pt x="7080" y="16945"/>
                  <a:pt x="7341" y="16991"/>
                </a:cubicBezTo>
                <a:cubicBezTo>
                  <a:pt x="7349" y="16992"/>
                  <a:pt x="7358" y="16993"/>
                  <a:pt x="7366" y="16993"/>
                </a:cubicBezTo>
                <a:cubicBezTo>
                  <a:pt x="7463" y="16993"/>
                  <a:pt x="7571" y="16911"/>
                  <a:pt x="7677" y="16893"/>
                </a:cubicBezTo>
                <a:cubicBezTo>
                  <a:pt x="9312" y="16622"/>
                  <a:pt x="10946" y="16356"/>
                  <a:pt x="12580" y="16090"/>
                </a:cubicBezTo>
                <a:cubicBezTo>
                  <a:pt x="12590" y="16154"/>
                  <a:pt x="12599" y="16214"/>
                  <a:pt x="12608" y="16278"/>
                </a:cubicBezTo>
                <a:cubicBezTo>
                  <a:pt x="11958" y="16654"/>
                  <a:pt x="11269" y="16972"/>
                  <a:pt x="10668" y="17415"/>
                </a:cubicBezTo>
                <a:cubicBezTo>
                  <a:pt x="9209" y="18495"/>
                  <a:pt x="8097" y="19823"/>
                  <a:pt x="7987" y="21743"/>
                </a:cubicBezTo>
                <a:cubicBezTo>
                  <a:pt x="7974" y="21953"/>
                  <a:pt x="8058" y="22215"/>
                  <a:pt x="8195" y="22365"/>
                </a:cubicBezTo>
                <a:cubicBezTo>
                  <a:pt x="8208" y="22379"/>
                  <a:pt x="8232" y="22385"/>
                  <a:pt x="8265" y="22385"/>
                </a:cubicBezTo>
                <a:cubicBezTo>
                  <a:pt x="8388" y="22385"/>
                  <a:pt x="8626" y="22298"/>
                  <a:pt x="8746" y="22209"/>
                </a:cubicBezTo>
                <a:cubicBezTo>
                  <a:pt x="10569" y="20855"/>
                  <a:pt x="12381" y="19484"/>
                  <a:pt x="14193" y="18120"/>
                </a:cubicBezTo>
                <a:lnTo>
                  <a:pt x="14193" y="18120"/>
                </a:lnTo>
                <a:cubicBezTo>
                  <a:pt x="14193" y="18230"/>
                  <a:pt x="14207" y="18346"/>
                  <a:pt x="14181" y="18449"/>
                </a:cubicBezTo>
                <a:cubicBezTo>
                  <a:pt x="13737" y="20125"/>
                  <a:pt x="12945" y="21631"/>
                  <a:pt x="11961" y="23048"/>
                </a:cubicBezTo>
                <a:cubicBezTo>
                  <a:pt x="11821" y="23249"/>
                  <a:pt x="11760" y="23502"/>
                  <a:pt x="11660" y="23732"/>
                </a:cubicBezTo>
                <a:cubicBezTo>
                  <a:pt x="11922" y="23689"/>
                  <a:pt x="12246" y="23726"/>
                  <a:pt x="12436" y="23584"/>
                </a:cubicBezTo>
                <a:cubicBezTo>
                  <a:pt x="13140" y="23061"/>
                  <a:pt x="13867" y="22539"/>
                  <a:pt x="14460" y="21900"/>
                </a:cubicBezTo>
                <a:cubicBezTo>
                  <a:pt x="15620" y="20653"/>
                  <a:pt x="16659" y="19311"/>
                  <a:pt x="16448" y="17436"/>
                </a:cubicBezTo>
                <a:cubicBezTo>
                  <a:pt x="16449" y="17433"/>
                  <a:pt x="16452" y="17428"/>
                  <a:pt x="16455" y="17423"/>
                </a:cubicBezTo>
                <a:cubicBezTo>
                  <a:pt x="16459" y="17431"/>
                  <a:pt x="16461" y="17439"/>
                  <a:pt x="16464" y="17445"/>
                </a:cubicBezTo>
                <a:lnTo>
                  <a:pt x="17376" y="17971"/>
                </a:lnTo>
                <a:lnTo>
                  <a:pt x="17376" y="17969"/>
                </a:lnTo>
                <a:cubicBezTo>
                  <a:pt x="18219" y="18627"/>
                  <a:pt x="19065" y="19283"/>
                  <a:pt x="19907" y="19944"/>
                </a:cubicBezTo>
                <a:cubicBezTo>
                  <a:pt x="20151" y="20138"/>
                  <a:pt x="20389" y="20343"/>
                  <a:pt x="20630" y="20544"/>
                </a:cubicBezTo>
                <a:cubicBezTo>
                  <a:pt x="20111" y="20449"/>
                  <a:pt x="19595" y="20320"/>
                  <a:pt x="19073" y="20271"/>
                </a:cubicBezTo>
                <a:cubicBezTo>
                  <a:pt x="18254" y="20196"/>
                  <a:pt x="17430" y="20165"/>
                  <a:pt x="16607" y="20147"/>
                </a:cubicBezTo>
                <a:cubicBezTo>
                  <a:pt x="16606" y="20147"/>
                  <a:pt x="16606" y="20147"/>
                  <a:pt x="16605" y="20147"/>
                </a:cubicBezTo>
                <a:cubicBezTo>
                  <a:pt x="16483" y="20147"/>
                  <a:pt x="16357" y="20316"/>
                  <a:pt x="16232" y="20408"/>
                </a:cubicBezTo>
                <a:cubicBezTo>
                  <a:pt x="16323" y="20501"/>
                  <a:pt x="16396" y="20635"/>
                  <a:pt x="16505" y="20680"/>
                </a:cubicBezTo>
                <a:cubicBezTo>
                  <a:pt x="16896" y="20845"/>
                  <a:pt x="17302" y="20967"/>
                  <a:pt x="17696" y="21127"/>
                </a:cubicBezTo>
                <a:cubicBezTo>
                  <a:pt x="18838" y="21593"/>
                  <a:pt x="19978" y="22070"/>
                  <a:pt x="21119" y="22543"/>
                </a:cubicBezTo>
                <a:cubicBezTo>
                  <a:pt x="19209" y="22663"/>
                  <a:pt x="17353" y="22709"/>
                  <a:pt x="15639" y="23563"/>
                </a:cubicBezTo>
                <a:cubicBezTo>
                  <a:pt x="15240" y="23762"/>
                  <a:pt x="14656" y="24017"/>
                  <a:pt x="14868" y="24532"/>
                </a:cubicBezTo>
                <a:cubicBezTo>
                  <a:pt x="14950" y="24733"/>
                  <a:pt x="15470" y="24854"/>
                  <a:pt x="15869" y="24854"/>
                </a:cubicBezTo>
                <a:cubicBezTo>
                  <a:pt x="15938" y="24854"/>
                  <a:pt x="16003" y="24850"/>
                  <a:pt x="16061" y="24843"/>
                </a:cubicBezTo>
                <a:cubicBezTo>
                  <a:pt x="17843" y="24611"/>
                  <a:pt x="19615" y="24299"/>
                  <a:pt x="21391" y="24018"/>
                </a:cubicBezTo>
                <a:cubicBezTo>
                  <a:pt x="21426" y="24013"/>
                  <a:pt x="21462" y="24011"/>
                  <a:pt x="21497" y="24011"/>
                </a:cubicBezTo>
                <a:cubicBezTo>
                  <a:pt x="21587" y="24011"/>
                  <a:pt x="21678" y="24023"/>
                  <a:pt x="21768" y="24024"/>
                </a:cubicBezTo>
                <a:cubicBezTo>
                  <a:pt x="21687" y="24127"/>
                  <a:pt x="21617" y="24245"/>
                  <a:pt x="21518" y="24332"/>
                </a:cubicBezTo>
                <a:cubicBezTo>
                  <a:pt x="21240" y="24587"/>
                  <a:pt x="20943" y="24818"/>
                  <a:pt x="20671" y="25078"/>
                </a:cubicBezTo>
                <a:cubicBezTo>
                  <a:pt x="19573" y="26137"/>
                  <a:pt x="19142" y="27595"/>
                  <a:pt x="18436" y="28889"/>
                </a:cubicBezTo>
                <a:cubicBezTo>
                  <a:pt x="18354" y="29043"/>
                  <a:pt x="18335" y="29395"/>
                  <a:pt x="18413" y="29443"/>
                </a:cubicBezTo>
                <a:cubicBezTo>
                  <a:pt x="18572" y="29537"/>
                  <a:pt x="18794" y="29621"/>
                  <a:pt x="18982" y="29621"/>
                </a:cubicBezTo>
                <a:cubicBezTo>
                  <a:pt x="19036" y="29621"/>
                  <a:pt x="19086" y="29615"/>
                  <a:pt x="19132" y="29599"/>
                </a:cubicBezTo>
                <a:cubicBezTo>
                  <a:pt x="20230" y="29242"/>
                  <a:pt x="21366" y="28938"/>
                  <a:pt x="22384" y="28411"/>
                </a:cubicBezTo>
                <a:cubicBezTo>
                  <a:pt x="23994" y="27575"/>
                  <a:pt x="25449" y="26274"/>
                  <a:pt x="25192" y="23952"/>
                </a:cubicBezTo>
                <a:cubicBezTo>
                  <a:pt x="25180" y="23830"/>
                  <a:pt x="25274" y="23699"/>
                  <a:pt x="25319" y="23570"/>
                </a:cubicBezTo>
                <a:cubicBezTo>
                  <a:pt x="25416" y="23613"/>
                  <a:pt x="25520" y="23648"/>
                  <a:pt x="25611" y="23703"/>
                </a:cubicBezTo>
                <a:cubicBezTo>
                  <a:pt x="26535" y="24242"/>
                  <a:pt x="27458" y="24785"/>
                  <a:pt x="28378" y="25330"/>
                </a:cubicBezTo>
                <a:cubicBezTo>
                  <a:pt x="28493" y="25398"/>
                  <a:pt x="28598" y="25486"/>
                  <a:pt x="28709" y="25569"/>
                </a:cubicBezTo>
                <a:cubicBezTo>
                  <a:pt x="28572" y="25634"/>
                  <a:pt x="28437" y="25713"/>
                  <a:pt x="28292" y="25760"/>
                </a:cubicBezTo>
                <a:cubicBezTo>
                  <a:pt x="27114" y="26147"/>
                  <a:pt x="26049" y="26726"/>
                  <a:pt x="25119" y="27562"/>
                </a:cubicBezTo>
                <a:cubicBezTo>
                  <a:pt x="23330" y="29173"/>
                  <a:pt x="22244" y="31315"/>
                  <a:pt x="20828" y="33208"/>
                </a:cubicBezTo>
                <a:cubicBezTo>
                  <a:pt x="20750" y="33310"/>
                  <a:pt x="20713" y="33445"/>
                  <a:pt x="20655" y="33564"/>
                </a:cubicBezTo>
                <a:cubicBezTo>
                  <a:pt x="20759" y="33566"/>
                  <a:pt x="20870" y="33588"/>
                  <a:pt x="20975" y="33588"/>
                </a:cubicBezTo>
                <a:cubicBezTo>
                  <a:pt x="21026" y="33588"/>
                  <a:pt x="21075" y="33583"/>
                  <a:pt x="21120" y="33568"/>
                </a:cubicBezTo>
                <a:cubicBezTo>
                  <a:pt x="21848" y="33315"/>
                  <a:pt x="22601" y="33108"/>
                  <a:pt x="23278" y="32752"/>
                </a:cubicBezTo>
                <a:cubicBezTo>
                  <a:pt x="24254" y="32239"/>
                  <a:pt x="25325" y="31847"/>
                  <a:pt x="25973" y="30836"/>
                </a:cubicBezTo>
                <a:cubicBezTo>
                  <a:pt x="26367" y="30223"/>
                  <a:pt x="26865" y="29677"/>
                  <a:pt x="27258" y="29174"/>
                </a:cubicBezTo>
                <a:lnTo>
                  <a:pt x="27258" y="29174"/>
                </a:lnTo>
                <a:cubicBezTo>
                  <a:pt x="27300" y="30042"/>
                  <a:pt x="27205" y="31033"/>
                  <a:pt x="27425" y="31948"/>
                </a:cubicBezTo>
                <a:cubicBezTo>
                  <a:pt x="27809" y="33545"/>
                  <a:pt x="28388" y="35094"/>
                  <a:pt x="28887" y="36663"/>
                </a:cubicBezTo>
                <a:cubicBezTo>
                  <a:pt x="28884" y="36663"/>
                  <a:pt x="28880" y="36664"/>
                  <a:pt x="28877" y="36666"/>
                </a:cubicBezTo>
                <a:cubicBezTo>
                  <a:pt x="29031" y="36946"/>
                  <a:pt x="29160" y="37249"/>
                  <a:pt x="29355" y="37496"/>
                </a:cubicBezTo>
                <a:cubicBezTo>
                  <a:pt x="29383" y="37532"/>
                  <a:pt x="29471" y="37549"/>
                  <a:pt x="29563" y="37549"/>
                </a:cubicBezTo>
                <a:cubicBezTo>
                  <a:pt x="29667" y="37549"/>
                  <a:pt x="29776" y="37527"/>
                  <a:pt x="29805" y="37486"/>
                </a:cubicBezTo>
                <a:cubicBezTo>
                  <a:pt x="30061" y="37127"/>
                  <a:pt x="30280" y="36738"/>
                  <a:pt x="30476" y="36345"/>
                </a:cubicBezTo>
                <a:cubicBezTo>
                  <a:pt x="31228" y="34841"/>
                  <a:pt x="31494" y="33231"/>
                  <a:pt x="31473" y="31565"/>
                </a:cubicBezTo>
                <a:cubicBezTo>
                  <a:pt x="31471" y="31443"/>
                  <a:pt x="31519" y="31322"/>
                  <a:pt x="31545" y="31199"/>
                </a:cubicBezTo>
                <a:cubicBezTo>
                  <a:pt x="31623" y="31271"/>
                  <a:pt x="31697" y="31346"/>
                  <a:pt x="31776" y="31414"/>
                </a:cubicBezTo>
                <a:cubicBezTo>
                  <a:pt x="31944" y="31556"/>
                  <a:pt x="32118" y="31626"/>
                  <a:pt x="32273" y="31626"/>
                </a:cubicBezTo>
                <a:cubicBezTo>
                  <a:pt x="32482" y="31626"/>
                  <a:pt x="32655" y="31498"/>
                  <a:pt x="32719" y="31247"/>
                </a:cubicBezTo>
                <a:cubicBezTo>
                  <a:pt x="33119" y="29727"/>
                  <a:pt x="32855" y="28366"/>
                  <a:pt x="31710" y="27232"/>
                </a:cubicBezTo>
                <a:lnTo>
                  <a:pt x="31710" y="27232"/>
                </a:lnTo>
                <a:cubicBezTo>
                  <a:pt x="32662" y="27605"/>
                  <a:pt x="33619" y="27974"/>
                  <a:pt x="34563" y="28367"/>
                </a:cubicBezTo>
                <a:cubicBezTo>
                  <a:pt x="34604" y="28383"/>
                  <a:pt x="34611" y="28658"/>
                  <a:pt x="34545" y="28723"/>
                </a:cubicBezTo>
                <a:cubicBezTo>
                  <a:pt x="33323" y="29923"/>
                  <a:pt x="33182" y="31494"/>
                  <a:pt x="33195" y="33043"/>
                </a:cubicBezTo>
                <a:cubicBezTo>
                  <a:pt x="33202" y="34048"/>
                  <a:pt x="33463" y="35065"/>
                  <a:pt x="33716" y="36048"/>
                </a:cubicBezTo>
                <a:cubicBezTo>
                  <a:pt x="33895" y="36741"/>
                  <a:pt x="34213" y="37409"/>
                  <a:pt x="34553" y="38044"/>
                </a:cubicBezTo>
                <a:cubicBezTo>
                  <a:pt x="34670" y="38262"/>
                  <a:pt x="35036" y="38349"/>
                  <a:pt x="35287" y="38498"/>
                </a:cubicBezTo>
                <a:cubicBezTo>
                  <a:pt x="35376" y="38275"/>
                  <a:pt x="35535" y="38057"/>
                  <a:pt x="35543" y="37833"/>
                </a:cubicBezTo>
                <a:cubicBezTo>
                  <a:pt x="35582" y="36473"/>
                  <a:pt x="35593" y="35111"/>
                  <a:pt x="35603" y="33750"/>
                </a:cubicBezTo>
                <a:cubicBezTo>
                  <a:pt x="35611" y="32745"/>
                  <a:pt x="35605" y="31738"/>
                  <a:pt x="35605" y="30834"/>
                </a:cubicBezTo>
                <a:lnTo>
                  <a:pt x="35605" y="30834"/>
                </a:lnTo>
                <a:cubicBezTo>
                  <a:pt x="35803" y="31378"/>
                  <a:pt x="36013" y="32042"/>
                  <a:pt x="36280" y="32681"/>
                </a:cubicBezTo>
                <a:cubicBezTo>
                  <a:pt x="37084" y="34605"/>
                  <a:pt x="37901" y="36521"/>
                  <a:pt x="38737" y="38433"/>
                </a:cubicBezTo>
                <a:cubicBezTo>
                  <a:pt x="38951" y="38925"/>
                  <a:pt x="39229" y="39395"/>
                  <a:pt x="39523" y="39845"/>
                </a:cubicBezTo>
                <a:cubicBezTo>
                  <a:pt x="39617" y="39988"/>
                  <a:pt x="39861" y="40033"/>
                  <a:pt x="40036" y="40122"/>
                </a:cubicBezTo>
                <a:cubicBezTo>
                  <a:pt x="40091" y="39982"/>
                  <a:pt x="40185" y="39843"/>
                  <a:pt x="40191" y="39700"/>
                </a:cubicBezTo>
                <a:cubicBezTo>
                  <a:pt x="40217" y="38783"/>
                  <a:pt x="40282" y="37863"/>
                  <a:pt x="40227" y="36952"/>
                </a:cubicBezTo>
                <a:cubicBezTo>
                  <a:pt x="40129" y="35368"/>
                  <a:pt x="40036" y="33772"/>
                  <a:pt x="39298" y="32310"/>
                </a:cubicBezTo>
                <a:cubicBezTo>
                  <a:pt x="39092" y="31896"/>
                  <a:pt x="38920" y="31464"/>
                  <a:pt x="38805" y="31211"/>
                </a:cubicBezTo>
                <a:lnTo>
                  <a:pt x="38805" y="31211"/>
                </a:lnTo>
                <a:cubicBezTo>
                  <a:pt x="39787" y="31702"/>
                  <a:pt x="40865" y="32233"/>
                  <a:pt x="41929" y="32790"/>
                </a:cubicBezTo>
                <a:cubicBezTo>
                  <a:pt x="42023" y="32839"/>
                  <a:pt x="42085" y="33057"/>
                  <a:pt x="42072" y="33190"/>
                </a:cubicBezTo>
                <a:cubicBezTo>
                  <a:pt x="41951" y="34504"/>
                  <a:pt x="41870" y="35812"/>
                  <a:pt x="42304" y="37092"/>
                </a:cubicBezTo>
                <a:cubicBezTo>
                  <a:pt x="42581" y="37914"/>
                  <a:pt x="42784" y="38769"/>
                  <a:pt x="43159" y="39542"/>
                </a:cubicBezTo>
                <a:cubicBezTo>
                  <a:pt x="43468" y="40179"/>
                  <a:pt x="43961" y="40734"/>
                  <a:pt x="44414" y="41292"/>
                </a:cubicBezTo>
                <a:cubicBezTo>
                  <a:pt x="44506" y="41406"/>
                  <a:pt x="44604" y="41459"/>
                  <a:pt x="44695" y="41459"/>
                </a:cubicBezTo>
                <a:cubicBezTo>
                  <a:pt x="44825" y="41459"/>
                  <a:pt x="44938" y="41348"/>
                  <a:pt x="44989" y="41145"/>
                </a:cubicBezTo>
                <a:cubicBezTo>
                  <a:pt x="45123" y="40621"/>
                  <a:pt x="45214" y="40086"/>
                  <a:pt x="45311" y="39555"/>
                </a:cubicBezTo>
                <a:cubicBezTo>
                  <a:pt x="45445" y="38796"/>
                  <a:pt x="45568" y="38032"/>
                  <a:pt x="45698" y="37272"/>
                </a:cubicBezTo>
                <a:cubicBezTo>
                  <a:pt x="45653" y="37214"/>
                  <a:pt x="45610" y="37156"/>
                  <a:pt x="45565" y="37098"/>
                </a:cubicBezTo>
                <a:cubicBezTo>
                  <a:pt x="45601" y="37075"/>
                  <a:pt x="45639" y="37052"/>
                  <a:pt x="45675" y="37030"/>
                </a:cubicBezTo>
                <a:cubicBezTo>
                  <a:pt x="45701" y="37092"/>
                  <a:pt x="45727" y="37156"/>
                  <a:pt x="45753" y="37220"/>
                </a:cubicBezTo>
                <a:cubicBezTo>
                  <a:pt x="46252" y="37823"/>
                  <a:pt x="46745" y="38429"/>
                  <a:pt x="47251" y="39026"/>
                </a:cubicBezTo>
                <a:cubicBezTo>
                  <a:pt x="47332" y="39120"/>
                  <a:pt x="47474" y="39163"/>
                  <a:pt x="47588" y="39231"/>
                </a:cubicBezTo>
                <a:cubicBezTo>
                  <a:pt x="47655" y="39078"/>
                  <a:pt x="47807" y="38905"/>
                  <a:pt x="47774" y="38774"/>
                </a:cubicBezTo>
                <a:cubicBezTo>
                  <a:pt x="47552" y="37891"/>
                  <a:pt x="47289" y="37017"/>
                  <a:pt x="47046" y="36141"/>
                </a:cubicBezTo>
                <a:cubicBezTo>
                  <a:pt x="46993" y="35950"/>
                  <a:pt x="46962" y="35753"/>
                  <a:pt x="46923" y="35559"/>
                </a:cubicBezTo>
                <a:lnTo>
                  <a:pt x="46923" y="35559"/>
                </a:lnTo>
                <a:cubicBezTo>
                  <a:pt x="47510" y="36547"/>
                  <a:pt x="47914" y="37588"/>
                  <a:pt x="48492" y="38523"/>
                </a:cubicBezTo>
                <a:cubicBezTo>
                  <a:pt x="49335" y="39884"/>
                  <a:pt x="50287" y="41181"/>
                  <a:pt x="51236" y="42472"/>
                </a:cubicBezTo>
                <a:cubicBezTo>
                  <a:pt x="51409" y="42710"/>
                  <a:pt x="51791" y="42794"/>
                  <a:pt x="52076" y="42948"/>
                </a:cubicBezTo>
                <a:cubicBezTo>
                  <a:pt x="52079" y="42656"/>
                  <a:pt x="52169" y="42331"/>
                  <a:pt x="52069" y="42078"/>
                </a:cubicBezTo>
                <a:cubicBezTo>
                  <a:pt x="51538" y="40718"/>
                  <a:pt x="50947" y="39382"/>
                  <a:pt x="50401" y="38025"/>
                </a:cubicBezTo>
                <a:cubicBezTo>
                  <a:pt x="50247" y="37646"/>
                  <a:pt x="50167" y="37236"/>
                  <a:pt x="50057" y="36839"/>
                </a:cubicBezTo>
                <a:lnTo>
                  <a:pt x="50057" y="36839"/>
                </a:lnTo>
                <a:cubicBezTo>
                  <a:pt x="50647" y="37415"/>
                  <a:pt x="51221" y="38004"/>
                  <a:pt x="51827" y="38559"/>
                </a:cubicBezTo>
                <a:cubicBezTo>
                  <a:pt x="52944" y="39584"/>
                  <a:pt x="54150" y="40475"/>
                  <a:pt x="55602" y="40996"/>
                </a:cubicBezTo>
                <a:cubicBezTo>
                  <a:pt x="55870" y="41091"/>
                  <a:pt x="56152" y="41300"/>
                  <a:pt x="56305" y="41535"/>
                </a:cubicBezTo>
                <a:cubicBezTo>
                  <a:pt x="56931" y="42491"/>
                  <a:pt x="57478" y="43499"/>
                  <a:pt x="58127" y="44439"/>
                </a:cubicBezTo>
                <a:cubicBezTo>
                  <a:pt x="58301" y="44691"/>
                  <a:pt x="58729" y="44765"/>
                  <a:pt x="59040" y="44921"/>
                </a:cubicBezTo>
                <a:cubicBezTo>
                  <a:pt x="59151" y="44613"/>
                  <a:pt x="59393" y="44285"/>
                  <a:pt x="59348" y="44003"/>
                </a:cubicBezTo>
                <a:cubicBezTo>
                  <a:pt x="59118" y="42569"/>
                  <a:pt x="58826" y="41146"/>
                  <a:pt x="58532" y="39723"/>
                </a:cubicBezTo>
                <a:cubicBezTo>
                  <a:pt x="58380" y="38983"/>
                  <a:pt x="58189" y="38252"/>
                  <a:pt x="58016" y="37516"/>
                </a:cubicBezTo>
                <a:lnTo>
                  <a:pt x="58016" y="37516"/>
                </a:lnTo>
                <a:cubicBezTo>
                  <a:pt x="58829" y="38320"/>
                  <a:pt x="59611" y="39159"/>
                  <a:pt x="60462" y="39924"/>
                </a:cubicBezTo>
                <a:cubicBezTo>
                  <a:pt x="61809" y="41138"/>
                  <a:pt x="63198" y="42305"/>
                  <a:pt x="64585" y="43476"/>
                </a:cubicBezTo>
                <a:cubicBezTo>
                  <a:pt x="64712" y="43585"/>
                  <a:pt x="64938" y="43576"/>
                  <a:pt x="65117" y="43621"/>
                </a:cubicBezTo>
                <a:cubicBezTo>
                  <a:pt x="65118" y="43444"/>
                  <a:pt x="65185" y="43235"/>
                  <a:pt x="65113" y="43097"/>
                </a:cubicBezTo>
                <a:cubicBezTo>
                  <a:pt x="64614" y="42153"/>
                  <a:pt x="64122" y="41200"/>
                  <a:pt x="63558" y="40294"/>
                </a:cubicBezTo>
                <a:cubicBezTo>
                  <a:pt x="62388" y="38419"/>
                  <a:pt x="60997" y="36744"/>
                  <a:pt x="59030" y="35630"/>
                </a:cubicBezTo>
                <a:cubicBezTo>
                  <a:pt x="58740" y="35465"/>
                  <a:pt x="58498" y="35217"/>
                  <a:pt x="58234" y="35007"/>
                </a:cubicBezTo>
                <a:cubicBezTo>
                  <a:pt x="58555" y="35005"/>
                  <a:pt x="58879" y="35005"/>
                  <a:pt x="59202" y="35001"/>
                </a:cubicBezTo>
                <a:cubicBezTo>
                  <a:pt x="59240" y="35001"/>
                  <a:pt x="59282" y="34981"/>
                  <a:pt x="59319" y="34981"/>
                </a:cubicBezTo>
                <a:cubicBezTo>
                  <a:pt x="59326" y="34981"/>
                  <a:pt x="59334" y="34982"/>
                  <a:pt x="59341" y="34984"/>
                </a:cubicBezTo>
                <a:cubicBezTo>
                  <a:pt x="59918" y="35144"/>
                  <a:pt x="60489" y="35126"/>
                  <a:pt x="60975" y="35711"/>
                </a:cubicBezTo>
                <a:cubicBezTo>
                  <a:pt x="61795" y="36699"/>
                  <a:pt x="62786" y="37562"/>
                  <a:pt x="63788" y="38380"/>
                </a:cubicBezTo>
                <a:cubicBezTo>
                  <a:pt x="64967" y="39341"/>
                  <a:pt x="66228" y="40205"/>
                  <a:pt x="67467" y="41091"/>
                </a:cubicBezTo>
                <a:cubicBezTo>
                  <a:pt x="67638" y="41214"/>
                  <a:pt x="67887" y="41232"/>
                  <a:pt x="68099" y="41297"/>
                </a:cubicBezTo>
                <a:cubicBezTo>
                  <a:pt x="68049" y="41083"/>
                  <a:pt x="68049" y="40838"/>
                  <a:pt x="67940" y="40660"/>
                </a:cubicBezTo>
                <a:cubicBezTo>
                  <a:pt x="67600" y="40104"/>
                  <a:pt x="67275" y="39522"/>
                  <a:pt x="66845" y="39038"/>
                </a:cubicBezTo>
                <a:cubicBezTo>
                  <a:pt x="66043" y="38132"/>
                  <a:pt x="65211" y="37241"/>
                  <a:pt x="64310" y="36434"/>
                </a:cubicBezTo>
                <a:cubicBezTo>
                  <a:pt x="63765" y="35947"/>
                  <a:pt x="63068" y="35623"/>
                  <a:pt x="62437" y="35230"/>
                </a:cubicBezTo>
                <a:cubicBezTo>
                  <a:pt x="63530" y="35137"/>
                  <a:pt x="64625" y="35036"/>
                  <a:pt x="65720" y="34971"/>
                </a:cubicBezTo>
                <a:cubicBezTo>
                  <a:pt x="65722" y="34971"/>
                  <a:pt x="65724" y="34971"/>
                  <a:pt x="65726" y="34971"/>
                </a:cubicBezTo>
                <a:cubicBezTo>
                  <a:pt x="65845" y="34971"/>
                  <a:pt x="66043" y="35164"/>
                  <a:pt x="66080" y="35302"/>
                </a:cubicBezTo>
                <a:cubicBezTo>
                  <a:pt x="66889" y="38174"/>
                  <a:pt x="69061" y="39674"/>
                  <a:pt x="71593" y="40808"/>
                </a:cubicBezTo>
                <a:cubicBezTo>
                  <a:pt x="72493" y="41210"/>
                  <a:pt x="73411" y="41561"/>
                  <a:pt x="74321" y="41933"/>
                </a:cubicBezTo>
                <a:cubicBezTo>
                  <a:pt x="74534" y="42020"/>
                  <a:pt x="74752" y="42086"/>
                  <a:pt x="74967" y="42164"/>
                </a:cubicBezTo>
                <a:cubicBezTo>
                  <a:pt x="74900" y="41926"/>
                  <a:pt x="74905" y="41619"/>
                  <a:pt x="74755" y="41460"/>
                </a:cubicBezTo>
                <a:cubicBezTo>
                  <a:pt x="73737" y="40381"/>
                  <a:pt x="72682" y="39334"/>
                  <a:pt x="71644" y="38271"/>
                </a:cubicBezTo>
                <a:cubicBezTo>
                  <a:pt x="71514" y="38138"/>
                  <a:pt x="71411" y="37979"/>
                  <a:pt x="71214" y="37732"/>
                </a:cubicBezTo>
                <a:lnTo>
                  <a:pt x="71214" y="37732"/>
                </a:lnTo>
                <a:cubicBezTo>
                  <a:pt x="72581" y="38333"/>
                  <a:pt x="73792" y="38867"/>
                  <a:pt x="75001" y="39402"/>
                </a:cubicBezTo>
                <a:cubicBezTo>
                  <a:pt x="75786" y="39749"/>
                  <a:pt x="76563" y="40112"/>
                  <a:pt x="77357" y="40430"/>
                </a:cubicBezTo>
                <a:cubicBezTo>
                  <a:pt x="77364" y="40433"/>
                  <a:pt x="77373" y="40432"/>
                  <a:pt x="77380" y="40433"/>
                </a:cubicBezTo>
                <a:lnTo>
                  <a:pt x="77380" y="39474"/>
                </a:lnTo>
                <a:cubicBezTo>
                  <a:pt x="76343" y="38354"/>
                  <a:pt x="75037" y="37573"/>
                  <a:pt x="73724" y="36822"/>
                </a:cubicBezTo>
                <a:cubicBezTo>
                  <a:pt x="72967" y="36391"/>
                  <a:pt x="72128" y="36109"/>
                  <a:pt x="71233" y="35721"/>
                </a:cubicBezTo>
                <a:cubicBezTo>
                  <a:pt x="72050" y="35580"/>
                  <a:pt x="72771" y="35448"/>
                  <a:pt x="73492" y="35332"/>
                </a:cubicBezTo>
                <a:cubicBezTo>
                  <a:pt x="74788" y="35123"/>
                  <a:pt x="76084" y="34923"/>
                  <a:pt x="77380" y="34709"/>
                </a:cubicBezTo>
                <a:lnTo>
                  <a:pt x="77380" y="33958"/>
                </a:lnTo>
                <a:cubicBezTo>
                  <a:pt x="77248" y="33928"/>
                  <a:pt x="77104" y="33912"/>
                  <a:pt x="76960" y="33893"/>
                </a:cubicBezTo>
                <a:cubicBezTo>
                  <a:pt x="74858" y="33632"/>
                  <a:pt x="72761" y="33280"/>
                  <a:pt x="70646" y="33141"/>
                </a:cubicBezTo>
                <a:cubicBezTo>
                  <a:pt x="70403" y="33125"/>
                  <a:pt x="70160" y="33116"/>
                  <a:pt x="69918" y="33116"/>
                </a:cubicBezTo>
                <a:cubicBezTo>
                  <a:pt x="68598" y="33116"/>
                  <a:pt x="67299" y="33387"/>
                  <a:pt x="66183" y="34268"/>
                </a:cubicBezTo>
                <a:cubicBezTo>
                  <a:pt x="65952" y="34450"/>
                  <a:pt x="65700" y="34747"/>
                  <a:pt x="65457" y="34751"/>
                </a:cubicBezTo>
                <a:cubicBezTo>
                  <a:pt x="65396" y="34752"/>
                  <a:pt x="65334" y="34752"/>
                  <a:pt x="65273" y="34752"/>
                </a:cubicBezTo>
                <a:cubicBezTo>
                  <a:pt x="64383" y="34752"/>
                  <a:pt x="63491" y="34677"/>
                  <a:pt x="62601" y="34632"/>
                </a:cubicBezTo>
                <a:cubicBezTo>
                  <a:pt x="63251" y="34404"/>
                  <a:pt x="63983" y="34290"/>
                  <a:pt x="64526" y="33908"/>
                </a:cubicBezTo>
                <a:cubicBezTo>
                  <a:pt x="65429" y="33271"/>
                  <a:pt x="66209" y="32456"/>
                  <a:pt x="67041" y="31715"/>
                </a:cubicBezTo>
                <a:lnTo>
                  <a:pt x="67041" y="31715"/>
                </a:lnTo>
                <a:cubicBezTo>
                  <a:pt x="67023" y="31717"/>
                  <a:pt x="67009" y="31718"/>
                  <a:pt x="66993" y="31722"/>
                </a:cubicBezTo>
                <a:lnTo>
                  <a:pt x="67020" y="31705"/>
                </a:lnTo>
                <a:cubicBezTo>
                  <a:pt x="67606" y="31291"/>
                  <a:pt x="68200" y="30889"/>
                  <a:pt x="68776" y="30458"/>
                </a:cubicBezTo>
                <a:cubicBezTo>
                  <a:pt x="68966" y="30317"/>
                  <a:pt x="69104" y="30110"/>
                  <a:pt x="69268" y="29931"/>
                </a:cubicBezTo>
                <a:cubicBezTo>
                  <a:pt x="69019" y="29857"/>
                  <a:pt x="68773" y="29728"/>
                  <a:pt x="68524" y="29719"/>
                </a:cubicBezTo>
                <a:cubicBezTo>
                  <a:pt x="68416" y="29715"/>
                  <a:pt x="68308" y="29713"/>
                  <a:pt x="68200" y="29713"/>
                </a:cubicBezTo>
                <a:cubicBezTo>
                  <a:pt x="66864" y="29713"/>
                  <a:pt x="65593" y="30040"/>
                  <a:pt x="64462" y="30769"/>
                </a:cubicBezTo>
                <a:cubicBezTo>
                  <a:pt x="63332" y="31498"/>
                  <a:pt x="62275" y="32337"/>
                  <a:pt x="62005" y="33791"/>
                </a:cubicBezTo>
                <a:cubicBezTo>
                  <a:pt x="61864" y="34551"/>
                  <a:pt x="61779" y="34748"/>
                  <a:pt x="61288" y="34748"/>
                </a:cubicBezTo>
                <a:cubicBezTo>
                  <a:pt x="61170" y="34748"/>
                  <a:pt x="61029" y="34737"/>
                  <a:pt x="60858" y="34719"/>
                </a:cubicBezTo>
                <a:cubicBezTo>
                  <a:pt x="60518" y="34686"/>
                  <a:pt x="60181" y="34621"/>
                  <a:pt x="59777" y="34559"/>
                </a:cubicBezTo>
                <a:cubicBezTo>
                  <a:pt x="60346" y="34305"/>
                  <a:pt x="60875" y="34086"/>
                  <a:pt x="61389" y="33828"/>
                </a:cubicBezTo>
                <a:cubicBezTo>
                  <a:pt x="61501" y="33772"/>
                  <a:pt x="61549" y="33590"/>
                  <a:pt x="61629" y="33465"/>
                </a:cubicBezTo>
                <a:cubicBezTo>
                  <a:pt x="61485" y="33391"/>
                  <a:pt x="61334" y="33245"/>
                  <a:pt x="61201" y="33245"/>
                </a:cubicBezTo>
                <a:cubicBezTo>
                  <a:pt x="61193" y="33245"/>
                  <a:pt x="61185" y="33246"/>
                  <a:pt x="61177" y="33247"/>
                </a:cubicBezTo>
                <a:cubicBezTo>
                  <a:pt x="60642" y="33313"/>
                  <a:pt x="60114" y="33428"/>
                  <a:pt x="59587" y="33540"/>
                </a:cubicBezTo>
                <a:cubicBezTo>
                  <a:pt x="59021" y="33663"/>
                  <a:pt x="58460" y="33807"/>
                  <a:pt x="57867" y="33948"/>
                </a:cubicBezTo>
                <a:cubicBezTo>
                  <a:pt x="58620" y="33299"/>
                  <a:pt x="59335" y="32722"/>
                  <a:pt x="60005" y="32099"/>
                </a:cubicBezTo>
                <a:cubicBezTo>
                  <a:pt x="60658" y="31490"/>
                  <a:pt x="61270" y="30833"/>
                  <a:pt x="61892" y="30189"/>
                </a:cubicBezTo>
                <a:cubicBezTo>
                  <a:pt x="62026" y="30048"/>
                  <a:pt x="62128" y="29873"/>
                  <a:pt x="62246" y="29714"/>
                </a:cubicBezTo>
                <a:cubicBezTo>
                  <a:pt x="62080" y="29695"/>
                  <a:pt x="61895" y="29628"/>
                  <a:pt x="61735" y="29628"/>
                </a:cubicBezTo>
                <a:cubicBezTo>
                  <a:pt x="61686" y="29628"/>
                  <a:pt x="61640" y="29634"/>
                  <a:pt x="61597" y="29650"/>
                </a:cubicBezTo>
                <a:cubicBezTo>
                  <a:pt x="60586" y="30033"/>
                  <a:pt x="59521" y="30344"/>
                  <a:pt x="58610" y="30901"/>
                </a:cubicBezTo>
                <a:cubicBezTo>
                  <a:pt x="57731" y="31438"/>
                  <a:pt x="56690" y="32106"/>
                  <a:pt x="56318" y="32971"/>
                </a:cubicBezTo>
                <a:cubicBezTo>
                  <a:pt x="55992" y="33729"/>
                  <a:pt x="55691" y="33984"/>
                  <a:pt x="55210" y="33984"/>
                </a:cubicBezTo>
                <a:cubicBezTo>
                  <a:pt x="54992" y="33984"/>
                  <a:pt x="54738" y="33932"/>
                  <a:pt x="54426" y="33850"/>
                </a:cubicBezTo>
                <a:cubicBezTo>
                  <a:pt x="52616" y="33377"/>
                  <a:pt x="50757" y="33082"/>
                  <a:pt x="48919" y="32712"/>
                </a:cubicBezTo>
                <a:cubicBezTo>
                  <a:pt x="49237" y="32573"/>
                  <a:pt x="49548" y="32576"/>
                  <a:pt x="49860" y="32573"/>
                </a:cubicBezTo>
                <a:cubicBezTo>
                  <a:pt x="49872" y="32573"/>
                  <a:pt x="49883" y="32573"/>
                  <a:pt x="49895" y="32573"/>
                </a:cubicBezTo>
                <a:cubicBezTo>
                  <a:pt x="50479" y="32573"/>
                  <a:pt x="51070" y="32616"/>
                  <a:pt x="51653" y="32616"/>
                </a:cubicBezTo>
                <a:cubicBezTo>
                  <a:pt x="52037" y="32616"/>
                  <a:pt x="52419" y="32597"/>
                  <a:pt x="52792" y="32535"/>
                </a:cubicBezTo>
                <a:cubicBezTo>
                  <a:pt x="54351" y="32276"/>
                  <a:pt x="55793" y="31646"/>
                  <a:pt x="57018" y="30610"/>
                </a:cubicBezTo>
                <a:cubicBezTo>
                  <a:pt x="57173" y="30479"/>
                  <a:pt x="57218" y="30176"/>
                  <a:pt x="57231" y="29946"/>
                </a:cubicBezTo>
                <a:cubicBezTo>
                  <a:pt x="57235" y="29898"/>
                  <a:pt x="56947" y="29764"/>
                  <a:pt x="56775" y="29764"/>
                </a:cubicBezTo>
                <a:cubicBezTo>
                  <a:pt x="56757" y="29764"/>
                  <a:pt x="56740" y="29765"/>
                  <a:pt x="56724" y="29769"/>
                </a:cubicBezTo>
                <a:cubicBezTo>
                  <a:pt x="54292" y="30299"/>
                  <a:pt x="51862" y="30858"/>
                  <a:pt x="49429" y="31397"/>
                </a:cubicBezTo>
                <a:cubicBezTo>
                  <a:pt x="49414" y="31401"/>
                  <a:pt x="49398" y="31402"/>
                  <a:pt x="49382" y="31402"/>
                </a:cubicBezTo>
                <a:cubicBezTo>
                  <a:pt x="49277" y="31402"/>
                  <a:pt x="49171" y="31338"/>
                  <a:pt x="49186" y="31338"/>
                </a:cubicBezTo>
                <a:cubicBezTo>
                  <a:pt x="49187" y="31338"/>
                  <a:pt x="49189" y="31339"/>
                  <a:pt x="49191" y="31339"/>
                </a:cubicBezTo>
                <a:cubicBezTo>
                  <a:pt x="50156" y="30349"/>
                  <a:pt x="51149" y="29367"/>
                  <a:pt x="52089" y="28334"/>
                </a:cubicBezTo>
                <a:cubicBezTo>
                  <a:pt x="52373" y="28023"/>
                  <a:pt x="52507" y="27573"/>
                  <a:pt x="52710" y="27188"/>
                </a:cubicBezTo>
                <a:lnTo>
                  <a:pt x="52710" y="27188"/>
                </a:lnTo>
                <a:cubicBezTo>
                  <a:pt x="52267" y="27225"/>
                  <a:pt x="51787" y="27165"/>
                  <a:pt x="51389" y="27317"/>
                </a:cubicBezTo>
                <a:cubicBezTo>
                  <a:pt x="50312" y="27731"/>
                  <a:pt x="49269" y="28237"/>
                  <a:pt x="48212" y="28706"/>
                </a:cubicBezTo>
                <a:cubicBezTo>
                  <a:pt x="48410" y="28387"/>
                  <a:pt x="48660" y="28139"/>
                  <a:pt x="48923" y="27906"/>
                </a:cubicBezTo>
                <a:cubicBezTo>
                  <a:pt x="49276" y="27595"/>
                  <a:pt x="49649" y="27304"/>
                  <a:pt x="49992" y="26985"/>
                </a:cubicBezTo>
                <a:cubicBezTo>
                  <a:pt x="50086" y="26898"/>
                  <a:pt x="50109" y="26734"/>
                  <a:pt x="50164" y="26606"/>
                </a:cubicBezTo>
                <a:cubicBezTo>
                  <a:pt x="50018" y="26554"/>
                  <a:pt x="49871" y="26461"/>
                  <a:pt x="49725" y="26461"/>
                </a:cubicBezTo>
                <a:cubicBezTo>
                  <a:pt x="49594" y="26461"/>
                  <a:pt x="49461" y="26558"/>
                  <a:pt x="49335" y="26624"/>
                </a:cubicBezTo>
                <a:cubicBezTo>
                  <a:pt x="47763" y="27466"/>
                  <a:pt x="46193" y="28309"/>
                  <a:pt x="44619" y="29154"/>
                </a:cubicBezTo>
                <a:lnTo>
                  <a:pt x="44619" y="29154"/>
                </a:lnTo>
                <a:cubicBezTo>
                  <a:pt x="45108" y="28240"/>
                  <a:pt x="45610" y="27333"/>
                  <a:pt x="46080" y="26410"/>
                </a:cubicBezTo>
                <a:cubicBezTo>
                  <a:pt x="46536" y="25517"/>
                  <a:pt x="46969" y="24607"/>
                  <a:pt x="47386" y="23694"/>
                </a:cubicBezTo>
                <a:cubicBezTo>
                  <a:pt x="47454" y="23544"/>
                  <a:pt x="47387" y="23333"/>
                  <a:pt x="47382" y="23149"/>
                </a:cubicBezTo>
                <a:cubicBezTo>
                  <a:pt x="47221" y="23210"/>
                  <a:pt x="47043" y="23240"/>
                  <a:pt x="46906" y="23333"/>
                </a:cubicBezTo>
                <a:cubicBezTo>
                  <a:pt x="46679" y="23485"/>
                  <a:pt x="46478" y="23677"/>
                  <a:pt x="46262" y="23849"/>
                </a:cubicBezTo>
                <a:cubicBezTo>
                  <a:pt x="44415" y="25330"/>
                  <a:pt x="42998" y="27060"/>
                  <a:pt x="42913" y="29576"/>
                </a:cubicBezTo>
                <a:cubicBezTo>
                  <a:pt x="42900" y="29973"/>
                  <a:pt x="42824" y="30369"/>
                  <a:pt x="42780" y="30764"/>
                </a:cubicBezTo>
                <a:cubicBezTo>
                  <a:pt x="42378" y="30659"/>
                  <a:pt x="41960" y="30596"/>
                  <a:pt x="41581" y="30443"/>
                </a:cubicBezTo>
                <a:cubicBezTo>
                  <a:pt x="40071" y="29835"/>
                  <a:pt x="38574" y="29199"/>
                  <a:pt x="37073" y="28571"/>
                </a:cubicBezTo>
                <a:cubicBezTo>
                  <a:pt x="37097" y="28499"/>
                  <a:pt x="37122" y="28428"/>
                  <a:pt x="37145" y="28358"/>
                </a:cubicBezTo>
                <a:cubicBezTo>
                  <a:pt x="37401" y="28332"/>
                  <a:pt x="37656" y="28291"/>
                  <a:pt x="37910" y="28288"/>
                </a:cubicBezTo>
                <a:cubicBezTo>
                  <a:pt x="39377" y="28262"/>
                  <a:pt x="40616" y="27741"/>
                  <a:pt x="41524" y="26572"/>
                </a:cubicBezTo>
                <a:cubicBezTo>
                  <a:pt x="41744" y="26287"/>
                  <a:pt x="41816" y="25887"/>
                  <a:pt x="41957" y="25540"/>
                </a:cubicBezTo>
                <a:lnTo>
                  <a:pt x="41957" y="25540"/>
                </a:lnTo>
                <a:cubicBezTo>
                  <a:pt x="41630" y="25576"/>
                  <a:pt x="41291" y="25574"/>
                  <a:pt x="40976" y="25655"/>
                </a:cubicBezTo>
                <a:cubicBezTo>
                  <a:pt x="39215" y="26110"/>
                  <a:pt x="37454" y="26581"/>
                  <a:pt x="35738" y="27037"/>
                </a:cubicBezTo>
                <a:cubicBezTo>
                  <a:pt x="37256" y="25574"/>
                  <a:pt x="38766" y="24144"/>
                  <a:pt x="40241" y="22679"/>
                </a:cubicBezTo>
                <a:cubicBezTo>
                  <a:pt x="40441" y="22481"/>
                  <a:pt x="40483" y="22119"/>
                  <a:pt x="40597" y="21832"/>
                </a:cubicBezTo>
                <a:lnTo>
                  <a:pt x="40597" y="21832"/>
                </a:lnTo>
                <a:cubicBezTo>
                  <a:pt x="40581" y="21832"/>
                  <a:pt x="40565" y="21832"/>
                  <a:pt x="40549" y="21832"/>
                </a:cubicBezTo>
                <a:cubicBezTo>
                  <a:pt x="40400" y="21832"/>
                  <a:pt x="40242" y="21813"/>
                  <a:pt x="40093" y="21813"/>
                </a:cubicBezTo>
                <a:cubicBezTo>
                  <a:pt x="39971" y="21813"/>
                  <a:pt x="39855" y="21826"/>
                  <a:pt x="39754" y="21872"/>
                </a:cubicBezTo>
                <a:cubicBezTo>
                  <a:pt x="38944" y="22248"/>
                  <a:pt x="38149" y="22660"/>
                  <a:pt x="37381" y="23113"/>
                </a:cubicBezTo>
                <a:cubicBezTo>
                  <a:pt x="35952" y="23955"/>
                  <a:pt x="34887" y="25143"/>
                  <a:pt x="34309" y="26700"/>
                </a:cubicBezTo>
                <a:cubicBezTo>
                  <a:pt x="34167" y="27080"/>
                  <a:pt x="33999" y="27264"/>
                  <a:pt x="33750" y="27264"/>
                </a:cubicBezTo>
                <a:cubicBezTo>
                  <a:pt x="33645" y="27264"/>
                  <a:pt x="33524" y="27231"/>
                  <a:pt x="33385" y="27165"/>
                </a:cubicBezTo>
                <a:cubicBezTo>
                  <a:pt x="32312" y="26656"/>
                  <a:pt x="31254" y="26118"/>
                  <a:pt x="30188" y="25592"/>
                </a:cubicBezTo>
                <a:cubicBezTo>
                  <a:pt x="30187" y="25589"/>
                  <a:pt x="30187" y="25586"/>
                  <a:pt x="30186" y="25583"/>
                </a:cubicBezTo>
                <a:lnTo>
                  <a:pt x="30186" y="25583"/>
                </a:lnTo>
                <a:cubicBezTo>
                  <a:pt x="30481" y="25619"/>
                  <a:pt x="30799" y="25599"/>
                  <a:pt x="31066" y="25706"/>
                </a:cubicBezTo>
                <a:cubicBezTo>
                  <a:pt x="31360" y="25822"/>
                  <a:pt x="31647" y="25871"/>
                  <a:pt x="31928" y="25871"/>
                </a:cubicBezTo>
                <a:cubicBezTo>
                  <a:pt x="32500" y="25871"/>
                  <a:pt x="33046" y="25670"/>
                  <a:pt x="33573" y="25431"/>
                </a:cubicBezTo>
                <a:cubicBezTo>
                  <a:pt x="34837" y="24860"/>
                  <a:pt x="35814" y="23914"/>
                  <a:pt x="36653" y="22822"/>
                </a:cubicBezTo>
                <a:cubicBezTo>
                  <a:pt x="36645" y="22815"/>
                  <a:pt x="36636" y="22809"/>
                  <a:pt x="36627" y="22802"/>
                </a:cubicBezTo>
                <a:lnTo>
                  <a:pt x="36627" y="22802"/>
                </a:lnTo>
                <a:cubicBezTo>
                  <a:pt x="36633" y="22804"/>
                  <a:pt x="36638" y="22805"/>
                  <a:pt x="36642" y="22805"/>
                </a:cubicBezTo>
                <a:cubicBezTo>
                  <a:pt x="36643" y="22805"/>
                  <a:pt x="36645" y="22805"/>
                  <a:pt x="36646" y="22805"/>
                </a:cubicBezTo>
                <a:cubicBezTo>
                  <a:pt x="37159" y="22141"/>
                  <a:pt x="37686" y="21486"/>
                  <a:pt x="38176" y="20806"/>
                </a:cubicBezTo>
                <a:cubicBezTo>
                  <a:pt x="38264" y="20686"/>
                  <a:pt x="38208" y="20458"/>
                  <a:pt x="38218" y="20281"/>
                </a:cubicBezTo>
                <a:lnTo>
                  <a:pt x="38218" y="20281"/>
                </a:lnTo>
                <a:cubicBezTo>
                  <a:pt x="38076" y="20319"/>
                  <a:pt x="37919" y="20329"/>
                  <a:pt x="37799" y="20401"/>
                </a:cubicBezTo>
                <a:cubicBezTo>
                  <a:pt x="37413" y="20630"/>
                  <a:pt x="37058" y="20922"/>
                  <a:pt x="36658" y="21114"/>
                </a:cubicBezTo>
                <a:cubicBezTo>
                  <a:pt x="36215" y="21325"/>
                  <a:pt x="35732" y="21453"/>
                  <a:pt x="35265" y="21615"/>
                </a:cubicBezTo>
                <a:cubicBezTo>
                  <a:pt x="35506" y="21205"/>
                  <a:pt x="35764" y="20806"/>
                  <a:pt x="35976" y="20384"/>
                </a:cubicBezTo>
                <a:cubicBezTo>
                  <a:pt x="36056" y="20226"/>
                  <a:pt x="36082" y="19990"/>
                  <a:pt x="36020" y="19837"/>
                </a:cubicBezTo>
                <a:cubicBezTo>
                  <a:pt x="35997" y="19783"/>
                  <a:pt x="35842" y="19745"/>
                  <a:pt x="35704" y="19745"/>
                </a:cubicBezTo>
                <a:cubicBezTo>
                  <a:pt x="35643" y="19745"/>
                  <a:pt x="35585" y="19752"/>
                  <a:pt x="35543" y="19769"/>
                </a:cubicBezTo>
                <a:cubicBezTo>
                  <a:pt x="35036" y="19972"/>
                  <a:pt x="34536" y="20199"/>
                  <a:pt x="34054" y="20458"/>
                </a:cubicBezTo>
                <a:cubicBezTo>
                  <a:pt x="32539" y="21272"/>
                  <a:pt x="31020" y="22085"/>
                  <a:pt x="30061" y="23460"/>
                </a:cubicBezTo>
                <a:cubicBezTo>
                  <a:pt x="30220" y="21872"/>
                  <a:pt x="30426" y="20238"/>
                  <a:pt x="30533" y="18598"/>
                </a:cubicBezTo>
                <a:cubicBezTo>
                  <a:pt x="30596" y="17635"/>
                  <a:pt x="30524" y="16655"/>
                  <a:pt x="30466" y="15689"/>
                </a:cubicBezTo>
                <a:cubicBezTo>
                  <a:pt x="30443" y="15323"/>
                  <a:pt x="30204" y="15082"/>
                  <a:pt x="29962" y="15082"/>
                </a:cubicBezTo>
                <a:cubicBezTo>
                  <a:pt x="29855" y="15082"/>
                  <a:pt x="29749" y="15129"/>
                  <a:pt x="29659" y="15231"/>
                </a:cubicBezTo>
                <a:cubicBezTo>
                  <a:pt x="29071" y="15909"/>
                  <a:pt x="28402" y="16602"/>
                  <a:pt x="28084" y="17412"/>
                </a:cubicBezTo>
                <a:cubicBezTo>
                  <a:pt x="27698" y="18397"/>
                  <a:pt x="27639" y="19512"/>
                  <a:pt x="27433" y="20570"/>
                </a:cubicBezTo>
                <a:cubicBezTo>
                  <a:pt x="27419" y="20646"/>
                  <a:pt x="27397" y="20770"/>
                  <a:pt x="27354" y="20783"/>
                </a:cubicBezTo>
                <a:cubicBezTo>
                  <a:pt x="26767" y="20944"/>
                  <a:pt x="26174" y="21091"/>
                  <a:pt x="25585" y="21239"/>
                </a:cubicBezTo>
                <a:cubicBezTo>
                  <a:pt x="26752" y="19474"/>
                  <a:pt x="27150" y="17520"/>
                  <a:pt x="26984" y="15438"/>
                </a:cubicBezTo>
                <a:cubicBezTo>
                  <a:pt x="26963" y="15193"/>
                  <a:pt x="26778" y="14962"/>
                  <a:pt x="26670" y="14725"/>
                </a:cubicBezTo>
                <a:cubicBezTo>
                  <a:pt x="26532" y="14850"/>
                  <a:pt x="26354" y="14952"/>
                  <a:pt x="26262" y="15104"/>
                </a:cubicBezTo>
                <a:cubicBezTo>
                  <a:pt x="25234" y="16800"/>
                  <a:pt x="24490" y="18612"/>
                  <a:pt x="24117" y="20789"/>
                </a:cubicBezTo>
                <a:cubicBezTo>
                  <a:pt x="23984" y="19808"/>
                  <a:pt x="23904" y="19039"/>
                  <a:pt x="23771" y="18278"/>
                </a:cubicBezTo>
                <a:cubicBezTo>
                  <a:pt x="23549" y="17014"/>
                  <a:pt x="23316" y="15750"/>
                  <a:pt x="23028" y="14500"/>
                </a:cubicBezTo>
                <a:cubicBezTo>
                  <a:pt x="22972" y="14259"/>
                  <a:pt x="22643" y="14080"/>
                  <a:pt x="22439" y="13870"/>
                </a:cubicBezTo>
                <a:cubicBezTo>
                  <a:pt x="22253" y="14074"/>
                  <a:pt x="21945" y="14255"/>
                  <a:pt x="21900" y="14489"/>
                </a:cubicBezTo>
                <a:cubicBezTo>
                  <a:pt x="21588" y="16080"/>
                  <a:pt x="21763" y="17630"/>
                  <a:pt x="22487" y="19092"/>
                </a:cubicBezTo>
                <a:cubicBezTo>
                  <a:pt x="22875" y="19872"/>
                  <a:pt x="23307" y="20628"/>
                  <a:pt x="23706" y="21399"/>
                </a:cubicBezTo>
                <a:cubicBezTo>
                  <a:pt x="23764" y="21513"/>
                  <a:pt x="23756" y="21662"/>
                  <a:pt x="23777" y="21794"/>
                </a:cubicBezTo>
                <a:cubicBezTo>
                  <a:pt x="23660" y="21759"/>
                  <a:pt x="23518" y="21756"/>
                  <a:pt x="23426" y="21687"/>
                </a:cubicBezTo>
                <a:cubicBezTo>
                  <a:pt x="21673" y="20400"/>
                  <a:pt x="19924" y="19107"/>
                  <a:pt x="18174" y="17812"/>
                </a:cubicBezTo>
                <a:cubicBezTo>
                  <a:pt x="17715" y="17473"/>
                  <a:pt x="17258" y="17128"/>
                  <a:pt x="16800" y="16784"/>
                </a:cubicBezTo>
                <a:cubicBezTo>
                  <a:pt x="18384" y="16725"/>
                  <a:pt x="19548" y="16145"/>
                  <a:pt x="20282" y="14804"/>
                </a:cubicBezTo>
                <a:cubicBezTo>
                  <a:pt x="20394" y="14600"/>
                  <a:pt x="20407" y="14344"/>
                  <a:pt x="20467" y="14113"/>
                </a:cubicBezTo>
                <a:cubicBezTo>
                  <a:pt x="20279" y="14099"/>
                  <a:pt x="20076" y="14043"/>
                  <a:pt x="19892" y="14043"/>
                </a:cubicBezTo>
                <a:cubicBezTo>
                  <a:pt x="19822" y="14043"/>
                  <a:pt x="19754" y="14052"/>
                  <a:pt x="19692" y="14074"/>
                </a:cubicBezTo>
                <a:cubicBezTo>
                  <a:pt x="18848" y="14370"/>
                  <a:pt x="18028" y="14725"/>
                  <a:pt x="17198" y="15057"/>
                </a:cubicBezTo>
                <a:cubicBezTo>
                  <a:pt x="18296" y="14100"/>
                  <a:pt x="19239" y="13007"/>
                  <a:pt x="19906" y="11702"/>
                </a:cubicBezTo>
                <a:cubicBezTo>
                  <a:pt x="20068" y="11388"/>
                  <a:pt x="20065" y="10990"/>
                  <a:pt x="20137" y="10632"/>
                </a:cubicBezTo>
                <a:cubicBezTo>
                  <a:pt x="19807" y="10584"/>
                  <a:pt x="19478" y="10507"/>
                  <a:pt x="19145" y="10502"/>
                </a:cubicBezTo>
                <a:cubicBezTo>
                  <a:pt x="19143" y="10502"/>
                  <a:pt x="19141" y="10502"/>
                  <a:pt x="19140" y="10502"/>
                </a:cubicBezTo>
                <a:cubicBezTo>
                  <a:pt x="18998" y="10502"/>
                  <a:pt x="18832" y="10617"/>
                  <a:pt x="18715" y="10721"/>
                </a:cubicBezTo>
                <a:cubicBezTo>
                  <a:pt x="17924" y="11417"/>
                  <a:pt x="17146" y="12126"/>
                  <a:pt x="16484" y="12722"/>
                </a:cubicBezTo>
                <a:cubicBezTo>
                  <a:pt x="16484" y="12227"/>
                  <a:pt x="16533" y="11507"/>
                  <a:pt x="16474" y="10798"/>
                </a:cubicBezTo>
                <a:cubicBezTo>
                  <a:pt x="16374" y="9602"/>
                  <a:pt x="16221" y="8409"/>
                  <a:pt x="16063" y="7217"/>
                </a:cubicBezTo>
                <a:cubicBezTo>
                  <a:pt x="16023" y="6912"/>
                  <a:pt x="15914" y="6805"/>
                  <a:pt x="15776" y="6805"/>
                </a:cubicBezTo>
                <a:cubicBezTo>
                  <a:pt x="15642" y="6805"/>
                  <a:pt x="15479" y="6908"/>
                  <a:pt x="15327" y="7029"/>
                </a:cubicBezTo>
                <a:cubicBezTo>
                  <a:pt x="15202" y="7127"/>
                  <a:pt x="15129" y="7295"/>
                  <a:pt x="15043" y="7436"/>
                </a:cubicBezTo>
                <a:cubicBezTo>
                  <a:pt x="14342" y="8588"/>
                  <a:pt x="14141" y="9890"/>
                  <a:pt x="13915" y="11184"/>
                </a:cubicBezTo>
                <a:cubicBezTo>
                  <a:pt x="13382" y="11167"/>
                  <a:pt x="12851" y="11152"/>
                  <a:pt x="12317" y="11134"/>
                </a:cubicBezTo>
                <a:cubicBezTo>
                  <a:pt x="12181" y="11128"/>
                  <a:pt x="11954" y="11135"/>
                  <a:pt x="11929" y="11071"/>
                </a:cubicBezTo>
                <a:cubicBezTo>
                  <a:pt x="11877" y="10940"/>
                  <a:pt x="11905" y="10759"/>
                  <a:pt x="11947" y="10610"/>
                </a:cubicBezTo>
                <a:cubicBezTo>
                  <a:pt x="12310" y="9337"/>
                  <a:pt x="12725" y="8078"/>
                  <a:pt x="13027" y="6790"/>
                </a:cubicBezTo>
                <a:cubicBezTo>
                  <a:pt x="13127" y="6364"/>
                  <a:pt x="13068" y="5548"/>
                  <a:pt x="12859" y="5466"/>
                </a:cubicBezTo>
                <a:cubicBezTo>
                  <a:pt x="12765" y="5428"/>
                  <a:pt x="12680" y="5411"/>
                  <a:pt x="12602" y="5411"/>
                </a:cubicBezTo>
                <a:cubicBezTo>
                  <a:pt x="12142" y="5411"/>
                  <a:pt x="11958" y="6007"/>
                  <a:pt x="11737" y="6355"/>
                </a:cubicBezTo>
                <a:cubicBezTo>
                  <a:pt x="11256" y="7113"/>
                  <a:pt x="10891" y="7945"/>
                  <a:pt x="10534" y="8636"/>
                </a:cubicBezTo>
                <a:cubicBezTo>
                  <a:pt x="10386" y="7660"/>
                  <a:pt x="10245" y="6545"/>
                  <a:pt x="10031" y="5444"/>
                </a:cubicBezTo>
                <a:cubicBezTo>
                  <a:pt x="9974" y="5156"/>
                  <a:pt x="9692" y="4910"/>
                  <a:pt x="9513" y="4647"/>
                </a:cubicBezTo>
                <a:cubicBezTo>
                  <a:pt x="9302" y="4912"/>
                  <a:pt x="8986" y="5146"/>
                  <a:pt x="8895" y="5447"/>
                </a:cubicBezTo>
                <a:cubicBezTo>
                  <a:pt x="8479" y="6806"/>
                  <a:pt x="8697" y="8173"/>
                  <a:pt x="8957" y="9573"/>
                </a:cubicBezTo>
                <a:cubicBezTo>
                  <a:pt x="8531" y="9090"/>
                  <a:pt x="8126" y="8632"/>
                  <a:pt x="7721" y="8172"/>
                </a:cubicBezTo>
                <a:lnTo>
                  <a:pt x="7721" y="8172"/>
                </a:lnTo>
                <a:lnTo>
                  <a:pt x="7734" y="8179"/>
                </a:lnTo>
                <a:cubicBezTo>
                  <a:pt x="7680" y="8125"/>
                  <a:pt x="7627" y="8070"/>
                  <a:pt x="7573" y="8018"/>
                </a:cubicBezTo>
                <a:lnTo>
                  <a:pt x="7573" y="8018"/>
                </a:lnTo>
                <a:lnTo>
                  <a:pt x="7581" y="8039"/>
                </a:lnTo>
                <a:cubicBezTo>
                  <a:pt x="7380" y="7781"/>
                  <a:pt x="7177" y="7527"/>
                  <a:pt x="6976" y="7269"/>
                </a:cubicBezTo>
                <a:lnTo>
                  <a:pt x="6973" y="7266"/>
                </a:lnTo>
                <a:cubicBezTo>
                  <a:pt x="6969" y="7262"/>
                  <a:pt x="6967" y="7259"/>
                  <a:pt x="6964" y="7255"/>
                </a:cubicBezTo>
                <a:lnTo>
                  <a:pt x="6964" y="7258"/>
                </a:lnTo>
                <a:cubicBezTo>
                  <a:pt x="6058" y="6336"/>
                  <a:pt x="5154" y="5418"/>
                  <a:pt x="4253" y="4500"/>
                </a:cubicBezTo>
                <a:lnTo>
                  <a:pt x="4253" y="4500"/>
                </a:lnTo>
                <a:cubicBezTo>
                  <a:pt x="4491" y="4584"/>
                  <a:pt x="4731" y="4669"/>
                  <a:pt x="5038" y="4774"/>
                </a:cubicBezTo>
                <a:cubicBezTo>
                  <a:pt x="3729" y="3175"/>
                  <a:pt x="2478" y="1636"/>
                  <a:pt x="1208" y="115"/>
                </a:cubicBezTo>
                <a:cubicBezTo>
                  <a:pt x="1152" y="47"/>
                  <a:pt x="989"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rot="-7191148">
            <a:off x="-481022" y="-899772"/>
            <a:ext cx="1861461" cy="2743216"/>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8"/>
        <p:cNvGrpSpPr/>
        <p:nvPr/>
      </p:nvGrpSpPr>
      <p:grpSpPr>
        <a:xfrm>
          <a:off x="0" y="0"/>
          <a:ext cx="0" cy="0"/>
          <a:chOff x="0" y="0"/>
          <a:chExt cx="0" cy="0"/>
        </a:xfrm>
      </p:grpSpPr>
      <p:grpSp>
        <p:nvGrpSpPr>
          <p:cNvPr id="369" name="Google Shape;369;p33"/>
          <p:cNvGrpSpPr/>
          <p:nvPr/>
        </p:nvGrpSpPr>
        <p:grpSpPr>
          <a:xfrm rot="-5400000">
            <a:off x="7464355" y="3169480"/>
            <a:ext cx="3007960" cy="3732569"/>
            <a:chOff x="5942100" y="-235275"/>
            <a:chExt cx="1680800" cy="2085700"/>
          </a:xfrm>
        </p:grpSpPr>
        <p:sp>
          <p:nvSpPr>
            <p:cNvPr id="370" name="Google Shape;370;p33"/>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3"/>
          <p:cNvGrpSpPr/>
          <p:nvPr/>
        </p:nvGrpSpPr>
        <p:grpSpPr>
          <a:xfrm rot="-9502759">
            <a:off x="-1213718" y="-1645679"/>
            <a:ext cx="3007977" cy="3732591"/>
            <a:chOff x="5942100" y="-235275"/>
            <a:chExt cx="1680800" cy="2085700"/>
          </a:xfrm>
        </p:grpSpPr>
        <p:sp>
          <p:nvSpPr>
            <p:cNvPr id="382" name="Google Shape;382;p33"/>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p:nvPr/>
        </p:nvSpPr>
        <p:spPr>
          <a:xfrm>
            <a:off x="7895500" y="-640200"/>
            <a:ext cx="1861440" cy="2743150"/>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096100" y="3232425"/>
            <a:ext cx="1861440" cy="2743150"/>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0975"/>
            <a:ext cx="7704000" cy="57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6"/>
          <p:cNvSpPr/>
          <p:nvPr/>
        </p:nvSpPr>
        <p:spPr>
          <a:xfrm rot="-9944125">
            <a:off x="7135663" y="313357"/>
            <a:ext cx="2743160" cy="1596257"/>
          </a:xfrm>
          <a:custGeom>
            <a:avLst/>
            <a:gdLst/>
            <a:ahLst/>
            <a:cxnLst/>
            <a:rect l="l" t="t" r="r" b="b"/>
            <a:pathLst>
              <a:path w="77380" h="44921" extrusionOk="0">
                <a:moveTo>
                  <a:pt x="1000" y="692"/>
                </a:moveTo>
                <a:cubicBezTo>
                  <a:pt x="1055" y="692"/>
                  <a:pt x="1195" y="782"/>
                  <a:pt x="1250" y="852"/>
                </a:cubicBezTo>
                <a:cubicBezTo>
                  <a:pt x="1924" y="1711"/>
                  <a:pt x="2590" y="2579"/>
                  <a:pt x="3261" y="3440"/>
                </a:cubicBezTo>
                <a:cubicBezTo>
                  <a:pt x="3329" y="3528"/>
                  <a:pt x="3428" y="3593"/>
                  <a:pt x="3511" y="3671"/>
                </a:cubicBezTo>
                <a:cubicBezTo>
                  <a:pt x="3518" y="3672"/>
                  <a:pt x="3525" y="3675"/>
                  <a:pt x="3533" y="3678"/>
                </a:cubicBezTo>
                <a:cubicBezTo>
                  <a:pt x="3522" y="3681"/>
                  <a:pt x="3514" y="3682"/>
                  <a:pt x="3502" y="3687"/>
                </a:cubicBezTo>
                <a:cubicBezTo>
                  <a:pt x="3538" y="3766"/>
                  <a:pt x="3574" y="3845"/>
                  <a:pt x="3612" y="3924"/>
                </a:cubicBezTo>
                <a:lnTo>
                  <a:pt x="3612" y="3924"/>
                </a:lnTo>
                <a:cubicBezTo>
                  <a:pt x="3611" y="3924"/>
                  <a:pt x="3611" y="3924"/>
                  <a:pt x="3611" y="3924"/>
                </a:cubicBezTo>
                <a:cubicBezTo>
                  <a:pt x="3094" y="3622"/>
                  <a:pt x="2568" y="3334"/>
                  <a:pt x="2062" y="3016"/>
                </a:cubicBezTo>
                <a:cubicBezTo>
                  <a:pt x="1720" y="2800"/>
                  <a:pt x="1424" y="2517"/>
                  <a:pt x="1075" y="2313"/>
                </a:cubicBezTo>
                <a:cubicBezTo>
                  <a:pt x="582" y="2022"/>
                  <a:pt x="503" y="1021"/>
                  <a:pt x="984" y="696"/>
                </a:cubicBezTo>
                <a:cubicBezTo>
                  <a:pt x="988" y="693"/>
                  <a:pt x="993" y="692"/>
                  <a:pt x="1000" y="692"/>
                </a:cubicBezTo>
                <a:close/>
                <a:moveTo>
                  <a:pt x="6967" y="7305"/>
                </a:moveTo>
                <a:lnTo>
                  <a:pt x="6967" y="7418"/>
                </a:lnTo>
                <a:cubicBezTo>
                  <a:pt x="6957" y="7407"/>
                  <a:pt x="6938" y="7392"/>
                  <a:pt x="6941" y="7385"/>
                </a:cubicBezTo>
                <a:cubicBezTo>
                  <a:pt x="6949" y="7359"/>
                  <a:pt x="6957" y="7333"/>
                  <a:pt x="6967" y="7305"/>
                </a:cubicBezTo>
                <a:close/>
                <a:moveTo>
                  <a:pt x="10587" y="9083"/>
                </a:moveTo>
                <a:cubicBezTo>
                  <a:pt x="10605" y="9168"/>
                  <a:pt x="10624" y="9251"/>
                  <a:pt x="10634" y="9337"/>
                </a:cubicBezTo>
                <a:cubicBezTo>
                  <a:pt x="10635" y="9345"/>
                  <a:pt x="10563" y="9358"/>
                  <a:pt x="10496" y="9376"/>
                </a:cubicBezTo>
                <a:cubicBezTo>
                  <a:pt x="10493" y="9284"/>
                  <a:pt x="10485" y="9197"/>
                  <a:pt x="10489" y="9112"/>
                </a:cubicBezTo>
                <a:cubicBezTo>
                  <a:pt x="10489" y="9102"/>
                  <a:pt x="10553" y="9094"/>
                  <a:pt x="10587" y="9083"/>
                </a:cubicBezTo>
                <a:close/>
                <a:moveTo>
                  <a:pt x="10674" y="10231"/>
                </a:moveTo>
                <a:lnTo>
                  <a:pt x="10716" y="10259"/>
                </a:lnTo>
                <a:lnTo>
                  <a:pt x="10668" y="10276"/>
                </a:lnTo>
                <a:lnTo>
                  <a:pt x="10674" y="10231"/>
                </a:lnTo>
                <a:close/>
                <a:moveTo>
                  <a:pt x="9539" y="5285"/>
                </a:moveTo>
                <a:cubicBezTo>
                  <a:pt x="9604" y="5432"/>
                  <a:pt x="9708" y="5576"/>
                  <a:pt x="9728" y="5729"/>
                </a:cubicBezTo>
                <a:cubicBezTo>
                  <a:pt x="9834" y="6572"/>
                  <a:pt x="9931" y="7414"/>
                  <a:pt x="10002" y="8260"/>
                </a:cubicBezTo>
                <a:cubicBezTo>
                  <a:pt x="10062" y="9008"/>
                  <a:pt x="10084" y="9755"/>
                  <a:pt x="10130" y="10606"/>
                </a:cubicBezTo>
                <a:cubicBezTo>
                  <a:pt x="9409" y="10068"/>
                  <a:pt x="9242" y="9385"/>
                  <a:pt x="9248" y="8621"/>
                </a:cubicBezTo>
                <a:cubicBezTo>
                  <a:pt x="9257" y="7655"/>
                  <a:pt x="9252" y="6688"/>
                  <a:pt x="9284" y="5722"/>
                </a:cubicBezTo>
                <a:cubicBezTo>
                  <a:pt x="9289" y="5574"/>
                  <a:pt x="9451" y="5431"/>
                  <a:pt x="9539" y="5285"/>
                </a:cubicBezTo>
                <a:close/>
                <a:moveTo>
                  <a:pt x="10715" y="10627"/>
                </a:moveTo>
                <a:cubicBezTo>
                  <a:pt x="10720" y="10627"/>
                  <a:pt x="10744" y="10671"/>
                  <a:pt x="10736" y="10685"/>
                </a:cubicBezTo>
                <a:cubicBezTo>
                  <a:pt x="10723" y="10716"/>
                  <a:pt x="10694" y="10743"/>
                  <a:pt x="10667" y="10776"/>
                </a:cubicBezTo>
                <a:cubicBezTo>
                  <a:pt x="10652" y="10732"/>
                  <a:pt x="10635" y="10692"/>
                  <a:pt x="10632" y="10652"/>
                </a:cubicBezTo>
                <a:cubicBezTo>
                  <a:pt x="10632" y="10645"/>
                  <a:pt x="10686" y="10630"/>
                  <a:pt x="10715" y="10627"/>
                </a:cubicBezTo>
                <a:close/>
                <a:moveTo>
                  <a:pt x="12696" y="5790"/>
                </a:moveTo>
                <a:cubicBezTo>
                  <a:pt x="12710" y="5807"/>
                  <a:pt x="12725" y="5826"/>
                  <a:pt x="12752" y="5859"/>
                </a:cubicBezTo>
                <a:cubicBezTo>
                  <a:pt x="12492" y="7598"/>
                  <a:pt x="12385" y="9385"/>
                  <a:pt x="11449" y="10963"/>
                </a:cubicBezTo>
                <a:cubicBezTo>
                  <a:pt x="11386" y="11069"/>
                  <a:pt x="11258" y="11135"/>
                  <a:pt x="11160" y="11220"/>
                </a:cubicBezTo>
                <a:cubicBezTo>
                  <a:pt x="11111" y="11121"/>
                  <a:pt x="11030" y="11024"/>
                  <a:pt x="11021" y="10921"/>
                </a:cubicBezTo>
                <a:cubicBezTo>
                  <a:pt x="10842" y="8997"/>
                  <a:pt x="11094" y="7208"/>
                  <a:pt x="12641" y="5835"/>
                </a:cubicBezTo>
                <a:cubicBezTo>
                  <a:pt x="12658" y="5819"/>
                  <a:pt x="12677" y="5804"/>
                  <a:pt x="12696" y="5790"/>
                </a:cubicBezTo>
                <a:close/>
                <a:moveTo>
                  <a:pt x="13941" y="11200"/>
                </a:moveTo>
                <a:lnTo>
                  <a:pt x="13941" y="11200"/>
                </a:lnTo>
                <a:cubicBezTo>
                  <a:pt x="13948" y="11202"/>
                  <a:pt x="13959" y="11202"/>
                  <a:pt x="13964" y="11206"/>
                </a:cubicBezTo>
                <a:cubicBezTo>
                  <a:pt x="13972" y="11209"/>
                  <a:pt x="13966" y="11231"/>
                  <a:pt x="13967" y="11244"/>
                </a:cubicBezTo>
                <a:lnTo>
                  <a:pt x="13941" y="11200"/>
                </a:lnTo>
                <a:close/>
                <a:moveTo>
                  <a:pt x="6466" y="10043"/>
                </a:moveTo>
                <a:cubicBezTo>
                  <a:pt x="7185" y="10043"/>
                  <a:pt x="7910" y="10104"/>
                  <a:pt x="8602" y="10256"/>
                </a:cubicBezTo>
                <a:cubicBezTo>
                  <a:pt x="9062" y="10357"/>
                  <a:pt x="9420" y="10909"/>
                  <a:pt x="9824" y="11258"/>
                </a:cubicBezTo>
                <a:cubicBezTo>
                  <a:pt x="9772" y="11324"/>
                  <a:pt x="9717" y="11452"/>
                  <a:pt x="9673" y="11452"/>
                </a:cubicBezTo>
                <a:cubicBezTo>
                  <a:pt x="9673" y="11452"/>
                  <a:pt x="9672" y="11452"/>
                  <a:pt x="9672" y="11452"/>
                </a:cubicBezTo>
                <a:cubicBezTo>
                  <a:pt x="7702" y="11259"/>
                  <a:pt x="5729" y="11056"/>
                  <a:pt x="3644" y="10840"/>
                </a:cubicBezTo>
                <a:cubicBezTo>
                  <a:pt x="4269" y="10079"/>
                  <a:pt x="5050" y="10100"/>
                  <a:pt x="5731" y="10063"/>
                </a:cubicBezTo>
                <a:cubicBezTo>
                  <a:pt x="5974" y="10050"/>
                  <a:pt x="6220" y="10043"/>
                  <a:pt x="6466" y="10043"/>
                </a:cubicBezTo>
                <a:close/>
                <a:moveTo>
                  <a:pt x="12011" y="11389"/>
                </a:moveTo>
                <a:cubicBezTo>
                  <a:pt x="12142" y="11389"/>
                  <a:pt x="12288" y="11430"/>
                  <a:pt x="12424" y="11440"/>
                </a:cubicBezTo>
                <a:cubicBezTo>
                  <a:pt x="12426" y="11424"/>
                  <a:pt x="12427" y="11410"/>
                  <a:pt x="12430" y="11394"/>
                </a:cubicBezTo>
                <a:cubicBezTo>
                  <a:pt x="12800" y="11433"/>
                  <a:pt x="13172" y="11462"/>
                  <a:pt x="13541" y="11518"/>
                </a:cubicBezTo>
                <a:cubicBezTo>
                  <a:pt x="13639" y="11533"/>
                  <a:pt x="13723" y="11635"/>
                  <a:pt x="13815" y="11696"/>
                </a:cubicBezTo>
                <a:cubicBezTo>
                  <a:pt x="13727" y="11758"/>
                  <a:pt x="13642" y="11865"/>
                  <a:pt x="13548" y="11876"/>
                </a:cubicBezTo>
                <a:cubicBezTo>
                  <a:pt x="12952" y="11945"/>
                  <a:pt x="12352" y="12004"/>
                  <a:pt x="11752" y="12036"/>
                </a:cubicBezTo>
                <a:cubicBezTo>
                  <a:pt x="11751" y="12036"/>
                  <a:pt x="11750" y="12036"/>
                  <a:pt x="11749" y="12036"/>
                </a:cubicBezTo>
                <a:cubicBezTo>
                  <a:pt x="11667" y="12036"/>
                  <a:pt x="11491" y="11819"/>
                  <a:pt x="11506" y="11800"/>
                </a:cubicBezTo>
                <a:cubicBezTo>
                  <a:pt x="11601" y="11651"/>
                  <a:pt x="11715" y="11468"/>
                  <a:pt x="11867" y="11411"/>
                </a:cubicBezTo>
                <a:cubicBezTo>
                  <a:pt x="11912" y="11395"/>
                  <a:pt x="11960" y="11389"/>
                  <a:pt x="12011" y="11389"/>
                </a:cubicBezTo>
                <a:close/>
                <a:moveTo>
                  <a:pt x="11717" y="13103"/>
                </a:moveTo>
                <a:cubicBezTo>
                  <a:pt x="11730" y="13134"/>
                  <a:pt x="11743" y="13166"/>
                  <a:pt x="11756" y="13195"/>
                </a:cubicBezTo>
                <a:lnTo>
                  <a:pt x="11671" y="13173"/>
                </a:lnTo>
                <a:cubicBezTo>
                  <a:pt x="11684" y="13148"/>
                  <a:pt x="11701" y="13125"/>
                  <a:pt x="11717" y="13103"/>
                </a:cubicBezTo>
                <a:close/>
                <a:moveTo>
                  <a:pt x="8718" y="11836"/>
                </a:moveTo>
                <a:cubicBezTo>
                  <a:pt x="9014" y="11836"/>
                  <a:pt x="9292" y="11838"/>
                  <a:pt x="9569" y="11844"/>
                </a:cubicBezTo>
                <a:cubicBezTo>
                  <a:pt x="9714" y="11847"/>
                  <a:pt x="9858" y="11917"/>
                  <a:pt x="10003" y="11958"/>
                </a:cubicBezTo>
                <a:cubicBezTo>
                  <a:pt x="9908" y="12075"/>
                  <a:pt x="9835" y="12252"/>
                  <a:pt x="9711" y="12302"/>
                </a:cubicBezTo>
                <a:cubicBezTo>
                  <a:pt x="9036" y="12574"/>
                  <a:pt x="8353" y="12826"/>
                  <a:pt x="7667" y="13064"/>
                </a:cubicBezTo>
                <a:cubicBezTo>
                  <a:pt x="6273" y="13552"/>
                  <a:pt x="4878" y="14033"/>
                  <a:pt x="3479" y="14506"/>
                </a:cubicBezTo>
                <a:cubicBezTo>
                  <a:pt x="3337" y="14555"/>
                  <a:pt x="3175" y="14542"/>
                  <a:pt x="3023" y="14558"/>
                </a:cubicBezTo>
                <a:cubicBezTo>
                  <a:pt x="3067" y="14406"/>
                  <a:pt x="3083" y="14240"/>
                  <a:pt x="3159" y="14109"/>
                </a:cubicBezTo>
                <a:cubicBezTo>
                  <a:pt x="3278" y="13896"/>
                  <a:pt x="3402" y="13665"/>
                  <a:pt x="3583" y="13507"/>
                </a:cubicBezTo>
                <a:cubicBezTo>
                  <a:pt x="4794" y="12457"/>
                  <a:pt x="6276" y="12069"/>
                  <a:pt x="7640" y="11838"/>
                </a:cubicBezTo>
                <a:cubicBezTo>
                  <a:pt x="8038" y="11838"/>
                  <a:pt x="8389" y="11836"/>
                  <a:pt x="8718" y="11836"/>
                </a:cubicBezTo>
                <a:close/>
                <a:moveTo>
                  <a:pt x="11086" y="12414"/>
                </a:moveTo>
                <a:lnTo>
                  <a:pt x="11075" y="12432"/>
                </a:lnTo>
                <a:cubicBezTo>
                  <a:pt x="11475" y="13007"/>
                  <a:pt x="11378" y="14145"/>
                  <a:pt x="10887" y="14635"/>
                </a:cubicBezTo>
                <a:cubicBezTo>
                  <a:pt x="10840" y="14681"/>
                  <a:pt x="10770" y="14707"/>
                  <a:pt x="10712" y="14742"/>
                </a:cubicBezTo>
                <a:cubicBezTo>
                  <a:pt x="10683" y="14664"/>
                  <a:pt x="10638" y="14587"/>
                  <a:pt x="10624" y="14506"/>
                </a:cubicBezTo>
                <a:cubicBezTo>
                  <a:pt x="10502" y="13766"/>
                  <a:pt x="10651" y="13082"/>
                  <a:pt x="11060" y="12457"/>
                </a:cubicBezTo>
                <a:lnTo>
                  <a:pt x="11075" y="12429"/>
                </a:lnTo>
                <a:lnTo>
                  <a:pt x="11075" y="12431"/>
                </a:lnTo>
                <a:cubicBezTo>
                  <a:pt x="11079" y="12425"/>
                  <a:pt x="11082" y="12418"/>
                  <a:pt x="11086" y="12414"/>
                </a:cubicBezTo>
                <a:close/>
                <a:moveTo>
                  <a:pt x="11765" y="13210"/>
                </a:moveTo>
                <a:cubicBezTo>
                  <a:pt x="12045" y="13423"/>
                  <a:pt x="12334" y="13628"/>
                  <a:pt x="12611" y="13850"/>
                </a:cubicBezTo>
                <a:cubicBezTo>
                  <a:pt x="12945" y="14122"/>
                  <a:pt x="13269" y="14406"/>
                  <a:pt x="13698" y="14774"/>
                </a:cubicBezTo>
                <a:cubicBezTo>
                  <a:pt x="13379" y="14713"/>
                  <a:pt x="13183" y="14657"/>
                  <a:pt x="12984" y="14645"/>
                </a:cubicBezTo>
                <a:cubicBezTo>
                  <a:pt x="12498" y="14616"/>
                  <a:pt x="12009" y="14609"/>
                  <a:pt x="11522" y="14594"/>
                </a:cubicBezTo>
                <a:cubicBezTo>
                  <a:pt x="11603" y="14135"/>
                  <a:pt x="11682" y="13672"/>
                  <a:pt x="11765" y="13210"/>
                </a:cubicBezTo>
                <a:close/>
                <a:moveTo>
                  <a:pt x="17197" y="15057"/>
                </a:moveTo>
                <a:lnTo>
                  <a:pt x="17197" y="15057"/>
                </a:lnTo>
                <a:cubicBezTo>
                  <a:pt x="17191" y="15070"/>
                  <a:pt x="17185" y="15083"/>
                  <a:pt x="17182" y="15093"/>
                </a:cubicBezTo>
                <a:lnTo>
                  <a:pt x="17182" y="15070"/>
                </a:lnTo>
                <a:cubicBezTo>
                  <a:pt x="17188" y="15067"/>
                  <a:pt x="17191" y="15062"/>
                  <a:pt x="17197" y="15057"/>
                </a:cubicBezTo>
                <a:close/>
                <a:moveTo>
                  <a:pt x="15612" y="7295"/>
                </a:moveTo>
                <a:cubicBezTo>
                  <a:pt x="15694" y="7302"/>
                  <a:pt x="15778" y="7308"/>
                  <a:pt x="15860" y="7315"/>
                </a:cubicBezTo>
                <a:cubicBezTo>
                  <a:pt x="15930" y="8957"/>
                  <a:pt x="15967" y="10600"/>
                  <a:pt x="16076" y="12237"/>
                </a:cubicBezTo>
                <a:cubicBezTo>
                  <a:pt x="16142" y="13242"/>
                  <a:pt x="15927" y="14152"/>
                  <a:pt x="15372" y="14973"/>
                </a:cubicBezTo>
                <a:cubicBezTo>
                  <a:pt x="15313" y="15061"/>
                  <a:pt x="15092" y="15128"/>
                  <a:pt x="14939" y="15128"/>
                </a:cubicBezTo>
                <a:cubicBezTo>
                  <a:pt x="14881" y="15128"/>
                  <a:pt x="14833" y="15118"/>
                  <a:pt x="14808" y="15096"/>
                </a:cubicBezTo>
                <a:cubicBezTo>
                  <a:pt x="13915" y="14334"/>
                  <a:pt x="13053" y="13536"/>
                  <a:pt x="12187" y="12742"/>
                </a:cubicBezTo>
                <a:cubicBezTo>
                  <a:pt x="12102" y="12664"/>
                  <a:pt x="12051" y="12548"/>
                  <a:pt x="11984" y="12451"/>
                </a:cubicBezTo>
                <a:cubicBezTo>
                  <a:pt x="12089" y="12429"/>
                  <a:pt x="12193" y="12401"/>
                  <a:pt x="12298" y="12388"/>
                </a:cubicBezTo>
                <a:cubicBezTo>
                  <a:pt x="12679" y="12340"/>
                  <a:pt x="13101" y="12198"/>
                  <a:pt x="13463" y="12198"/>
                </a:cubicBezTo>
                <a:cubicBezTo>
                  <a:pt x="13593" y="12198"/>
                  <a:pt x="13716" y="12217"/>
                  <a:pt x="13826" y="12265"/>
                </a:cubicBezTo>
                <a:cubicBezTo>
                  <a:pt x="14095" y="12382"/>
                  <a:pt x="14074" y="13118"/>
                  <a:pt x="14220" y="13565"/>
                </a:cubicBezTo>
                <a:cubicBezTo>
                  <a:pt x="14326" y="13884"/>
                  <a:pt x="14491" y="14185"/>
                  <a:pt x="14628" y="14496"/>
                </a:cubicBezTo>
                <a:cubicBezTo>
                  <a:pt x="14674" y="14477"/>
                  <a:pt x="14722" y="14460"/>
                  <a:pt x="14770" y="14441"/>
                </a:cubicBezTo>
                <a:cubicBezTo>
                  <a:pt x="14646" y="13828"/>
                  <a:pt x="14495" y="13221"/>
                  <a:pt x="14401" y="12604"/>
                </a:cubicBezTo>
                <a:cubicBezTo>
                  <a:pt x="14323" y="12097"/>
                  <a:pt x="15001" y="11565"/>
                  <a:pt x="14362" y="11064"/>
                </a:cubicBezTo>
                <a:cubicBezTo>
                  <a:pt x="14549" y="9726"/>
                  <a:pt x="14899" y="8446"/>
                  <a:pt x="15612" y="7295"/>
                </a:cubicBezTo>
                <a:close/>
                <a:moveTo>
                  <a:pt x="19830" y="10847"/>
                </a:moveTo>
                <a:cubicBezTo>
                  <a:pt x="19086" y="12602"/>
                  <a:pt x="17930" y="13884"/>
                  <a:pt x="16617" y="15046"/>
                </a:cubicBezTo>
                <a:cubicBezTo>
                  <a:pt x="16533" y="15119"/>
                  <a:pt x="16417" y="15156"/>
                  <a:pt x="16316" y="15209"/>
                </a:cubicBezTo>
                <a:cubicBezTo>
                  <a:pt x="16294" y="15079"/>
                  <a:pt x="16228" y="14940"/>
                  <a:pt x="16257" y="14823"/>
                </a:cubicBezTo>
                <a:cubicBezTo>
                  <a:pt x="16505" y="13787"/>
                  <a:pt x="17012" y="12899"/>
                  <a:pt x="17752" y="12124"/>
                </a:cubicBezTo>
                <a:cubicBezTo>
                  <a:pt x="18313" y="11534"/>
                  <a:pt x="18887" y="11008"/>
                  <a:pt x="19830" y="10847"/>
                </a:cubicBezTo>
                <a:close/>
                <a:moveTo>
                  <a:pt x="15709" y="15271"/>
                </a:moveTo>
                <a:lnTo>
                  <a:pt x="15749" y="15299"/>
                </a:lnTo>
                <a:lnTo>
                  <a:pt x="15703" y="15316"/>
                </a:lnTo>
                <a:lnTo>
                  <a:pt x="15709" y="15271"/>
                </a:lnTo>
                <a:close/>
                <a:moveTo>
                  <a:pt x="19859" y="14454"/>
                </a:moveTo>
                <a:lnTo>
                  <a:pt x="19859" y="14454"/>
                </a:lnTo>
                <a:cubicBezTo>
                  <a:pt x="19661" y="15525"/>
                  <a:pt x="18713" y="16128"/>
                  <a:pt x="17184" y="16128"/>
                </a:cubicBezTo>
                <a:cubicBezTo>
                  <a:pt x="16832" y="16128"/>
                  <a:pt x="16450" y="16096"/>
                  <a:pt x="16038" y="16031"/>
                </a:cubicBezTo>
                <a:cubicBezTo>
                  <a:pt x="17307" y="15506"/>
                  <a:pt x="18578" y="14982"/>
                  <a:pt x="19859" y="14454"/>
                </a:cubicBezTo>
                <a:close/>
                <a:moveTo>
                  <a:pt x="12615" y="14854"/>
                </a:moveTo>
                <a:cubicBezTo>
                  <a:pt x="12828" y="14854"/>
                  <a:pt x="13043" y="14881"/>
                  <a:pt x="13263" y="14947"/>
                </a:cubicBezTo>
                <a:cubicBezTo>
                  <a:pt x="13645" y="15063"/>
                  <a:pt x="14011" y="15231"/>
                  <a:pt x="14384" y="15375"/>
                </a:cubicBezTo>
                <a:cubicBezTo>
                  <a:pt x="14362" y="15459"/>
                  <a:pt x="14339" y="15540"/>
                  <a:pt x="14317" y="15624"/>
                </a:cubicBezTo>
                <a:cubicBezTo>
                  <a:pt x="12858" y="15759"/>
                  <a:pt x="11393" y="15857"/>
                  <a:pt x="9939" y="16045"/>
                </a:cubicBezTo>
                <a:cubicBezTo>
                  <a:pt x="9132" y="16148"/>
                  <a:pt x="8340" y="16408"/>
                  <a:pt x="7536" y="16587"/>
                </a:cubicBezTo>
                <a:cubicBezTo>
                  <a:pt x="7516" y="16592"/>
                  <a:pt x="7496" y="16593"/>
                  <a:pt x="7476" y="16593"/>
                </a:cubicBezTo>
                <a:cubicBezTo>
                  <a:pt x="7381" y="16593"/>
                  <a:pt x="7277" y="16556"/>
                  <a:pt x="7177" y="16543"/>
                </a:cubicBezTo>
                <a:cubicBezTo>
                  <a:pt x="7249" y="16460"/>
                  <a:pt x="7307" y="16342"/>
                  <a:pt x="7398" y="16304"/>
                </a:cubicBezTo>
                <a:cubicBezTo>
                  <a:pt x="8243" y="15950"/>
                  <a:pt x="9092" y="15335"/>
                  <a:pt x="9942" y="15332"/>
                </a:cubicBezTo>
                <a:cubicBezTo>
                  <a:pt x="10866" y="15331"/>
                  <a:pt x="11717" y="14854"/>
                  <a:pt x="12615" y="14854"/>
                </a:cubicBezTo>
                <a:close/>
                <a:moveTo>
                  <a:pt x="17434" y="17898"/>
                </a:moveTo>
                <a:lnTo>
                  <a:pt x="17385" y="17931"/>
                </a:lnTo>
                <a:cubicBezTo>
                  <a:pt x="17386" y="17921"/>
                  <a:pt x="17386" y="17911"/>
                  <a:pt x="17392" y="17904"/>
                </a:cubicBezTo>
                <a:cubicBezTo>
                  <a:pt x="17395" y="17896"/>
                  <a:pt x="17419" y="17899"/>
                  <a:pt x="17434" y="17898"/>
                </a:cubicBezTo>
                <a:close/>
                <a:moveTo>
                  <a:pt x="22503" y="14512"/>
                </a:moveTo>
                <a:cubicBezTo>
                  <a:pt x="22572" y="14648"/>
                  <a:pt x="22678" y="14775"/>
                  <a:pt x="22707" y="14918"/>
                </a:cubicBezTo>
                <a:cubicBezTo>
                  <a:pt x="23061" y="16670"/>
                  <a:pt x="23404" y="18424"/>
                  <a:pt x="23751" y="20177"/>
                </a:cubicBezTo>
                <a:cubicBezTo>
                  <a:pt x="23676" y="20196"/>
                  <a:pt x="23602" y="20213"/>
                  <a:pt x="23526" y="20229"/>
                </a:cubicBezTo>
                <a:cubicBezTo>
                  <a:pt x="22568" y="18695"/>
                  <a:pt x="22069" y="17034"/>
                  <a:pt x="22199" y="15200"/>
                </a:cubicBezTo>
                <a:cubicBezTo>
                  <a:pt x="22207" y="15106"/>
                  <a:pt x="22215" y="15005"/>
                  <a:pt x="22254" y="14924"/>
                </a:cubicBezTo>
                <a:cubicBezTo>
                  <a:pt x="22325" y="14781"/>
                  <a:pt x="22419" y="14649"/>
                  <a:pt x="22503" y="14512"/>
                </a:cubicBezTo>
                <a:close/>
                <a:moveTo>
                  <a:pt x="17299" y="20433"/>
                </a:moveTo>
                <a:cubicBezTo>
                  <a:pt x="17299" y="20433"/>
                  <a:pt x="17300" y="20433"/>
                  <a:pt x="17301" y="20433"/>
                </a:cubicBezTo>
                <a:cubicBezTo>
                  <a:pt x="17314" y="20434"/>
                  <a:pt x="17325" y="20458"/>
                  <a:pt x="17337" y="20472"/>
                </a:cubicBezTo>
                <a:cubicBezTo>
                  <a:pt x="17323" y="20484"/>
                  <a:pt x="17308" y="20495"/>
                  <a:pt x="17294" y="20507"/>
                </a:cubicBezTo>
                <a:cubicBezTo>
                  <a:pt x="17282" y="20492"/>
                  <a:pt x="17269" y="20478"/>
                  <a:pt x="17258" y="20463"/>
                </a:cubicBezTo>
                <a:cubicBezTo>
                  <a:pt x="17271" y="20453"/>
                  <a:pt x="17287" y="20433"/>
                  <a:pt x="17299" y="20433"/>
                </a:cubicBezTo>
                <a:close/>
                <a:moveTo>
                  <a:pt x="24214" y="21484"/>
                </a:moveTo>
                <a:lnTo>
                  <a:pt x="24231" y="21539"/>
                </a:lnTo>
                <a:lnTo>
                  <a:pt x="24189" y="21534"/>
                </a:lnTo>
                <a:lnTo>
                  <a:pt x="24214" y="21484"/>
                </a:lnTo>
                <a:close/>
                <a:moveTo>
                  <a:pt x="26512" y="15685"/>
                </a:moveTo>
                <a:cubicBezTo>
                  <a:pt x="26531" y="15864"/>
                  <a:pt x="26571" y="16044"/>
                  <a:pt x="26564" y="16220"/>
                </a:cubicBezTo>
                <a:cubicBezTo>
                  <a:pt x="26516" y="17632"/>
                  <a:pt x="26382" y="19027"/>
                  <a:pt x="25631" y="20277"/>
                </a:cubicBezTo>
                <a:cubicBezTo>
                  <a:pt x="25377" y="20699"/>
                  <a:pt x="25086" y="21101"/>
                  <a:pt x="24742" y="21618"/>
                </a:cubicBezTo>
                <a:cubicBezTo>
                  <a:pt x="24380" y="20429"/>
                  <a:pt x="24771" y="19450"/>
                  <a:pt x="25128" y="18475"/>
                </a:cubicBezTo>
                <a:cubicBezTo>
                  <a:pt x="25417" y="17682"/>
                  <a:pt x="25740" y="16904"/>
                  <a:pt x="26080" y="16132"/>
                </a:cubicBezTo>
                <a:cubicBezTo>
                  <a:pt x="26158" y="15954"/>
                  <a:pt x="26366" y="15831"/>
                  <a:pt x="26512" y="15685"/>
                </a:cubicBezTo>
                <a:close/>
                <a:moveTo>
                  <a:pt x="25312" y="21591"/>
                </a:moveTo>
                <a:cubicBezTo>
                  <a:pt x="25297" y="21613"/>
                  <a:pt x="25283" y="21633"/>
                  <a:pt x="25267" y="21655"/>
                </a:cubicBezTo>
                <a:cubicBezTo>
                  <a:pt x="25258" y="21667"/>
                  <a:pt x="25248" y="21681"/>
                  <a:pt x="25239" y="21694"/>
                </a:cubicBezTo>
                <a:cubicBezTo>
                  <a:pt x="25245" y="21685"/>
                  <a:pt x="25248" y="21677"/>
                  <a:pt x="25252" y="21670"/>
                </a:cubicBezTo>
                <a:cubicBezTo>
                  <a:pt x="25271" y="21644"/>
                  <a:pt x="25291" y="21616"/>
                  <a:pt x="25312" y="21591"/>
                </a:cubicBezTo>
                <a:close/>
                <a:moveTo>
                  <a:pt x="14634" y="16023"/>
                </a:moveTo>
                <a:cubicBezTo>
                  <a:pt x="14687" y="16023"/>
                  <a:pt x="14835" y="16213"/>
                  <a:pt x="14818" y="16284"/>
                </a:cubicBezTo>
                <a:cubicBezTo>
                  <a:pt x="14583" y="17269"/>
                  <a:pt x="13899" y="17945"/>
                  <a:pt x="13143" y="18527"/>
                </a:cubicBezTo>
                <a:cubicBezTo>
                  <a:pt x="12152" y="19290"/>
                  <a:pt x="11104" y="19977"/>
                  <a:pt x="10083" y="20703"/>
                </a:cubicBezTo>
                <a:cubicBezTo>
                  <a:pt x="9643" y="21016"/>
                  <a:pt x="9215" y="21346"/>
                  <a:pt x="8781" y="21665"/>
                </a:cubicBezTo>
                <a:cubicBezTo>
                  <a:pt x="8662" y="21753"/>
                  <a:pt x="8537" y="21839"/>
                  <a:pt x="8417" y="21924"/>
                </a:cubicBezTo>
                <a:cubicBezTo>
                  <a:pt x="8393" y="21778"/>
                  <a:pt x="8373" y="21629"/>
                  <a:pt x="8346" y="21447"/>
                </a:cubicBezTo>
                <a:cubicBezTo>
                  <a:pt x="8541" y="20413"/>
                  <a:pt x="8995" y="19483"/>
                  <a:pt x="9696" y="18726"/>
                </a:cubicBezTo>
                <a:cubicBezTo>
                  <a:pt x="11028" y="17287"/>
                  <a:pt x="12679" y="16357"/>
                  <a:pt x="14631" y="16023"/>
                </a:cubicBezTo>
                <a:cubicBezTo>
                  <a:pt x="14632" y="16023"/>
                  <a:pt x="14633" y="16023"/>
                  <a:pt x="14634" y="16023"/>
                </a:cubicBezTo>
                <a:close/>
                <a:moveTo>
                  <a:pt x="24927" y="22012"/>
                </a:moveTo>
                <a:cubicBezTo>
                  <a:pt x="24940" y="22027"/>
                  <a:pt x="24954" y="22043"/>
                  <a:pt x="24966" y="22057"/>
                </a:cubicBezTo>
                <a:cubicBezTo>
                  <a:pt x="24952" y="22072"/>
                  <a:pt x="24937" y="22085"/>
                  <a:pt x="24921" y="22099"/>
                </a:cubicBezTo>
                <a:cubicBezTo>
                  <a:pt x="24908" y="22085"/>
                  <a:pt x="24884" y="22069"/>
                  <a:pt x="24885" y="22054"/>
                </a:cubicBezTo>
                <a:cubicBezTo>
                  <a:pt x="24885" y="22041"/>
                  <a:pt x="24911" y="22027"/>
                  <a:pt x="24927" y="22012"/>
                </a:cubicBezTo>
                <a:close/>
                <a:moveTo>
                  <a:pt x="24221" y="21944"/>
                </a:moveTo>
                <a:cubicBezTo>
                  <a:pt x="24236" y="21983"/>
                  <a:pt x="24254" y="22024"/>
                  <a:pt x="24262" y="22064"/>
                </a:cubicBezTo>
                <a:cubicBezTo>
                  <a:pt x="24263" y="22075"/>
                  <a:pt x="24227" y="22089"/>
                  <a:pt x="24207" y="22101"/>
                </a:cubicBezTo>
                <a:cubicBezTo>
                  <a:pt x="24195" y="22063"/>
                  <a:pt x="24178" y="22024"/>
                  <a:pt x="24174" y="21985"/>
                </a:cubicBezTo>
                <a:cubicBezTo>
                  <a:pt x="24171" y="21973"/>
                  <a:pt x="24205" y="21959"/>
                  <a:pt x="24221" y="21944"/>
                </a:cubicBezTo>
                <a:close/>
                <a:moveTo>
                  <a:pt x="27222" y="21006"/>
                </a:moveTo>
                <a:cubicBezTo>
                  <a:pt x="27240" y="21022"/>
                  <a:pt x="27254" y="21038"/>
                  <a:pt x="27270" y="21055"/>
                </a:cubicBezTo>
                <a:cubicBezTo>
                  <a:pt x="27235" y="21078"/>
                  <a:pt x="27201" y="21101"/>
                  <a:pt x="27169" y="21124"/>
                </a:cubicBezTo>
                <a:cubicBezTo>
                  <a:pt x="26686" y="21545"/>
                  <a:pt x="26211" y="21979"/>
                  <a:pt x="25708" y="22375"/>
                </a:cubicBezTo>
                <a:cubicBezTo>
                  <a:pt x="25692" y="22387"/>
                  <a:pt x="25671" y="22392"/>
                  <a:pt x="25645" y="22392"/>
                </a:cubicBezTo>
                <a:cubicBezTo>
                  <a:pt x="25546" y="22392"/>
                  <a:pt x="25388" y="22316"/>
                  <a:pt x="25267" y="22290"/>
                </a:cubicBezTo>
                <a:cubicBezTo>
                  <a:pt x="25333" y="22195"/>
                  <a:pt x="25394" y="22098"/>
                  <a:pt x="25465" y="22005"/>
                </a:cubicBezTo>
                <a:cubicBezTo>
                  <a:pt x="25892" y="21469"/>
                  <a:pt x="26438" y="21143"/>
                  <a:pt x="27133" y="21093"/>
                </a:cubicBezTo>
                <a:cubicBezTo>
                  <a:pt x="27163" y="21064"/>
                  <a:pt x="27192" y="21035"/>
                  <a:pt x="27222" y="21006"/>
                </a:cubicBezTo>
                <a:close/>
                <a:moveTo>
                  <a:pt x="18099" y="20559"/>
                </a:moveTo>
                <a:cubicBezTo>
                  <a:pt x="19630" y="20559"/>
                  <a:pt x="21969" y="21230"/>
                  <a:pt x="23838" y="22604"/>
                </a:cubicBezTo>
                <a:cubicBezTo>
                  <a:pt x="23715" y="22633"/>
                  <a:pt x="23572" y="22646"/>
                  <a:pt x="23411" y="22646"/>
                </a:cubicBezTo>
                <a:cubicBezTo>
                  <a:pt x="22197" y="22646"/>
                  <a:pt x="19963" y="21855"/>
                  <a:pt x="17654" y="20581"/>
                </a:cubicBezTo>
                <a:cubicBezTo>
                  <a:pt x="17793" y="20566"/>
                  <a:pt x="17942" y="20559"/>
                  <a:pt x="18099" y="20559"/>
                </a:cubicBezTo>
                <a:close/>
                <a:moveTo>
                  <a:pt x="15377" y="16414"/>
                </a:moveTo>
                <a:cubicBezTo>
                  <a:pt x="15578" y="16598"/>
                  <a:pt x="15855" y="16745"/>
                  <a:pt x="15967" y="16971"/>
                </a:cubicBezTo>
                <a:cubicBezTo>
                  <a:pt x="16320" y="17682"/>
                  <a:pt x="16108" y="18410"/>
                  <a:pt x="15876" y="19102"/>
                </a:cubicBezTo>
                <a:cubicBezTo>
                  <a:pt x="15317" y="20783"/>
                  <a:pt x="14001" y="21855"/>
                  <a:pt x="12603" y="23106"/>
                </a:cubicBezTo>
                <a:cubicBezTo>
                  <a:pt x="13089" y="22119"/>
                  <a:pt x="13545" y="21327"/>
                  <a:pt x="13876" y="20488"/>
                </a:cubicBezTo>
                <a:cubicBezTo>
                  <a:pt x="14343" y="19306"/>
                  <a:pt x="14718" y="18087"/>
                  <a:pt x="15142" y="16885"/>
                </a:cubicBezTo>
                <a:cubicBezTo>
                  <a:pt x="15199" y="16720"/>
                  <a:pt x="15298" y="16572"/>
                  <a:pt x="15377" y="16414"/>
                </a:cubicBezTo>
                <a:close/>
                <a:moveTo>
                  <a:pt x="22798" y="23171"/>
                </a:moveTo>
                <a:cubicBezTo>
                  <a:pt x="22801" y="23171"/>
                  <a:pt x="22804" y="23171"/>
                  <a:pt x="22807" y="23171"/>
                </a:cubicBezTo>
                <a:cubicBezTo>
                  <a:pt x="22818" y="23171"/>
                  <a:pt x="22830" y="23205"/>
                  <a:pt x="22840" y="23224"/>
                </a:cubicBezTo>
                <a:cubicBezTo>
                  <a:pt x="22804" y="23240"/>
                  <a:pt x="22768" y="23256"/>
                  <a:pt x="22734" y="23272"/>
                </a:cubicBezTo>
                <a:cubicBezTo>
                  <a:pt x="22717" y="23242"/>
                  <a:pt x="22701" y="23213"/>
                  <a:pt x="22685" y="23182"/>
                </a:cubicBezTo>
                <a:cubicBezTo>
                  <a:pt x="22721" y="23178"/>
                  <a:pt x="22760" y="23171"/>
                  <a:pt x="22798" y="23171"/>
                </a:cubicBezTo>
                <a:close/>
                <a:moveTo>
                  <a:pt x="22055" y="23885"/>
                </a:moveTo>
                <a:cubicBezTo>
                  <a:pt x="22069" y="23887"/>
                  <a:pt x="22081" y="23911"/>
                  <a:pt x="22094" y="23926"/>
                </a:cubicBezTo>
                <a:cubicBezTo>
                  <a:pt x="22080" y="23937"/>
                  <a:pt x="22065" y="23959"/>
                  <a:pt x="22051" y="23959"/>
                </a:cubicBezTo>
                <a:cubicBezTo>
                  <a:pt x="22051" y="23959"/>
                  <a:pt x="22050" y="23959"/>
                  <a:pt x="22049" y="23959"/>
                </a:cubicBezTo>
                <a:cubicBezTo>
                  <a:pt x="22034" y="23958"/>
                  <a:pt x="22021" y="23934"/>
                  <a:pt x="22008" y="23920"/>
                </a:cubicBezTo>
                <a:cubicBezTo>
                  <a:pt x="22026" y="23908"/>
                  <a:pt x="22040" y="23885"/>
                  <a:pt x="22055" y="23885"/>
                </a:cubicBezTo>
                <a:close/>
                <a:moveTo>
                  <a:pt x="29998" y="15617"/>
                </a:moveTo>
                <a:cubicBezTo>
                  <a:pt x="30048" y="15827"/>
                  <a:pt x="30100" y="16034"/>
                  <a:pt x="30113" y="16090"/>
                </a:cubicBezTo>
                <a:cubicBezTo>
                  <a:pt x="30107" y="18557"/>
                  <a:pt x="30259" y="20883"/>
                  <a:pt x="29577" y="23138"/>
                </a:cubicBezTo>
                <a:cubicBezTo>
                  <a:pt x="29461" y="23516"/>
                  <a:pt x="29261" y="23871"/>
                  <a:pt x="29101" y="24237"/>
                </a:cubicBezTo>
                <a:cubicBezTo>
                  <a:pt x="28911" y="23900"/>
                  <a:pt x="28710" y="23571"/>
                  <a:pt x="28537" y="23227"/>
                </a:cubicBezTo>
                <a:cubicBezTo>
                  <a:pt x="27459" y="21101"/>
                  <a:pt x="27663" y="19008"/>
                  <a:pt x="28741" y="16955"/>
                </a:cubicBezTo>
                <a:cubicBezTo>
                  <a:pt x="28923" y="16609"/>
                  <a:pt x="29202" y="16307"/>
                  <a:pt x="29465" y="16012"/>
                </a:cubicBezTo>
                <a:cubicBezTo>
                  <a:pt x="29610" y="15851"/>
                  <a:pt x="29818" y="15747"/>
                  <a:pt x="29998" y="15617"/>
                </a:cubicBezTo>
                <a:close/>
                <a:moveTo>
                  <a:pt x="29666" y="24215"/>
                </a:moveTo>
                <a:lnTo>
                  <a:pt x="29666" y="24215"/>
                </a:lnTo>
                <a:cubicBezTo>
                  <a:pt x="29663" y="24229"/>
                  <a:pt x="29663" y="24248"/>
                  <a:pt x="29655" y="24255"/>
                </a:cubicBezTo>
                <a:cubicBezTo>
                  <a:pt x="29649" y="24260"/>
                  <a:pt x="29642" y="24261"/>
                  <a:pt x="29635" y="24266"/>
                </a:cubicBezTo>
                <a:cubicBezTo>
                  <a:pt x="29645" y="24248"/>
                  <a:pt x="29656" y="24231"/>
                  <a:pt x="29666" y="24215"/>
                </a:cubicBezTo>
                <a:close/>
                <a:moveTo>
                  <a:pt x="20102" y="23113"/>
                </a:moveTo>
                <a:cubicBezTo>
                  <a:pt x="20732" y="23113"/>
                  <a:pt x="21368" y="23149"/>
                  <a:pt x="21997" y="23152"/>
                </a:cubicBezTo>
                <a:cubicBezTo>
                  <a:pt x="22095" y="23152"/>
                  <a:pt x="22195" y="23214"/>
                  <a:pt x="22295" y="23249"/>
                </a:cubicBezTo>
                <a:cubicBezTo>
                  <a:pt x="22209" y="23313"/>
                  <a:pt x="22131" y="23421"/>
                  <a:pt x="22042" y="23435"/>
                </a:cubicBezTo>
                <a:cubicBezTo>
                  <a:pt x="20016" y="23741"/>
                  <a:pt x="17991" y="24039"/>
                  <a:pt x="15962" y="24331"/>
                </a:cubicBezTo>
                <a:cubicBezTo>
                  <a:pt x="15928" y="24335"/>
                  <a:pt x="15894" y="24337"/>
                  <a:pt x="15860" y="24337"/>
                </a:cubicBezTo>
                <a:cubicBezTo>
                  <a:pt x="15726" y="24337"/>
                  <a:pt x="15589" y="24308"/>
                  <a:pt x="15454" y="24297"/>
                </a:cubicBezTo>
                <a:cubicBezTo>
                  <a:pt x="15440" y="24211"/>
                  <a:pt x="15425" y="24122"/>
                  <a:pt x="15412" y="24036"/>
                </a:cubicBezTo>
                <a:cubicBezTo>
                  <a:pt x="16537" y="23745"/>
                  <a:pt x="17647" y="23350"/>
                  <a:pt x="18789" y="23191"/>
                </a:cubicBezTo>
                <a:cubicBezTo>
                  <a:pt x="19222" y="23131"/>
                  <a:pt x="19661" y="23113"/>
                  <a:pt x="20102" y="23113"/>
                </a:cubicBezTo>
                <a:close/>
                <a:moveTo>
                  <a:pt x="29421" y="24509"/>
                </a:moveTo>
                <a:lnTo>
                  <a:pt x="29419" y="24511"/>
                </a:lnTo>
                <a:cubicBezTo>
                  <a:pt x="29416" y="24527"/>
                  <a:pt x="29413" y="24542"/>
                  <a:pt x="29410" y="24558"/>
                </a:cubicBezTo>
                <a:cubicBezTo>
                  <a:pt x="29409" y="24548"/>
                  <a:pt x="29409" y="24535"/>
                  <a:pt x="29406" y="24523"/>
                </a:cubicBezTo>
                <a:cubicBezTo>
                  <a:pt x="29412" y="24519"/>
                  <a:pt x="29416" y="24513"/>
                  <a:pt x="29421" y="24509"/>
                </a:cubicBezTo>
                <a:close/>
                <a:moveTo>
                  <a:pt x="27389" y="21662"/>
                </a:moveTo>
                <a:cubicBezTo>
                  <a:pt x="27767" y="22465"/>
                  <a:pt x="28198" y="23378"/>
                  <a:pt x="28625" y="24295"/>
                </a:cubicBezTo>
                <a:cubicBezTo>
                  <a:pt x="28696" y="24448"/>
                  <a:pt x="28739" y="24614"/>
                  <a:pt x="28796" y="24775"/>
                </a:cubicBezTo>
                <a:cubicBezTo>
                  <a:pt x="28635" y="24714"/>
                  <a:pt x="28463" y="24671"/>
                  <a:pt x="28313" y="24587"/>
                </a:cubicBezTo>
                <a:cubicBezTo>
                  <a:pt x="27302" y="24027"/>
                  <a:pt x="26297" y="23459"/>
                  <a:pt x="25361" y="22932"/>
                </a:cubicBezTo>
                <a:cubicBezTo>
                  <a:pt x="26083" y="22481"/>
                  <a:pt x="26787" y="22040"/>
                  <a:pt x="27389" y="21662"/>
                </a:cubicBezTo>
                <a:close/>
                <a:moveTo>
                  <a:pt x="35570" y="20154"/>
                </a:moveTo>
                <a:cubicBezTo>
                  <a:pt x="35584" y="20173"/>
                  <a:pt x="35613" y="20203"/>
                  <a:pt x="35609" y="20206"/>
                </a:cubicBezTo>
                <a:cubicBezTo>
                  <a:pt x="35538" y="20286"/>
                  <a:pt x="35466" y="20362"/>
                  <a:pt x="35394" y="20437"/>
                </a:cubicBezTo>
                <a:cubicBezTo>
                  <a:pt x="34121" y="22773"/>
                  <a:pt x="32795" y="25039"/>
                  <a:pt x="29565" y="25054"/>
                </a:cubicBezTo>
                <a:cubicBezTo>
                  <a:pt x="30679" y="22446"/>
                  <a:pt x="32880" y="21257"/>
                  <a:pt x="35328" y="20365"/>
                </a:cubicBezTo>
                <a:cubicBezTo>
                  <a:pt x="35408" y="20296"/>
                  <a:pt x="35490" y="20225"/>
                  <a:pt x="35570" y="20154"/>
                </a:cubicBezTo>
                <a:close/>
                <a:moveTo>
                  <a:pt x="36995" y="21619"/>
                </a:moveTo>
                <a:lnTo>
                  <a:pt x="36995" y="21619"/>
                </a:lnTo>
                <a:cubicBezTo>
                  <a:pt x="36945" y="21792"/>
                  <a:pt x="36948" y="21881"/>
                  <a:pt x="36903" y="21926"/>
                </a:cubicBezTo>
                <a:cubicBezTo>
                  <a:pt x="35689" y="23169"/>
                  <a:pt x="34649" y="24624"/>
                  <a:pt x="32913" y="25236"/>
                </a:cubicBezTo>
                <a:cubicBezTo>
                  <a:pt x="32607" y="25345"/>
                  <a:pt x="32275" y="25405"/>
                  <a:pt x="31950" y="25446"/>
                </a:cubicBezTo>
                <a:cubicBezTo>
                  <a:pt x="31928" y="25448"/>
                  <a:pt x="31906" y="25449"/>
                  <a:pt x="31884" y="25449"/>
                </a:cubicBezTo>
                <a:cubicBezTo>
                  <a:pt x="31727" y="25449"/>
                  <a:pt x="31560" y="25393"/>
                  <a:pt x="31399" y="25369"/>
                </a:cubicBezTo>
                <a:cubicBezTo>
                  <a:pt x="31545" y="25236"/>
                  <a:pt x="31669" y="25057"/>
                  <a:pt x="31842" y="24974"/>
                </a:cubicBezTo>
                <a:cubicBezTo>
                  <a:pt x="32960" y="24435"/>
                  <a:pt x="33736" y="23535"/>
                  <a:pt x="34516" y="22605"/>
                </a:cubicBezTo>
                <a:cubicBezTo>
                  <a:pt x="34789" y="22280"/>
                  <a:pt x="35281" y="22118"/>
                  <a:pt x="35696" y="21934"/>
                </a:cubicBezTo>
                <a:cubicBezTo>
                  <a:pt x="36013" y="21795"/>
                  <a:pt x="36365" y="21739"/>
                  <a:pt x="36702" y="21652"/>
                </a:cubicBezTo>
                <a:cubicBezTo>
                  <a:pt x="36789" y="21631"/>
                  <a:pt x="36880" y="21631"/>
                  <a:pt x="36995" y="21619"/>
                </a:cubicBezTo>
                <a:close/>
                <a:moveTo>
                  <a:pt x="29956" y="26237"/>
                </a:moveTo>
                <a:lnTo>
                  <a:pt x="29956" y="26237"/>
                </a:lnTo>
                <a:cubicBezTo>
                  <a:pt x="29977" y="26243"/>
                  <a:pt x="29998" y="26248"/>
                  <a:pt x="30019" y="26256"/>
                </a:cubicBezTo>
                <a:cubicBezTo>
                  <a:pt x="30003" y="26286"/>
                  <a:pt x="29987" y="26316"/>
                  <a:pt x="29969" y="26348"/>
                </a:cubicBezTo>
                <a:cubicBezTo>
                  <a:pt x="29966" y="26312"/>
                  <a:pt x="29960" y="26273"/>
                  <a:pt x="29956" y="26237"/>
                </a:cubicBezTo>
                <a:close/>
                <a:moveTo>
                  <a:pt x="31356" y="26756"/>
                </a:moveTo>
                <a:cubicBezTo>
                  <a:pt x="31376" y="26763"/>
                  <a:pt x="31395" y="26771"/>
                  <a:pt x="31415" y="26776"/>
                </a:cubicBezTo>
                <a:cubicBezTo>
                  <a:pt x="31412" y="26794"/>
                  <a:pt x="31415" y="26821"/>
                  <a:pt x="31406" y="26827"/>
                </a:cubicBezTo>
                <a:cubicBezTo>
                  <a:pt x="31387" y="26837"/>
                  <a:pt x="31363" y="26836"/>
                  <a:pt x="31341" y="26837"/>
                </a:cubicBezTo>
                <a:cubicBezTo>
                  <a:pt x="31347" y="26811"/>
                  <a:pt x="31350" y="26784"/>
                  <a:pt x="31356" y="26756"/>
                </a:cubicBezTo>
                <a:close/>
                <a:moveTo>
                  <a:pt x="39820" y="22202"/>
                </a:moveTo>
                <a:cubicBezTo>
                  <a:pt x="39863" y="22202"/>
                  <a:pt x="39910" y="22212"/>
                  <a:pt x="39952" y="22212"/>
                </a:cubicBezTo>
                <a:cubicBezTo>
                  <a:pt x="39903" y="22346"/>
                  <a:pt x="39890" y="22523"/>
                  <a:pt x="39797" y="22614"/>
                </a:cubicBezTo>
                <a:cubicBezTo>
                  <a:pt x="38853" y="23561"/>
                  <a:pt x="37935" y="24537"/>
                  <a:pt x="36927" y="25417"/>
                </a:cubicBezTo>
                <a:cubicBezTo>
                  <a:pt x="36254" y="26004"/>
                  <a:pt x="35451" y="26444"/>
                  <a:pt x="34707" y="26948"/>
                </a:cubicBezTo>
                <a:cubicBezTo>
                  <a:pt x="35110" y="25408"/>
                  <a:pt x="36143" y="24456"/>
                  <a:pt x="37233" y="23612"/>
                </a:cubicBezTo>
                <a:cubicBezTo>
                  <a:pt x="37982" y="23030"/>
                  <a:pt x="38905" y="22669"/>
                  <a:pt x="39754" y="22215"/>
                </a:cubicBezTo>
                <a:cubicBezTo>
                  <a:pt x="39773" y="22205"/>
                  <a:pt x="39796" y="22202"/>
                  <a:pt x="39820" y="22202"/>
                </a:cubicBezTo>
                <a:close/>
                <a:moveTo>
                  <a:pt x="31735" y="27206"/>
                </a:moveTo>
                <a:lnTo>
                  <a:pt x="31710" y="27232"/>
                </a:lnTo>
                <a:lnTo>
                  <a:pt x="31710" y="27232"/>
                </a:lnTo>
                <a:cubicBezTo>
                  <a:pt x="31706" y="27227"/>
                  <a:pt x="31701" y="27223"/>
                  <a:pt x="31697" y="27219"/>
                </a:cubicBezTo>
                <a:cubicBezTo>
                  <a:pt x="31710" y="27215"/>
                  <a:pt x="31722" y="27210"/>
                  <a:pt x="31735" y="27206"/>
                </a:cubicBezTo>
                <a:close/>
                <a:moveTo>
                  <a:pt x="41398" y="26027"/>
                </a:moveTo>
                <a:lnTo>
                  <a:pt x="41398" y="26027"/>
                </a:lnTo>
                <a:cubicBezTo>
                  <a:pt x="40879" y="26973"/>
                  <a:pt x="39978" y="27572"/>
                  <a:pt x="38875" y="27744"/>
                </a:cubicBezTo>
                <a:cubicBezTo>
                  <a:pt x="38609" y="27785"/>
                  <a:pt x="38338" y="27799"/>
                  <a:pt x="38066" y="27799"/>
                </a:cubicBezTo>
                <a:cubicBezTo>
                  <a:pt x="37551" y="27799"/>
                  <a:pt x="37028" y="27747"/>
                  <a:pt x="36513" y="27724"/>
                </a:cubicBezTo>
                <a:cubicBezTo>
                  <a:pt x="36151" y="27708"/>
                  <a:pt x="35793" y="27608"/>
                  <a:pt x="35436" y="27549"/>
                </a:cubicBezTo>
                <a:cubicBezTo>
                  <a:pt x="35765" y="27470"/>
                  <a:pt x="36095" y="27400"/>
                  <a:pt x="36423" y="27317"/>
                </a:cubicBezTo>
                <a:cubicBezTo>
                  <a:pt x="38101" y="26885"/>
                  <a:pt x="39779" y="26447"/>
                  <a:pt x="41398" y="26027"/>
                </a:cubicBezTo>
                <a:close/>
                <a:moveTo>
                  <a:pt x="36747" y="28195"/>
                </a:moveTo>
                <a:cubicBezTo>
                  <a:pt x="36755" y="28195"/>
                  <a:pt x="36772" y="28225"/>
                  <a:pt x="36786" y="28238"/>
                </a:cubicBezTo>
                <a:cubicBezTo>
                  <a:pt x="36752" y="28254"/>
                  <a:pt x="36720" y="28272"/>
                  <a:pt x="36684" y="28289"/>
                </a:cubicBezTo>
                <a:cubicBezTo>
                  <a:pt x="36669" y="28275"/>
                  <a:pt x="36656" y="28259"/>
                  <a:pt x="36642" y="28244"/>
                </a:cubicBezTo>
                <a:cubicBezTo>
                  <a:pt x="36676" y="28225"/>
                  <a:pt x="36710" y="28207"/>
                  <a:pt x="36746" y="28195"/>
                </a:cubicBezTo>
                <a:cubicBezTo>
                  <a:pt x="36746" y="28195"/>
                  <a:pt x="36746" y="28195"/>
                  <a:pt x="36747" y="28195"/>
                </a:cubicBezTo>
                <a:close/>
                <a:moveTo>
                  <a:pt x="35748" y="28108"/>
                </a:moveTo>
                <a:cubicBezTo>
                  <a:pt x="35787" y="28113"/>
                  <a:pt x="35823" y="28117"/>
                  <a:pt x="35861" y="28121"/>
                </a:cubicBezTo>
                <a:cubicBezTo>
                  <a:pt x="35965" y="28153"/>
                  <a:pt x="36069" y="28186"/>
                  <a:pt x="36173" y="28221"/>
                </a:cubicBezTo>
                <a:lnTo>
                  <a:pt x="36120" y="28318"/>
                </a:lnTo>
                <a:cubicBezTo>
                  <a:pt x="36034" y="28257"/>
                  <a:pt x="35953" y="28195"/>
                  <a:pt x="35869" y="28131"/>
                </a:cubicBezTo>
                <a:cubicBezTo>
                  <a:pt x="35830" y="28124"/>
                  <a:pt x="35790" y="28116"/>
                  <a:pt x="35748" y="28108"/>
                </a:cubicBezTo>
                <a:close/>
                <a:moveTo>
                  <a:pt x="27522" y="28629"/>
                </a:moveTo>
                <a:cubicBezTo>
                  <a:pt x="27533" y="28643"/>
                  <a:pt x="27555" y="28659"/>
                  <a:pt x="27555" y="28672"/>
                </a:cubicBezTo>
                <a:cubicBezTo>
                  <a:pt x="27555" y="28685"/>
                  <a:pt x="27530" y="28698"/>
                  <a:pt x="27514" y="28710"/>
                </a:cubicBezTo>
                <a:cubicBezTo>
                  <a:pt x="27501" y="28695"/>
                  <a:pt x="27480" y="28680"/>
                  <a:pt x="27480" y="28667"/>
                </a:cubicBezTo>
                <a:cubicBezTo>
                  <a:pt x="27481" y="28655"/>
                  <a:pt x="27507" y="28642"/>
                  <a:pt x="27522" y="28629"/>
                </a:cubicBezTo>
                <a:close/>
                <a:moveTo>
                  <a:pt x="24506" y="23270"/>
                </a:moveTo>
                <a:cubicBezTo>
                  <a:pt x="24752" y="23270"/>
                  <a:pt x="24867" y="23534"/>
                  <a:pt x="24819" y="24020"/>
                </a:cubicBezTo>
                <a:cubicBezTo>
                  <a:pt x="24897" y="26313"/>
                  <a:pt x="23417" y="27442"/>
                  <a:pt x="21606" y="28279"/>
                </a:cubicBezTo>
                <a:cubicBezTo>
                  <a:pt x="20886" y="28612"/>
                  <a:pt x="20098" y="28787"/>
                  <a:pt x="19360" y="29083"/>
                </a:cubicBezTo>
                <a:cubicBezTo>
                  <a:pt x="19252" y="29126"/>
                  <a:pt x="19166" y="29146"/>
                  <a:pt x="19100" y="29146"/>
                </a:cubicBezTo>
                <a:cubicBezTo>
                  <a:pt x="18908" y="29146"/>
                  <a:pt x="18882" y="28984"/>
                  <a:pt x="18984" y="28763"/>
                </a:cubicBezTo>
                <a:cubicBezTo>
                  <a:pt x="19716" y="27173"/>
                  <a:pt x="20432" y="25548"/>
                  <a:pt x="21995" y="24562"/>
                </a:cubicBezTo>
                <a:cubicBezTo>
                  <a:pt x="22716" y="24108"/>
                  <a:pt x="23487" y="23732"/>
                  <a:pt x="24246" y="23344"/>
                </a:cubicBezTo>
                <a:cubicBezTo>
                  <a:pt x="24344" y="23294"/>
                  <a:pt x="24431" y="23270"/>
                  <a:pt x="24506" y="23270"/>
                </a:cubicBezTo>
                <a:close/>
                <a:moveTo>
                  <a:pt x="47909" y="28768"/>
                </a:moveTo>
                <a:cubicBezTo>
                  <a:pt x="47947" y="28814"/>
                  <a:pt x="47986" y="28859"/>
                  <a:pt x="48024" y="28902"/>
                </a:cubicBezTo>
                <a:cubicBezTo>
                  <a:pt x="47859" y="29004"/>
                  <a:pt x="47693" y="29105"/>
                  <a:pt x="47528" y="29207"/>
                </a:cubicBezTo>
                <a:cubicBezTo>
                  <a:pt x="47656" y="29063"/>
                  <a:pt x="47784" y="28915"/>
                  <a:pt x="47909" y="28768"/>
                </a:cubicBezTo>
                <a:close/>
                <a:moveTo>
                  <a:pt x="37988" y="29226"/>
                </a:moveTo>
                <a:lnTo>
                  <a:pt x="37978" y="29273"/>
                </a:lnTo>
                <a:lnTo>
                  <a:pt x="37923" y="29241"/>
                </a:lnTo>
                <a:lnTo>
                  <a:pt x="37988" y="29226"/>
                </a:lnTo>
                <a:close/>
                <a:moveTo>
                  <a:pt x="44453" y="29327"/>
                </a:moveTo>
                <a:cubicBezTo>
                  <a:pt x="44450" y="29332"/>
                  <a:pt x="44446" y="29336"/>
                  <a:pt x="44440" y="29342"/>
                </a:cubicBezTo>
                <a:lnTo>
                  <a:pt x="44417" y="29343"/>
                </a:lnTo>
                <a:cubicBezTo>
                  <a:pt x="44417" y="29343"/>
                  <a:pt x="44450" y="29327"/>
                  <a:pt x="44453" y="29327"/>
                </a:cubicBezTo>
                <a:close/>
                <a:moveTo>
                  <a:pt x="47465" y="29244"/>
                </a:moveTo>
                <a:lnTo>
                  <a:pt x="47465" y="29244"/>
                </a:lnTo>
                <a:cubicBezTo>
                  <a:pt x="47415" y="29273"/>
                  <a:pt x="47364" y="29300"/>
                  <a:pt x="47314" y="29329"/>
                </a:cubicBezTo>
                <a:cubicBezTo>
                  <a:pt x="47207" y="29393"/>
                  <a:pt x="47101" y="29455"/>
                  <a:pt x="46995" y="29517"/>
                </a:cubicBezTo>
                <a:cubicBezTo>
                  <a:pt x="47089" y="29443"/>
                  <a:pt x="47185" y="29368"/>
                  <a:pt x="47279" y="29294"/>
                </a:cubicBezTo>
                <a:cubicBezTo>
                  <a:pt x="47340" y="29278"/>
                  <a:pt x="47403" y="29260"/>
                  <a:pt x="47465" y="29244"/>
                </a:cubicBezTo>
                <a:close/>
                <a:moveTo>
                  <a:pt x="46605" y="24172"/>
                </a:moveTo>
                <a:cubicBezTo>
                  <a:pt x="46602" y="24253"/>
                  <a:pt x="46625" y="24348"/>
                  <a:pt x="46593" y="24415"/>
                </a:cubicBezTo>
                <a:cubicBezTo>
                  <a:pt x="46005" y="25647"/>
                  <a:pt x="45462" y="26902"/>
                  <a:pt x="44793" y="28088"/>
                </a:cubicBezTo>
                <a:cubicBezTo>
                  <a:pt x="44479" y="28648"/>
                  <a:pt x="43919" y="29070"/>
                  <a:pt x="43474" y="29555"/>
                </a:cubicBezTo>
                <a:cubicBezTo>
                  <a:pt x="43412" y="29502"/>
                  <a:pt x="43347" y="29450"/>
                  <a:pt x="43283" y="29397"/>
                </a:cubicBezTo>
                <a:cubicBezTo>
                  <a:pt x="43280" y="28107"/>
                  <a:pt x="43905" y="27040"/>
                  <a:pt x="44634" y="26055"/>
                </a:cubicBezTo>
                <a:cubicBezTo>
                  <a:pt x="45110" y="25412"/>
                  <a:pt x="45742" y="24885"/>
                  <a:pt x="46311" y="24316"/>
                </a:cubicBezTo>
                <a:cubicBezTo>
                  <a:pt x="46384" y="24244"/>
                  <a:pt x="46505" y="24218"/>
                  <a:pt x="46605" y="24172"/>
                </a:cubicBezTo>
                <a:close/>
                <a:moveTo>
                  <a:pt x="44001" y="29631"/>
                </a:moveTo>
                <a:cubicBezTo>
                  <a:pt x="44016" y="29631"/>
                  <a:pt x="44030" y="29632"/>
                  <a:pt x="44045" y="29634"/>
                </a:cubicBezTo>
                <a:cubicBezTo>
                  <a:pt x="44057" y="29636"/>
                  <a:pt x="44064" y="29664"/>
                  <a:pt x="44075" y="29682"/>
                </a:cubicBezTo>
                <a:cubicBezTo>
                  <a:pt x="44035" y="29698"/>
                  <a:pt x="43997" y="29714"/>
                  <a:pt x="43958" y="29730"/>
                </a:cubicBezTo>
                <a:cubicBezTo>
                  <a:pt x="43947" y="29696"/>
                  <a:pt x="43937" y="29664"/>
                  <a:pt x="43926" y="29634"/>
                </a:cubicBezTo>
                <a:cubicBezTo>
                  <a:pt x="43952" y="29633"/>
                  <a:pt x="43976" y="29631"/>
                  <a:pt x="44001" y="29631"/>
                </a:cubicBezTo>
                <a:close/>
                <a:moveTo>
                  <a:pt x="35291" y="29786"/>
                </a:moveTo>
                <a:cubicBezTo>
                  <a:pt x="35304" y="29800"/>
                  <a:pt x="35326" y="29816"/>
                  <a:pt x="35324" y="29831"/>
                </a:cubicBezTo>
                <a:cubicBezTo>
                  <a:pt x="35321" y="29845"/>
                  <a:pt x="35297" y="29857"/>
                  <a:pt x="35282" y="29870"/>
                </a:cubicBezTo>
                <a:cubicBezTo>
                  <a:pt x="35269" y="29855"/>
                  <a:pt x="35247" y="29838"/>
                  <a:pt x="35249" y="29824"/>
                </a:cubicBezTo>
                <a:cubicBezTo>
                  <a:pt x="35250" y="29812"/>
                  <a:pt x="35276" y="29799"/>
                  <a:pt x="35291" y="29786"/>
                </a:cubicBezTo>
                <a:close/>
                <a:moveTo>
                  <a:pt x="40678" y="30719"/>
                </a:moveTo>
                <a:lnTo>
                  <a:pt x="40678" y="30719"/>
                </a:lnTo>
                <a:cubicBezTo>
                  <a:pt x="40684" y="30726"/>
                  <a:pt x="40690" y="30732"/>
                  <a:pt x="40694" y="30739"/>
                </a:cubicBezTo>
                <a:cubicBezTo>
                  <a:pt x="40690" y="30733"/>
                  <a:pt x="40684" y="30726"/>
                  <a:pt x="40678" y="30719"/>
                </a:cubicBezTo>
                <a:close/>
                <a:moveTo>
                  <a:pt x="49110" y="27112"/>
                </a:moveTo>
                <a:cubicBezTo>
                  <a:pt x="49146" y="27161"/>
                  <a:pt x="49182" y="27209"/>
                  <a:pt x="49218" y="27256"/>
                </a:cubicBezTo>
                <a:cubicBezTo>
                  <a:pt x="48181" y="28011"/>
                  <a:pt x="47178" y="28818"/>
                  <a:pt x="46093" y="29501"/>
                </a:cubicBezTo>
                <a:cubicBezTo>
                  <a:pt x="45347" y="29968"/>
                  <a:pt x="44486" y="30255"/>
                  <a:pt x="43684" y="30636"/>
                </a:cubicBezTo>
                <a:cubicBezTo>
                  <a:pt x="43550" y="30699"/>
                  <a:pt x="43452" y="30833"/>
                  <a:pt x="43339" y="30940"/>
                </a:cubicBezTo>
                <a:cubicBezTo>
                  <a:pt x="43367" y="30542"/>
                  <a:pt x="43568" y="30314"/>
                  <a:pt x="43931" y="30094"/>
                </a:cubicBezTo>
                <a:cubicBezTo>
                  <a:pt x="44952" y="29475"/>
                  <a:pt x="45904" y="28737"/>
                  <a:pt x="46927" y="28127"/>
                </a:cubicBezTo>
                <a:cubicBezTo>
                  <a:pt x="47613" y="27718"/>
                  <a:pt x="48380" y="27444"/>
                  <a:pt x="49110" y="27112"/>
                </a:cubicBezTo>
                <a:close/>
                <a:moveTo>
                  <a:pt x="29976" y="26367"/>
                </a:moveTo>
                <a:lnTo>
                  <a:pt x="29976" y="26367"/>
                </a:lnTo>
                <a:cubicBezTo>
                  <a:pt x="31502" y="27261"/>
                  <a:pt x="32469" y="28510"/>
                  <a:pt x="32440" y="30359"/>
                </a:cubicBezTo>
                <a:cubicBezTo>
                  <a:pt x="32436" y="30580"/>
                  <a:pt x="32233" y="30798"/>
                  <a:pt x="32124" y="31017"/>
                </a:cubicBezTo>
                <a:cubicBezTo>
                  <a:pt x="31956" y="30882"/>
                  <a:pt x="31704" y="30781"/>
                  <a:pt x="31632" y="30605"/>
                </a:cubicBezTo>
                <a:cubicBezTo>
                  <a:pt x="31204" y="29563"/>
                  <a:pt x="30820" y="28506"/>
                  <a:pt x="30417" y="27455"/>
                </a:cubicBezTo>
                <a:cubicBezTo>
                  <a:pt x="30277" y="27089"/>
                  <a:pt x="30125" y="26729"/>
                  <a:pt x="29976" y="26367"/>
                </a:cubicBezTo>
                <a:close/>
                <a:moveTo>
                  <a:pt x="46518" y="29672"/>
                </a:moveTo>
                <a:lnTo>
                  <a:pt x="46518" y="29672"/>
                </a:lnTo>
                <a:cubicBezTo>
                  <a:pt x="46486" y="29813"/>
                  <a:pt x="46496" y="29986"/>
                  <a:pt x="46417" y="30090"/>
                </a:cubicBezTo>
                <a:cubicBezTo>
                  <a:pt x="46254" y="30311"/>
                  <a:pt x="46073" y="30547"/>
                  <a:pt x="45846" y="30681"/>
                </a:cubicBezTo>
                <a:cubicBezTo>
                  <a:pt x="45509" y="30880"/>
                  <a:pt x="45668" y="31553"/>
                  <a:pt x="45169" y="31553"/>
                </a:cubicBezTo>
                <a:cubicBezTo>
                  <a:pt x="45124" y="31553"/>
                  <a:pt x="45074" y="31548"/>
                  <a:pt x="45017" y="31536"/>
                </a:cubicBezTo>
                <a:cubicBezTo>
                  <a:pt x="44619" y="31453"/>
                  <a:pt x="44235" y="31312"/>
                  <a:pt x="43847" y="31183"/>
                </a:cubicBezTo>
                <a:cubicBezTo>
                  <a:pt x="43672" y="31125"/>
                  <a:pt x="43507" y="31031"/>
                  <a:pt x="43338" y="30956"/>
                </a:cubicBezTo>
                <a:lnTo>
                  <a:pt x="43338" y="30955"/>
                </a:lnTo>
                <a:cubicBezTo>
                  <a:pt x="44530" y="30853"/>
                  <a:pt x="45565" y="30369"/>
                  <a:pt x="46518" y="29672"/>
                </a:cubicBezTo>
                <a:close/>
                <a:moveTo>
                  <a:pt x="52219" y="27491"/>
                </a:moveTo>
                <a:cubicBezTo>
                  <a:pt x="50707" y="29721"/>
                  <a:pt x="48839" y="31280"/>
                  <a:pt x="46207" y="31753"/>
                </a:cubicBezTo>
                <a:cubicBezTo>
                  <a:pt x="46176" y="31758"/>
                  <a:pt x="46145" y="31761"/>
                  <a:pt x="46113" y="31761"/>
                </a:cubicBezTo>
                <a:cubicBezTo>
                  <a:pt x="45969" y="31761"/>
                  <a:pt x="45818" y="31713"/>
                  <a:pt x="45672" y="31695"/>
                </a:cubicBezTo>
                <a:cubicBezTo>
                  <a:pt x="45756" y="31540"/>
                  <a:pt x="45834" y="31381"/>
                  <a:pt x="45930" y="31231"/>
                </a:cubicBezTo>
                <a:cubicBezTo>
                  <a:pt x="46735" y="29961"/>
                  <a:pt x="48070" y="29410"/>
                  <a:pt x="49318" y="28749"/>
                </a:cubicBezTo>
                <a:cubicBezTo>
                  <a:pt x="50072" y="28348"/>
                  <a:pt x="50857" y="28007"/>
                  <a:pt x="51632" y="27650"/>
                </a:cubicBezTo>
                <a:cubicBezTo>
                  <a:pt x="51787" y="27578"/>
                  <a:pt x="51966" y="27557"/>
                  <a:pt x="52219" y="27491"/>
                </a:cubicBezTo>
                <a:close/>
                <a:moveTo>
                  <a:pt x="47988" y="31956"/>
                </a:moveTo>
                <a:cubicBezTo>
                  <a:pt x="47991" y="31956"/>
                  <a:pt x="47994" y="31956"/>
                  <a:pt x="47996" y="31957"/>
                </a:cubicBezTo>
                <a:cubicBezTo>
                  <a:pt x="48003" y="31957"/>
                  <a:pt x="48008" y="31989"/>
                  <a:pt x="48011" y="32005"/>
                </a:cubicBezTo>
                <a:cubicBezTo>
                  <a:pt x="47983" y="31997"/>
                  <a:pt x="47959" y="31990"/>
                  <a:pt x="47908" y="31976"/>
                </a:cubicBezTo>
                <a:cubicBezTo>
                  <a:pt x="47948" y="31964"/>
                  <a:pt x="47970" y="31956"/>
                  <a:pt x="47988" y="31956"/>
                </a:cubicBezTo>
                <a:close/>
                <a:moveTo>
                  <a:pt x="41004" y="30923"/>
                </a:moveTo>
                <a:cubicBezTo>
                  <a:pt x="42000" y="30944"/>
                  <a:pt x="42454" y="31302"/>
                  <a:pt x="42334" y="31934"/>
                </a:cubicBezTo>
                <a:cubicBezTo>
                  <a:pt x="42325" y="31983"/>
                  <a:pt x="42159" y="32056"/>
                  <a:pt x="42087" y="32056"/>
                </a:cubicBezTo>
                <a:cubicBezTo>
                  <a:pt x="42075" y="32056"/>
                  <a:pt x="42066" y="32054"/>
                  <a:pt x="42061" y="32049"/>
                </a:cubicBezTo>
                <a:cubicBezTo>
                  <a:pt x="41863" y="31884"/>
                  <a:pt x="41689" y="31688"/>
                  <a:pt x="41511" y="31498"/>
                </a:cubicBezTo>
                <a:cubicBezTo>
                  <a:pt x="41355" y="31328"/>
                  <a:pt x="41206" y="31153"/>
                  <a:pt x="41004" y="30923"/>
                </a:cubicBezTo>
                <a:close/>
                <a:moveTo>
                  <a:pt x="47323" y="32084"/>
                </a:moveTo>
                <a:cubicBezTo>
                  <a:pt x="47324" y="32084"/>
                  <a:pt x="47324" y="32084"/>
                  <a:pt x="47325" y="32084"/>
                </a:cubicBezTo>
                <a:cubicBezTo>
                  <a:pt x="47361" y="32091"/>
                  <a:pt x="47395" y="32109"/>
                  <a:pt x="47429" y="32123"/>
                </a:cubicBezTo>
                <a:cubicBezTo>
                  <a:pt x="47413" y="32138"/>
                  <a:pt x="47400" y="32155"/>
                  <a:pt x="47383" y="32171"/>
                </a:cubicBezTo>
                <a:cubicBezTo>
                  <a:pt x="47348" y="32155"/>
                  <a:pt x="47312" y="32138"/>
                  <a:pt x="47279" y="32122"/>
                </a:cubicBezTo>
                <a:cubicBezTo>
                  <a:pt x="47294" y="32110"/>
                  <a:pt x="47311" y="32084"/>
                  <a:pt x="47323" y="32084"/>
                </a:cubicBezTo>
                <a:close/>
                <a:moveTo>
                  <a:pt x="55966" y="30443"/>
                </a:moveTo>
                <a:cubicBezTo>
                  <a:pt x="56119" y="30443"/>
                  <a:pt x="56276" y="30458"/>
                  <a:pt x="56430" y="30458"/>
                </a:cubicBezTo>
                <a:cubicBezTo>
                  <a:pt x="56434" y="30458"/>
                  <a:pt x="56438" y="30458"/>
                  <a:pt x="56442" y="30458"/>
                </a:cubicBezTo>
                <a:lnTo>
                  <a:pt x="56442" y="30458"/>
                </a:lnTo>
                <a:cubicBezTo>
                  <a:pt x="56244" y="30596"/>
                  <a:pt x="56050" y="30740"/>
                  <a:pt x="55847" y="30869"/>
                </a:cubicBezTo>
                <a:cubicBezTo>
                  <a:pt x="54430" y="31753"/>
                  <a:pt x="52907" y="32223"/>
                  <a:pt x="51264" y="32223"/>
                </a:cubicBezTo>
                <a:cubicBezTo>
                  <a:pt x="51073" y="32223"/>
                  <a:pt x="50881" y="32217"/>
                  <a:pt x="50686" y="32204"/>
                </a:cubicBezTo>
                <a:cubicBezTo>
                  <a:pt x="50020" y="32161"/>
                  <a:pt x="49350" y="32110"/>
                  <a:pt x="48683" y="32064"/>
                </a:cubicBezTo>
                <a:cubicBezTo>
                  <a:pt x="48676" y="32033"/>
                  <a:pt x="48670" y="32002"/>
                  <a:pt x="48663" y="31971"/>
                </a:cubicBezTo>
                <a:cubicBezTo>
                  <a:pt x="51002" y="31469"/>
                  <a:pt x="53337" y="30962"/>
                  <a:pt x="55676" y="30470"/>
                </a:cubicBezTo>
                <a:cubicBezTo>
                  <a:pt x="55770" y="30449"/>
                  <a:pt x="55867" y="30443"/>
                  <a:pt x="55966" y="30443"/>
                </a:cubicBezTo>
                <a:close/>
                <a:moveTo>
                  <a:pt x="38380" y="29835"/>
                </a:moveTo>
                <a:cubicBezTo>
                  <a:pt x="39724" y="30227"/>
                  <a:pt x="40636" y="31205"/>
                  <a:pt x="41588" y="32135"/>
                </a:cubicBezTo>
                <a:cubicBezTo>
                  <a:pt x="41555" y="32185"/>
                  <a:pt x="41521" y="32236"/>
                  <a:pt x="41488" y="32285"/>
                </a:cubicBezTo>
                <a:cubicBezTo>
                  <a:pt x="40827" y="31834"/>
                  <a:pt x="40145" y="31410"/>
                  <a:pt x="39511" y="30923"/>
                </a:cubicBezTo>
                <a:cubicBezTo>
                  <a:pt x="39103" y="30610"/>
                  <a:pt x="38766" y="30205"/>
                  <a:pt x="38399" y="29842"/>
                </a:cubicBezTo>
                <a:cubicBezTo>
                  <a:pt x="38383" y="29848"/>
                  <a:pt x="38366" y="29851"/>
                  <a:pt x="38351" y="29857"/>
                </a:cubicBezTo>
                <a:cubicBezTo>
                  <a:pt x="38361" y="29850"/>
                  <a:pt x="38371" y="29842"/>
                  <a:pt x="38380" y="29835"/>
                </a:cubicBezTo>
                <a:close/>
                <a:moveTo>
                  <a:pt x="48377" y="32527"/>
                </a:moveTo>
                <a:lnTo>
                  <a:pt x="48420" y="32554"/>
                </a:lnTo>
                <a:lnTo>
                  <a:pt x="48372" y="32574"/>
                </a:lnTo>
                <a:lnTo>
                  <a:pt x="48377" y="32527"/>
                </a:lnTo>
                <a:close/>
                <a:moveTo>
                  <a:pt x="28865" y="25881"/>
                </a:moveTo>
                <a:lnTo>
                  <a:pt x="28865" y="25881"/>
                </a:lnTo>
                <a:cubicBezTo>
                  <a:pt x="28807" y="26017"/>
                  <a:pt x="28770" y="26165"/>
                  <a:pt x="28692" y="26286"/>
                </a:cubicBezTo>
                <a:cubicBezTo>
                  <a:pt x="27916" y="27469"/>
                  <a:pt x="27146" y="28652"/>
                  <a:pt x="26354" y="29828"/>
                </a:cubicBezTo>
                <a:cubicBezTo>
                  <a:pt x="25479" y="31130"/>
                  <a:pt x="24231" y="31942"/>
                  <a:pt x="22802" y="32518"/>
                </a:cubicBezTo>
                <a:cubicBezTo>
                  <a:pt x="22411" y="32676"/>
                  <a:pt x="22016" y="32827"/>
                  <a:pt x="21624" y="32981"/>
                </a:cubicBezTo>
                <a:cubicBezTo>
                  <a:pt x="21570" y="32940"/>
                  <a:pt x="21517" y="32901"/>
                  <a:pt x="21463" y="32864"/>
                </a:cubicBezTo>
                <a:cubicBezTo>
                  <a:pt x="22522" y="31391"/>
                  <a:pt x="23534" y="29884"/>
                  <a:pt x="24655" y="28461"/>
                </a:cubicBezTo>
                <a:cubicBezTo>
                  <a:pt x="25618" y="27239"/>
                  <a:pt x="26955" y="26490"/>
                  <a:pt x="28408" y="25959"/>
                </a:cubicBezTo>
                <a:cubicBezTo>
                  <a:pt x="28551" y="25907"/>
                  <a:pt x="28712" y="25907"/>
                  <a:pt x="28865" y="25881"/>
                </a:cubicBezTo>
                <a:close/>
                <a:moveTo>
                  <a:pt x="49745" y="33315"/>
                </a:moveTo>
                <a:lnTo>
                  <a:pt x="49777" y="33323"/>
                </a:lnTo>
                <a:cubicBezTo>
                  <a:pt x="49810" y="33357"/>
                  <a:pt x="49842" y="33389"/>
                  <a:pt x="49873" y="33423"/>
                </a:cubicBezTo>
                <a:cubicBezTo>
                  <a:pt x="49845" y="33394"/>
                  <a:pt x="49816" y="33365"/>
                  <a:pt x="49788" y="33337"/>
                </a:cubicBezTo>
                <a:lnTo>
                  <a:pt x="49745" y="33315"/>
                </a:lnTo>
                <a:close/>
                <a:moveTo>
                  <a:pt x="61072" y="30120"/>
                </a:moveTo>
                <a:lnTo>
                  <a:pt x="61170" y="30294"/>
                </a:lnTo>
                <a:cubicBezTo>
                  <a:pt x="59841" y="31707"/>
                  <a:pt x="58677" y="33322"/>
                  <a:pt x="56661" y="33873"/>
                </a:cubicBezTo>
                <a:cubicBezTo>
                  <a:pt x="56532" y="33908"/>
                  <a:pt x="56402" y="33937"/>
                  <a:pt x="56272" y="33967"/>
                </a:cubicBezTo>
                <a:cubicBezTo>
                  <a:pt x="56273" y="33805"/>
                  <a:pt x="56208" y="33590"/>
                  <a:pt x="56285" y="33487"/>
                </a:cubicBezTo>
                <a:cubicBezTo>
                  <a:pt x="56668" y="32987"/>
                  <a:pt x="57006" y="32382"/>
                  <a:pt x="57517" y="32058"/>
                </a:cubicBezTo>
                <a:cubicBezTo>
                  <a:pt x="58654" y="31335"/>
                  <a:pt x="59882" y="30756"/>
                  <a:pt x="61072" y="30120"/>
                </a:cubicBezTo>
                <a:close/>
                <a:moveTo>
                  <a:pt x="60117" y="33863"/>
                </a:moveTo>
                <a:cubicBezTo>
                  <a:pt x="60117" y="33864"/>
                  <a:pt x="60120" y="33864"/>
                  <a:pt x="60120" y="33866"/>
                </a:cubicBezTo>
                <a:cubicBezTo>
                  <a:pt x="60114" y="33872"/>
                  <a:pt x="60110" y="33879"/>
                  <a:pt x="60104" y="33885"/>
                </a:cubicBezTo>
                <a:cubicBezTo>
                  <a:pt x="60023" y="33915"/>
                  <a:pt x="59941" y="33945"/>
                  <a:pt x="59857" y="33979"/>
                </a:cubicBezTo>
                <a:cubicBezTo>
                  <a:pt x="59947" y="33941"/>
                  <a:pt x="60033" y="33901"/>
                  <a:pt x="60117" y="33863"/>
                </a:cubicBezTo>
                <a:close/>
                <a:moveTo>
                  <a:pt x="59303" y="34102"/>
                </a:moveTo>
                <a:cubicBezTo>
                  <a:pt x="59375" y="34103"/>
                  <a:pt x="59449" y="34103"/>
                  <a:pt x="59523" y="34103"/>
                </a:cubicBezTo>
                <a:cubicBezTo>
                  <a:pt x="59455" y="34126"/>
                  <a:pt x="59384" y="34151"/>
                  <a:pt x="59315" y="34172"/>
                </a:cubicBezTo>
                <a:cubicBezTo>
                  <a:pt x="59312" y="34148"/>
                  <a:pt x="59307" y="34125"/>
                  <a:pt x="59303" y="34102"/>
                </a:cubicBezTo>
                <a:close/>
                <a:moveTo>
                  <a:pt x="68305" y="30132"/>
                </a:moveTo>
                <a:lnTo>
                  <a:pt x="68305" y="30132"/>
                </a:lnTo>
                <a:cubicBezTo>
                  <a:pt x="66957" y="31294"/>
                  <a:pt x="65777" y="32409"/>
                  <a:pt x="64485" y="33380"/>
                </a:cubicBezTo>
                <a:cubicBezTo>
                  <a:pt x="63915" y="33808"/>
                  <a:pt x="63127" y="33945"/>
                  <a:pt x="62437" y="34213"/>
                </a:cubicBezTo>
                <a:cubicBezTo>
                  <a:pt x="62446" y="33979"/>
                  <a:pt x="62385" y="33707"/>
                  <a:pt x="62486" y="33522"/>
                </a:cubicBezTo>
                <a:cubicBezTo>
                  <a:pt x="63504" y="31628"/>
                  <a:pt x="65084" y="30544"/>
                  <a:pt x="67230" y="30299"/>
                </a:cubicBezTo>
                <a:cubicBezTo>
                  <a:pt x="67545" y="30263"/>
                  <a:pt x="67859" y="30202"/>
                  <a:pt x="68305" y="30132"/>
                </a:cubicBezTo>
                <a:close/>
                <a:moveTo>
                  <a:pt x="62391" y="34621"/>
                </a:moveTo>
                <a:cubicBezTo>
                  <a:pt x="62385" y="34628"/>
                  <a:pt x="62381" y="34632"/>
                  <a:pt x="62376" y="34640"/>
                </a:cubicBezTo>
                <a:cubicBezTo>
                  <a:pt x="62379" y="34632"/>
                  <a:pt x="62385" y="34625"/>
                  <a:pt x="62388" y="34621"/>
                </a:cubicBezTo>
                <a:close/>
                <a:moveTo>
                  <a:pt x="43986" y="31978"/>
                </a:moveTo>
                <a:cubicBezTo>
                  <a:pt x="44731" y="32126"/>
                  <a:pt x="45477" y="32263"/>
                  <a:pt x="46217" y="32422"/>
                </a:cubicBezTo>
                <a:cubicBezTo>
                  <a:pt x="46303" y="32438"/>
                  <a:pt x="46407" y="32577"/>
                  <a:pt x="46420" y="32671"/>
                </a:cubicBezTo>
                <a:cubicBezTo>
                  <a:pt x="46530" y="33413"/>
                  <a:pt x="46622" y="34155"/>
                  <a:pt x="46721" y="34898"/>
                </a:cubicBezTo>
                <a:cubicBezTo>
                  <a:pt x="46107" y="34132"/>
                  <a:pt x="45514" y="33348"/>
                  <a:pt x="44869" y="32608"/>
                </a:cubicBezTo>
                <a:cubicBezTo>
                  <a:pt x="44637" y="32344"/>
                  <a:pt x="44287" y="32184"/>
                  <a:pt x="43986" y="31978"/>
                </a:cubicBezTo>
                <a:close/>
                <a:moveTo>
                  <a:pt x="57737" y="34736"/>
                </a:moveTo>
                <a:lnTo>
                  <a:pt x="57737" y="34736"/>
                </a:lnTo>
                <a:cubicBezTo>
                  <a:pt x="57795" y="34780"/>
                  <a:pt x="57854" y="34825"/>
                  <a:pt x="57912" y="34870"/>
                </a:cubicBezTo>
                <a:cubicBezTo>
                  <a:pt x="57895" y="34882"/>
                  <a:pt x="57862" y="34904"/>
                  <a:pt x="57858" y="34904"/>
                </a:cubicBezTo>
                <a:cubicBezTo>
                  <a:pt x="57858" y="34904"/>
                  <a:pt x="57858" y="34904"/>
                  <a:pt x="57858" y="34904"/>
                </a:cubicBezTo>
                <a:cubicBezTo>
                  <a:pt x="57816" y="34849"/>
                  <a:pt x="57777" y="34791"/>
                  <a:pt x="57737" y="34736"/>
                </a:cubicBezTo>
                <a:close/>
                <a:moveTo>
                  <a:pt x="46737" y="34951"/>
                </a:moveTo>
                <a:cubicBezTo>
                  <a:pt x="46787" y="35016"/>
                  <a:pt x="46836" y="35084"/>
                  <a:pt x="46887" y="35149"/>
                </a:cubicBezTo>
                <a:lnTo>
                  <a:pt x="46696" y="35165"/>
                </a:lnTo>
                <a:cubicBezTo>
                  <a:pt x="46709" y="35094"/>
                  <a:pt x="46724" y="35023"/>
                  <a:pt x="46737" y="34951"/>
                </a:cubicBezTo>
                <a:close/>
                <a:moveTo>
                  <a:pt x="61989" y="35095"/>
                </a:moveTo>
                <a:cubicBezTo>
                  <a:pt x="62109" y="35131"/>
                  <a:pt x="62227" y="35167"/>
                  <a:pt x="62349" y="35202"/>
                </a:cubicBezTo>
                <a:lnTo>
                  <a:pt x="61986" y="35196"/>
                </a:lnTo>
                <a:cubicBezTo>
                  <a:pt x="61987" y="35163"/>
                  <a:pt x="61987" y="35128"/>
                  <a:pt x="61989" y="35095"/>
                </a:cubicBezTo>
                <a:close/>
                <a:moveTo>
                  <a:pt x="69796" y="33528"/>
                </a:moveTo>
                <a:cubicBezTo>
                  <a:pt x="69970" y="33528"/>
                  <a:pt x="70145" y="33534"/>
                  <a:pt x="70321" y="33545"/>
                </a:cubicBezTo>
                <a:cubicBezTo>
                  <a:pt x="72438" y="33678"/>
                  <a:pt x="74550" y="33906"/>
                  <a:pt x="76663" y="34094"/>
                </a:cubicBezTo>
                <a:cubicBezTo>
                  <a:pt x="76668" y="34197"/>
                  <a:pt x="76674" y="34298"/>
                  <a:pt x="76677" y="34401"/>
                </a:cubicBezTo>
                <a:cubicBezTo>
                  <a:pt x="75720" y="34573"/>
                  <a:pt x="74753" y="34712"/>
                  <a:pt x="73805" y="34924"/>
                </a:cubicBezTo>
                <a:cubicBezTo>
                  <a:pt x="72765" y="35156"/>
                  <a:pt x="71729" y="35273"/>
                  <a:pt x="70696" y="35273"/>
                </a:cubicBezTo>
                <a:cubicBezTo>
                  <a:pt x="69543" y="35273"/>
                  <a:pt x="68392" y="35127"/>
                  <a:pt x="67243" y="34832"/>
                </a:cubicBezTo>
                <a:cubicBezTo>
                  <a:pt x="67127" y="34803"/>
                  <a:pt x="67000" y="34796"/>
                  <a:pt x="66899" y="34744"/>
                </a:cubicBezTo>
                <a:cubicBezTo>
                  <a:pt x="66756" y="34669"/>
                  <a:pt x="66631" y="34559"/>
                  <a:pt x="66498" y="34465"/>
                </a:cubicBezTo>
                <a:cubicBezTo>
                  <a:pt x="66624" y="34372"/>
                  <a:pt x="66740" y="34264"/>
                  <a:pt x="66877" y="34194"/>
                </a:cubicBezTo>
                <a:cubicBezTo>
                  <a:pt x="67799" y="33717"/>
                  <a:pt x="68791" y="33528"/>
                  <a:pt x="69796" y="33528"/>
                </a:cubicBezTo>
                <a:close/>
                <a:moveTo>
                  <a:pt x="67910" y="35402"/>
                </a:moveTo>
                <a:cubicBezTo>
                  <a:pt x="68027" y="35477"/>
                  <a:pt x="68143" y="35551"/>
                  <a:pt x="68260" y="35626"/>
                </a:cubicBezTo>
                <a:cubicBezTo>
                  <a:pt x="68132" y="35590"/>
                  <a:pt x="68005" y="35555"/>
                  <a:pt x="67876" y="35519"/>
                </a:cubicBezTo>
                <a:cubicBezTo>
                  <a:pt x="67888" y="35481"/>
                  <a:pt x="67898" y="35441"/>
                  <a:pt x="67910" y="35402"/>
                </a:cubicBezTo>
                <a:close/>
                <a:moveTo>
                  <a:pt x="68335" y="35679"/>
                </a:moveTo>
                <a:lnTo>
                  <a:pt x="68335" y="35679"/>
                </a:lnTo>
                <a:cubicBezTo>
                  <a:pt x="68375" y="35723"/>
                  <a:pt x="68419" y="35766"/>
                  <a:pt x="68464" y="35808"/>
                </a:cubicBezTo>
                <a:cubicBezTo>
                  <a:pt x="68438" y="35828"/>
                  <a:pt x="68412" y="35847"/>
                  <a:pt x="68386" y="35869"/>
                </a:cubicBezTo>
                <a:cubicBezTo>
                  <a:pt x="68368" y="35807"/>
                  <a:pt x="68351" y="35743"/>
                  <a:pt x="68335" y="35679"/>
                </a:cubicBezTo>
                <a:close/>
                <a:moveTo>
                  <a:pt x="59542" y="36317"/>
                </a:moveTo>
                <a:cubicBezTo>
                  <a:pt x="59558" y="36330"/>
                  <a:pt x="59574" y="36345"/>
                  <a:pt x="59588" y="36359"/>
                </a:cubicBezTo>
                <a:lnTo>
                  <a:pt x="59539" y="36365"/>
                </a:lnTo>
                <a:cubicBezTo>
                  <a:pt x="59539" y="36349"/>
                  <a:pt x="59539" y="36332"/>
                  <a:pt x="59542" y="36317"/>
                </a:cubicBezTo>
                <a:close/>
                <a:moveTo>
                  <a:pt x="29056" y="26243"/>
                </a:moveTo>
                <a:cubicBezTo>
                  <a:pt x="29192" y="26316"/>
                  <a:pt x="29412" y="26363"/>
                  <a:pt x="29452" y="26473"/>
                </a:cubicBezTo>
                <a:cubicBezTo>
                  <a:pt x="29853" y="27578"/>
                  <a:pt x="30235" y="28687"/>
                  <a:pt x="30604" y="29802"/>
                </a:cubicBezTo>
                <a:cubicBezTo>
                  <a:pt x="30767" y="30299"/>
                  <a:pt x="30893" y="30811"/>
                  <a:pt x="31108" y="31566"/>
                </a:cubicBezTo>
                <a:cubicBezTo>
                  <a:pt x="30954" y="32590"/>
                  <a:pt x="30820" y="33818"/>
                  <a:pt x="30570" y="35020"/>
                </a:cubicBezTo>
                <a:cubicBezTo>
                  <a:pt x="30459" y="35562"/>
                  <a:pt x="30132" y="36063"/>
                  <a:pt x="29862" y="36562"/>
                </a:cubicBezTo>
                <a:cubicBezTo>
                  <a:pt x="29851" y="36581"/>
                  <a:pt x="29797" y="36590"/>
                  <a:pt x="29728" y="36590"/>
                </a:cubicBezTo>
                <a:cubicBezTo>
                  <a:pt x="29594" y="36590"/>
                  <a:pt x="29406" y="36557"/>
                  <a:pt x="29381" y="36502"/>
                </a:cubicBezTo>
                <a:cubicBezTo>
                  <a:pt x="28358" y="34300"/>
                  <a:pt x="27562" y="32042"/>
                  <a:pt x="27731" y="29552"/>
                </a:cubicBezTo>
                <a:cubicBezTo>
                  <a:pt x="27815" y="28295"/>
                  <a:pt x="28498" y="27298"/>
                  <a:pt x="29056" y="26243"/>
                </a:cubicBezTo>
                <a:close/>
                <a:moveTo>
                  <a:pt x="45505" y="36551"/>
                </a:moveTo>
                <a:cubicBezTo>
                  <a:pt x="45506" y="36551"/>
                  <a:pt x="45506" y="36551"/>
                  <a:pt x="45507" y="36552"/>
                </a:cubicBezTo>
                <a:cubicBezTo>
                  <a:pt x="45522" y="36553"/>
                  <a:pt x="45535" y="36578"/>
                  <a:pt x="45546" y="36595"/>
                </a:cubicBezTo>
                <a:cubicBezTo>
                  <a:pt x="45530" y="36606"/>
                  <a:pt x="45516" y="36619"/>
                  <a:pt x="45500" y="36634"/>
                </a:cubicBezTo>
                <a:cubicBezTo>
                  <a:pt x="45487" y="36619"/>
                  <a:pt x="45473" y="36604"/>
                  <a:pt x="45460" y="36589"/>
                </a:cubicBezTo>
                <a:cubicBezTo>
                  <a:pt x="45476" y="36575"/>
                  <a:pt x="45491" y="36551"/>
                  <a:pt x="45505" y="36551"/>
                </a:cubicBezTo>
                <a:close/>
                <a:moveTo>
                  <a:pt x="28937" y="36588"/>
                </a:moveTo>
                <a:cubicBezTo>
                  <a:pt x="28940" y="36604"/>
                  <a:pt x="28949" y="36631"/>
                  <a:pt x="28942" y="36634"/>
                </a:cubicBezTo>
                <a:cubicBezTo>
                  <a:pt x="28933" y="36641"/>
                  <a:pt x="28920" y="36641"/>
                  <a:pt x="28907" y="36646"/>
                </a:cubicBezTo>
                <a:cubicBezTo>
                  <a:pt x="28919" y="36625"/>
                  <a:pt x="28927" y="36606"/>
                  <a:pt x="28937" y="36588"/>
                </a:cubicBezTo>
                <a:close/>
                <a:moveTo>
                  <a:pt x="49820" y="36589"/>
                </a:moveTo>
                <a:cubicBezTo>
                  <a:pt x="49878" y="36647"/>
                  <a:pt x="49936" y="36703"/>
                  <a:pt x="49994" y="36761"/>
                </a:cubicBezTo>
                <a:cubicBezTo>
                  <a:pt x="49926" y="36722"/>
                  <a:pt x="49859" y="36685"/>
                  <a:pt x="49791" y="36647"/>
                </a:cubicBezTo>
                <a:cubicBezTo>
                  <a:pt x="49790" y="36643"/>
                  <a:pt x="49810" y="36609"/>
                  <a:pt x="49820" y="36589"/>
                </a:cubicBezTo>
                <a:close/>
                <a:moveTo>
                  <a:pt x="57751" y="37359"/>
                </a:moveTo>
                <a:lnTo>
                  <a:pt x="57751" y="37359"/>
                </a:lnTo>
                <a:cubicBezTo>
                  <a:pt x="57764" y="37361"/>
                  <a:pt x="57777" y="37361"/>
                  <a:pt x="57789" y="37363"/>
                </a:cubicBezTo>
                <a:cubicBezTo>
                  <a:pt x="57786" y="37366"/>
                  <a:pt x="57782" y="37369"/>
                  <a:pt x="57779" y="37372"/>
                </a:cubicBezTo>
                <a:cubicBezTo>
                  <a:pt x="57770" y="37366"/>
                  <a:pt x="57760" y="37363"/>
                  <a:pt x="57751" y="37359"/>
                </a:cubicBezTo>
                <a:close/>
                <a:moveTo>
                  <a:pt x="70688" y="37393"/>
                </a:moveTo>
                <a:cubicBezTo>
                  <a:pt x="70701" y="37408"/>
                  <a:pt x="70726" y="37424"/>
                  <a:pt x="70724" y="37438"/>
                </a:cubicBezTo>
                <a:cubicBezTo>
                  <a:pt x="70724" y="37453"/>
                  <a:pt x="70697" y="37466"/>
                  <a:pt x="70682" y="37480"/>
                </a:cubicBezTo>
                <a:cubicBezTo>
                  <a:pt x="70669" y="37466"/>
                  <a:pt x="70645" y="37450"/>
                  <a:pt x="70646" y="37435"/>
                </a:cubicBezTo>
                <a:cubicBezTo>
                  <a:pt x="70649" y="37421"/>
                  <a:pt x="70674" y="37408"/>
                  <a:pt x="70688" y="37393"/>
                </a:cubicBezTo>
                <a:close/>
                <a:moveTo>
                  <a:pt x="34620" y="29076"/>
                </a:moveTo>
                <a:cubicBezTo>
                  <a:pt x="34683" y="29089"/>
                  <a:pt x="34747" y="29099"/>
                  <a:pt x="34808" y="29112"/>
                </a:cubicBezTo>
                <a:cubicBezTo>
                  <a:pt x="34937" y="30589"/>
                  <a:pt x="35117" y="32064"/>
                  <a:pt x="35175" y="33545"/>
                </a:cubicBezTo>
                <a:cubicBezTo>
                  <a:pt x="35224" y="34812"/>
                  <a:pt x="35138" y="36086"/>
                  <a:pt x="35097" y="37356"/>
                </a:cubicBezTo>
                <a:cubicBezTo>
                  <a:pt x="35096" y="37444"/>
                  <a:pt x="34986" y="37528"/>
                  <a:pt x="34925" y="37615"/>
                </a:cubicBezTo>
                <a:cubicBezTo>
                  <a:pt x="34828" y="37515"/>
                  <a:pt x="34681" y="37434"/>
                  <a:pt x="34642" y="37314"/>
                </a:cubicBezTo>
                <a:cubicBezTo>
                  <a:pt x="34338" y="36381"/>
                  <a:pt x="33921" y="35457"/>
                  <a:pt x="33801" y="34498"/>
                </a:cubicBezTo>
                <a:cubicBezTo>
                  <a:pt x="33668" y="33410"/>
                  <a:pt x="33716" y="32278"/>
                  <a:pt x="33859" y="31189"/>
                </a:cubicBezTo>
                <a:cubicBezTo>
                  <a:pt x="33955" y="30464"/>
                  <a:pt x="34357" y="29779"/>
                  <a:pt x="34620" y="29076"/>
                </a:cubicBezTo>
                <a:close/>
                <a:moveTo>
                  <a:pt x="71131" y="37672"/>
                </a:moveTo>
                <a:cubicBezTo>
                  <a:pt x="71145" y="37672"/>
                  <a:pt x="71160" y="37704"/>
                  <a:pt x="71173" y="37723"/>
                </a:cubicBezTo>
                <a:cubicBezTo>
                  <a:pt x="71138" y="37742"/>
                  <a:pt x="71106" y="37761"/>
                  <a:pt x="71071" y="37781"/>
                </a:cubicBezTo>
                <a:cubicBezTo>
                  <a:pt x="71052" y="37752"/>
                  <a:pt x="71035" y="37724"/>
                  <a:pt x="71016" y="37696"/>
                </a:cubicBezTo>
                <a:cubicBezTo>
                  <a:pt x="71055" y="37687"/>
                  <a:pt x="71093" y="37672"/>
                  <a:pt x="71131" y="37672"/>
                </a:cubicBezTo>
                <a:close/>
                <a:moveTo>
                  <a:pt x="43802" y="32359"/>
                </a:moveTo>
                <a:cubicBezTo>
                  <a:pt x="45694" y="33872"/>
                  <a:pt x="46952" y="35944"/>
                  <a:pt x="46985" y="37999"/>
                </a:cubicBezTo>
                <a:cubicBezTo>
                  <a:pt x="46384" y="37037"/>
                  <a:pt x="45747" y="36097"/>
                  <a:pt x="45192" y="35110"/>
                </a:cubicBezTo>
                <a:cubicBezTo>
                  <a:pt x="44655" y="34155"/>
                  <a:pt x="44201" y="33154"/>
                  <a:pt x="43802" y="32359"/>
                </a:cubicBezTo>
                <a:close/>
                <a:moveTo>
                  <a:pt x="50378" y="33488"/>
                </a:moveTo>
                <a:cubicBezTo>
                  <a:pt x="50397" y="33488"/>
                  <a:pt x="50415" y="33489"/>
                  <a:pt x="50433" y="33493"/>
                </a:cubicBezTo>
                <a:cubicBezTo>
                  <a:pt x="51958" y="33782"/>
                  <a:pt x="53485" y="34061"/>
                  <a:pt x="55002" y="34385"/>
                </a:cubicBezTo>
                <a:cubicBezTo>
                  <a:pt x="55499" y="34492"/>
                  <a:pt x="55790" y="34871"/>
                  <a:pt x="55748" y="35397"/>
                </a:cubicBezTo>
                <a:cubicBezTo>
                  <a:pt x="55661" y="36517"/>
                  <a:pt x="55540" y="37632"/>
                  <a:pt x="55444" y="38621"/>
                </a:cubicBezTo>
                <a:cubicBezTo>
                  <a:pt x="54282" y="37437"/>
                  <a:pt x="53058" y="36154"/>
                  <a:pt x="51791" y="34917"/>
                </a:cubicBezTo>
                <a:cubicBezTo>
                  <a:pt x="51359" y="34495"/>
                  <a:pt x="50811" y="34190"/>
                  <a:pt x="50325" y="33822"/>
                </a:cubicBezTo>
                <a:cubicBezTo>
                  <a:pt x="50228" y="33749"/>
                  <a:pt x="50164" y="33632"/>
                  <a:pt x="50085" y="33533"/>
                </a:cubicBezTo>
                <a:cubicBezTo>
                  <a:pt x="50183" y="33524"/>
                  <a:pt x="50284" y="33488"/>
                  <a:pt x="50378" y="33488"/>
                </a:cubicBezTo>
                <a:close/>
                <a:moveTo>
                  <a:pt x="35441" y="28818"/>
                </a:moveTo>
                <a:lnTo>
                  <a:pt x="35441" y="28818"/>
                </a:lnTo>
                <a:cubicBezTo>
                  <a:pt x="35638" y="28855"/>
                  <a:pt x="35881" y="28829"/>
                  <a:pt x="36026" y="28934"/>
                </a:cubicBezTo>
                <a:cubicBezTo>
                  <a:pt x="36956" y="29621"/>
                  <a:pt x="37768" y="30393"/>
                  <a:pt x="38386" y="31407"/>
                </a:cubicBezTo>
                <a:cubicBezTo>
                  <a:pt x="39627" y="33438"/>
                  <a:pt x="39783" y="35669"/>
                  <a:pt x="39822" y="37943"/>
                </a:cubicBezTo>
                <a:cubicBezTo>
                  <a:pt x="39831" y="38435"/>
                  <a:pt x="39823" y="38925"/>
                  <a:pt x="39823" y="39560"/>
                </a:cubicBezTo>
                <a:cubicBezTo>
                  <a:pt x="38966" y="37717"/>
                  <a:pt x="38146" y="36071"/>
                  <a:pt x="37433" y="34382"/>
                </a:cubicBezTo>
                <a:cubicBezTo>
                  <a:pt x="36818" y="32923"/>
                  <a:pt x="36331" y="31410"/>
                  <a:pt x="35787" y="29922"/>
                </a:cubicBezTo>
                <a:cubicBezTo>
                  <a:pt x="35712" y="29721"/>
                  <a:pt x="35638" y="29520"/>
                  <a:pt x="35574" y="29316"/>
                </a:cubicBezTo>
                <a:cubicBezTo>
                  <a:pt x="35522" y="29154"/>
                  <a:pt x="35486" y="28985"/>
                  <a:pt x="35441" y="28818"/>
                </a:cubicBezTo>
                <a:close/>
                <a:moveTo>
                  <a:pt x="69596" y="35736"/>
                </a:moveTo>
                <a:cubicBezTo>
                  <a:pt x="71210" y="35736"/>
                  <a:pt x="75413" y="37959"/>
                  <a:pt x="77005" y="39619"/>
                </a:cubicBezTo>
                <a:cubicBezTo>
                  <a:pt x="76918" y="39657"/>
                  <a:pt x="76806" y="39742"/>
                  <a:pt x="76736" y="39742"/>
                </a:cubicBezTo>
                <a:cubicBezTo>
                  <a:pt x="76726" y="39742"/>
                  <a:pt x="76717" y="39740"/>
                  <a:pt x="76709" y="39736"/>
                </a:cubicBezTo>
                <a:cubicBezTo>
                  <a:pt x="74628" y="38731"/>
                  <a:pt x="72548" y="37726"/>
                  <a:pt x="70486" y="36685"/>
                </a:cubicBezTo>
                <a:cubicBezTo>
                  <a:pt x="70034" y="36458"/>
                  <a:pt x="69648" y="36096"/>
                  <a:pt x="69227" y="35792"/>
                </a:cubicBezTo>
                <a:cubicBezTo>
                  <a:pt x="69327" y="35754"/>
                  <a:pt x="69451" y="35736"/>
                  <a:pt x="69596" y="35736"/>
                </a:cubicBezTo>
                <a:close/>
                <a:moveTo>
                  <a:pt x="48069" y="33059"/>
                </a:moveTo>
                <a:cubicBezTo>
                  <a:pt x="48190" y="33083"/>
                  <a:pt x="48338" y="33070"/>
                  <a:pt x="48427" y="33138"/>
                </a:cubicBezTo>
                <a:cubicBezTo>
                  <a:pt x="49823" y="34180"/>
                  <a:pt x="51285" y="35149"/>
                  <a:pt x="52578" y="36307"/>
                </a:cubicBezTo>
                <a:cubicBezTo>
                  <a:pt x="53547" y="37175"/>
                  <a:pt x="54306" y="38280"/>
                  <a:pt x="55132" y="39299"/>
                </a:cubicBezTo>
                <a:cubicBezTo>
                  <a:pt x="55333" y="39547"/>
                  <a:pt x="55429" y="39879"/>
                  <a:pt x="55572" y="40171"/>
                </a:cubicBezTo>
                <a:cubicBezTo>
                  <a:pt x="55537" y="40189"/>
                  <a:pt x="55504" y="40203"/>
                  <a:pt x="55471" y="40219"/>
                </a:cubicBezTo>
                <a:cubicBezTo>
                  <a:pt x="54542" y="39158"/>
                  <a:pt x="53651" y="38063"/>
                  <a:pt x="52676" y="37045"/>
                </a:cubicBezTo>
                <a:cubicBezTo>
                  <a:pt x="51417" y="35730"/>
                  <a:pt x="50112" y="34454"/>
                  <a:pt x="48465" y="33604"/>
                </a:cubicBezTo>
                <a:cubicBezTo>
                  <a:pt x="48364" y="33552"/>
                  <a:pt x="48272" y="33459"/>
                  <a:pt x="48206" y="33365"/>
                </a:cubicBezTo>
                <a:cubicBezTo>
                  <a:pt x="48141" y="33277"/>
                  <a:pt x="48113" y="33162"/>
                  <a:pt x="48069" y="33059"/>
                </a:cubicBezTo>
                <a:close/>
                <a:moveTo>
                  <a:pt x="48829" y="34420"/>
                </a:moveTo>
                <a:lnTo>
                  <a:pt x="48829" y="34420"/>
                </a:lnTo>
                <a:cubicBezTo>
                  <a:pt x="48977" y="34466"/>
                  <a:pt x="49159" y="34473"/>
                  <a:pt x="49263" y="34566"/>
                </a:cubicBezTo>
                <a:cubicBezTo>
                  <a:pt x="50641" y="35775"/>
                  <a:pt x="52108" y="36887"/>
                  <a:pt x="53222" y="38378"/>
                </a:cubicBezTo>
                <a:cubicBezTo>
                  <a:pt x="53703" y="39025"/>
                  <a:pt x="54300" y="39583"/>
                  <a:pt x="54844" y="40182"/>
                </a:cubicBezTo>
                <a:cubicBezTo>
                  <a:pt x="54802" y="40242"/>
                  <a:pt x="54759" y="40302"/>
                  <a:pt x="54718" y="40364"/>
                </a:cubicBezTo>
                <a:cubicBezTo>
                  <a:pt x="53966" y="39814"/>
                  <a:pt x="53136" y="39346"/>
                  <a:pt x="52481" y="38701"/>
                </a:cubicBezTo>
                <a:cubicBezTo>
                  <a:pt x="51262" y="37499"/>
                  <a:pt x="50137" y="36197"/>
                  <a:pt x="48987" y="34922"/>
                </a:cubicBezTo>
                <a:cubicBezTo>
                  <a:pt x="48880" y="34803"/>
                  <a:pt x="48878" y="34589"/>
                  <a:pt x="48829" y="34420"/>
                </a:cubicBezTo>
                <a:close/>
                <a:moveTo>
                  <a:pt x="61387" y="35368"/>
                </a:moveTo>
                <a:cubicBezTo>
                  <a:pt x="63306" y="35865"/>
                  <a:pt x="64744" y="37061"/>
                  <a:pt x="65973" y="38559"/>
                </a:cubicBezTo>
                <a:cubicBezTo>
                  <a:pt x="66419" y="39100"/>
                  <a:pt x="66855" y="39648"/>
                  <a:pt x="67288" y="40199"/>
                </a:cubicBezTo>
                <a:cubicBezTo>
                  <a:pt x="67334" y="40258"/>
                  <a:pt x="67325" y="40362"/>
                  <a:pt x="67341" y="40445"/>
                </a:cubicBezTo>
                <a:cubicBezTo>
                  <a:pt x="67266" y="40432"/>
                  <a:pt x="67171" y="40443"/>
                  <a:pt x="67114" y="40401"/>
                </a:cubicBezTo>
                <a:cubicBezTo>
                  <a:pt x="66054" y="39584"/>
                  <a:pt x="64983" y="38780"/>
                  <a:pt x="63947" y="37934"/>
                </a:cubicBezTo>
                <a:cubicBezTo>
                  <a:pt x="63017" y="37175"/>
                  <a:pt x="62128" y="36366"/>
                  <a:pt x="61222" y="35578"/>
                </a:cubicBezTo>
                <a:cubicBezTo>
                  <a:pt x="61277" y="35507"/>
                  <a:pt x="61332" y="35439"/>
                  <a:pt x="61387" y="35368"/>
                </a:cubicBezTo>
                <a:close/>
                <a:moveTo>
                  <a:pt x="42855" y="32185"/>
                </a:moveTo>
                <a:cubicBezTo>
                  <a:pt x="42942" y="32310"/>
                  <a:pt x="43043" y="32425"/>
                  <a:pt x="43114" y="32560"/>
                </a:cubicBezTo>
                <a:cubicBezTo>
                  <a:pt x="43655" y="33558"/>
                  <a:pt x="44256" y="34530"/>
                  <a:pt x="44712" y="35568"/>
                </a:cubicBezTo>
                <a:cubicBezTo>
                  <a:pt x="45361" y="37048"/>
                  <a:pt x="45062" y="38585"/>
                  <a:pt x="44755" y="40099"/>
                </a:cubicBezTo>
                <a:cubicBezTo>
                  <a:pt x="44725" y="40248"/>
                  <a:pt x="44596" y="40377"/>
                  <a:pt x="44511" y="40516"/>
                </a:cubicBezTo>
                <a:cubicBezTo>
                  <a:pt x="44359" y="40414"/>
                  <a:pt x="44129" y="40348"/>
                  <a:pt x="44070" y="40206"/>
                </a:cubicBezTo>
                <a:cubicBezTo>
                  <a:pt x="43634" y="39192"/>
                  <a:pt x="43187" y="38179"/>
                  <a:pt x="42835" y="37133"/>
                </a:cubicBezTo>
                <a:cubicBezTo>
                  <a:pt x="42599" y="36433"/>
                  <a:pt x="42509" y="35684"/>
                  <a:pt x="42408" y="35204"/>
                </a:cubicBezTo>
                <a:cubicBezTo>
                  <a:pt x="42477" y="34174"/>
                  <a:pt x="42516" y="33406"/>
                  <a:pt x="42593" y="32641"/>
                </a:cubicBezTo>
                <a:cubicBezTo>
                  <a:pt x="42609" y="32482"/>
                  <a:pt x="42765" y="32337"/>
                  <a:pt x="42855" y="32185"/>
                </a:cubicBezTo>
                <a:close/>
                <a:moveTo>
                  <a:pt x="66659" y="35490"/>
                </a:moveTo>
                <a:cubicBezTo>
                  <a:pt x="66769" y="35529"/>
                  <a:pt x="66883" y="35564"/>
                  <a:pt x="66991" y="35613"/>
                </a:cubicBezTo>
                <a:cubicBezTo>
                  <a:pt x="68831" y="36436"/>
                  <a:pt x="70368" y="37691"/>
                  <a:pt x="71818" y="39058"/>
                </a:cubicBezTo>
                <a:cubicBezTo>
                  <a:pt x="72496" y="39699"/>
                  <a:pt x="73126" y="40388"/>
                  <a:pt x="73777" y="41058"/>
                </a:cubicBezTo>
                <a:cubicBezTo>
                  <a:pt x="73479" y="40979"/>
                  <a:pt x="73170" y="40928"/>
                  <a:pt x="72885" y="40818"/>
                </a:cubicBezTo>
                <a:cubicBezTo>
                  <a:pt x="71050" y="40104"/>
                  <a:pt x="69227" y="39353"/>
                  <a:pt x="67973" y="37726"/>
                </a:cubicBezTo>
                <a:cubicBezTo>
                  <a:pt x="67515" y="37133"/>
                  <a:pt x="67109" y="36502"/>
                  <a:pt x="66696" y="35879"/>
                </a:cubicBezTo>
                <a:cubicBezTo>
                  <a:pt x="66633" y="35782"/>
                  <a:pt x="66667" y="35622"/>
                  <a:pt x="66659" y="35490"/>
                </a:cubicBezTo>
                <a:close/>
                <a:moveTo>
                  <a:pt x="47118" y="33422"/>
                </a:moveTo>
                <a:cubicBezTo>
                  <a:pt x="47351" y="33545"/>
                  <a:pt x="47691" y="33608"/>
                  <a:pt x="47802" y="33801"/>
                </a:cubicBezTo>
                <a:cubicBezTo>
                  <a:pt x="48446" y="34926"/>
                  <a:pt x="49108" y="36050"/>
                  <a:pt x="49625" y="37236"/>
                </a:cubicBezTo>
                <a:cubicBezTo>
                  <a:pt x="50213" y="38579"/>
                  <a:pt x="50659" y="39986"/>
                  <a:pt x="51164" y="41369"/>
                </a:cubicBezTo>
                <a:cubicBezTo>
                  <a:pt x="50766" y="40916"/>
                  <a:pt x="50309" y="40503"/>
                  <a:pt x="49996" y="40001"/>
                </a:cubicBezTo>
                <a:cubicBezTo>
                  <a:pt x="49275" y="38838"/>
                  <a:pt x="48588" y="37648"/>
                  <a:pt x="47972" y="36429"/>
                </a:cubicBezTo>
                <a:cubicBezTo>
                  <a:pt x="47596" y="35679"/>
                  <a:pt x="47364" y="34855"/>
                  <a:pt x="47100" y="34054"/>
                </a:cubicBezTo>
                <a:cubicBezTo>
                  <a:pt x="47039" y="33866"/>
                  <a:pt x="47108" y="33634"/>
                  <a:pt x="47118" y="33422"/>
                </a:cubicBezTo>
                <a:close/>
                <a:moveTo>
                  <a:pt x="51198" y="41421"/>
                </a:moveTo>
                <a:lnTo>
                  <a:pt x="51198" y="41421"/>
                </a:lnTo>
                <a:cubicBezTo>
                  <a:pt x="51272" y="41437"/>
                  <a:pt x="51346" y="41451"/>
                  <a:pt x="51421" y="41469"/>
                </a:cubicBezTo>
                <a:cubicBezTo>
                  <a:pt x="51365" y="41528"/>
                  <a:pt x="51307" y="41589"/>
                  <a:pt x="51249" y="41650"/>
                </a:cubicBezTo>
                <a:cubicBezTo>
                  <a:pt x="51233" y="41573"/>
                  <a:pt x="51216" y="41498"/>
                  <a:pt x="51198" y="41421"/>
                </a:cubicBezTo>
                <a:close/>
                <a:moveTo>
                  <a:pt x="51420" y="42011"/>
                </a:moveTo>
                <a:cubicBezTo>
                  <a:pt x="51421" y="42011"/>
                  <a:pt x="51422" y="42011"/>
                  <a:pt x="51422" y="42011"/>
                </a:cubicBezTo>
                <a:cubicBezTo>
                  <a:pt x="51437" y="42013"/>
                  <a:pt x="51450" y="42037"/>
                  <a:pt x="51461" y="42055"/>
                </a:cubicBezTo>
                <a:cubicBezTo>
                  <a:pt x="51446" y="42066"/>
                  <a:pt x="51430" y="42079"/>
                  <a:pt x="51415" y="42092"/>
                </a:cubicBezTo>
                <a:cubicBezTo>
                  <a:pt x="51402" y="42076"/>
                  <a:pt x="51388" y="42062"/>
                  <a:pt x="51375" y="42044"/>
                </a:cubicBezTo>
                <a:cubicBezTo>
                  <a:pt x="51391" y="42033"/>
                  <a:pt x="51406" y="42011"/>
                  <a:pt x="51420" y="42011"/>
                </a:cubicBezTo>
                <a:close/>
                <a:moveTo>
                  <a:pt x="56838" y="34953"/>
                </a:moveTo>
                <a:cubicBezTo>
                  <a:pt x="56885" y="34953"/>
                  <a:pt x="56928" y="34957"/>
                  <a:pt x="56964" y="34977"/>
                </a:cubicBezTo>
                <a:cubicBezTo>
                  <a:pt x="57825" y="35438"/>
                  <a:pt x="58683" y="35908"/>
                  <a:pt x="59542" y="36374"/>
                </a:cubicBezTo>
                <a:cubicBezTo>
                  <a:pt x="61766" y="38309"/>
                  <a:pt x="63921" y="41028"/>
                  <a:pt x="64311" y="42490"/>
                </a:cubicBezTo>
                <a:cubicBezTo>
                  <a:pt x="63591" y="41917"/>
                  <a:pt x="62940" y="41437"/>
                  <a:pt x="62333" y="40906"/>
                </a:cubicBezTo>
                <a:cubicBezTo>
                  <a:pt x="61017" y="39755"/>
                  <a:pt x="59689" y="38610"/>
                  <a:pt x="58431" y="37395"/>
                </a:cubicBezTo>
                <a:cubicBezTo>
                  <a:pt x="57782" y="36768"/>
                  <a:pt x="57271" y="35999"/>
                  <a:pt x="56710" y="35286"/>
                </a:cubicBezTo>
                <a:cubicBezTo>
                  <a:pt x="56654" y="35214"/>
                  <a:pt x="56693" y="35066"/>
                  <a:pt x="56687" y="34955"/>
                </a:cubicBezTo>
                <a:lnTo>
                  <a:pt x="56687" y="34955"/>
                </a:lnTo>
                <a:cubicBezTo>
                  <a:pt x="56698" y="34956"/>
                  <a:pt x="56709" y="34956"/>
                  <a:pt x="56720" y="34956"/>
                </a:cubicBezTo>
                <a:cubicBezTo>
                  <a:pt x="56759" y="34956"/>
                  <a:pt x="56800" y="34953"/>
                  <a:pt x="56838" y="34953"/>
                </a:cubicBezTo>
                <a:close/>
                <a:moveTo>
                  <a:pt x="56245" y="35572"/>
                </a:moveTo>
                <a:cubicBezTo>
                  <a:pt x="56294" y="35572"/>
                  <a:pt x="56355" y="35647"/>
                  <a:pt x="56429" y="35807"/>
                </a:cubicBezTo>
                <a:cubicBezTo>
                  <a:pt x="56885" y="36776"/>
                  <a:pt x="57446" y="37709"/>
                  <a:pt x="57780" y="38717"/>
                </a:cubicBezTo>
                <a:cubicBezTo>
                  <a:pt x="58237" y="40099"/>
                  <a:pt x="58532" y="41537"/>
                  <a:pt x="58876" y="42954"/>
                </a:cubicBezTo>
                <a:cubicBezTo>
                  <a:pt x="58952" y="43264"/>
                  <a:pt x="58957" y="43590"/>
                  <a:pt x="58972" y="43913"/>
                </a:cubicBezTo>
                <a:cubicBezTo>
                  <a:pt x="58978" y="44055"/>
                  <a:pt x="58923" y="44202"/>
                  <a:pt x="58895" y="44347"/>
                </a:cubicBezTo>
                <a:cubicBezTo>
                  <a:pt x="58756" y="44275"/>
                  <a:pt x="58567" y="44240"/>
                  <a:pt x="58489" y="44126"/>
                </a:cubicBezTo>
                <a:cubicBezTo>
                  <a:pt x="57958" y="43359"/>
                  <a:pt x="57388" y="42608"/>
                  <a:pt x="56946" y="41790"/>
                </a:cubicBezTo>
                <a:cubicBezTo>
                  <a:pt x="56215" y="40436"/>
                  <a:pt x="55870" y="38970"/>
                  <a:pt x="55897" y="37409"/>
                </a:cubicBezTo>
                <a:cubicBezTo>
                  <a:pt x="55971" y="36891"/>
                  <a:pt x="56043" y="36371"/>
                  <a:pt x="56123" y="35852"/>
                </a:cubicBezTo>
                <a:cubicBezTo>
                  <a:pt x="56150" y="35670"/>
                  <a:pt x="56190" y="35572"/>
                  <a:pt x="56245" y="35572"/>
                </a:cubicBezTo>
                <a:close/>
                <a:moveTo>
                  <a:pt x="867" y="0"/>
                </a:moveTo>
                <a:cubicBezTo>
                  <a:pt x="812" y="0"/>
                  <a:pt x="765" y="10"/>
                  <a:pt x="740" y="31"/>
                </a:cubicBezTo>
                <a:cubicBezTo>
                  <a:pt x="1" y="637"/>
                  <a:pt x="141" y="2297"/>
                  <a:pt x="887" y="2797"/>
                </a:cubicBezTo>
                <a:cubicBezTo>
                  <a:pt x="2095" y="3607"/>
                  <a:pt x="3356" y="4380"/>
                  <a:pt x="4419" y="5359"/>
                </a:cubicBezTo>
                <a:cubicBezTo>
                  <a:pt x="5896" y="6723"/>
                  <a:pt x="7212" y="8260"/>
                  <a:pt x="8686" y="9819"/>
                </a:cubicBezTo>
                <a:cubicBezTo>
                  <a:pt x="8074" y="9742"/>
                  <a:pt x="7624" y="9658"/>
                  <a:pt x="7170" y="9638"/>
                </a:cubicBezTo>
                <a:cubicBezTo>
                  <a:pt x="6933" y="9628"/>
                  <a:pt x="6696" y="9621"/>
                  <a:pt x="6460" y="9621"/>
                </a:cubicBezTo>
                <a:cubicBezTo>
                  <a:pt x="5497" y="9621"/>
                  <a:pt x="4547" y="9735"/>
                  <a:pt x="3667" y="10194"/>
                </a:cubicBezTo>
                <a:cubicBezTo>
                  <a:pt x="3437" y="10312"/>
                  <a:pt x="3324" y="10656"/>
                  <a:pt x="3158" y="10895"/>
                </a:cubicBezTo>
                <a:cubicBezTo>
                  <a:pt x="3411" y="10999"/>
                  <a:pt x="3655" y="11148"/>
                  <a:pt x="3920" y="11200"/>
                </a:cubicBezTo>
                <a:cubicBezTo>
                  <a:pt x="4697" y="11355"/>
                  <a:pt x="5484" y="11475"/>
                  <a:pt x="6354" y="11622"/>
                </a:cubicBezTo>
                <a:cubicBezTo>
                  <a:pt x="5051" y="12194"/>
                  <a:pt x="3690" y="12486"/>
                  <a:pt x="2953" y="13722"/>
                </a:cubicBezTo>
                <a:cubicBezTo>
                  <a:pt x="2775" y="14019"/>
                  <a:pt x="2652" y="14508"/>
                  <a:pt x="2775" y="14788"/>
                </a:cubicBezTo>
                <a:cubicBezTo>
                  <a:pt x="2860" y="14980"/>
                  <a:pt x="2987" y="15044"/>
                  <a:pt x="3131" y="15044"/>
                </a:cubicBezTo>
                <a:cubicBezTo>
                  <a:pt x="3334" y="15044"/>
                  <a:pt x="3571" y="14918"/>
                  <a:pt x="3778" y="14843"/>
                </a:cubicBezTo>
                <a:cubicBezTo>
                  <a:pt x="5000" y="14399"/>
                  <a:pt x="6224" y="13955"/>
                  <a:pt x="7452" y="13529"/>
                </a:cubicBezTo>
                <a:cubicBezTo>
                  <a:pt x="8464" y="13176"/>
                  <a:pt x="9485" y="12843"/>
                  <a:pt x="10476" y="12512"/>
                </a:cubicBezTo>
                <a:lnTo>
                  <a:pt x="10476" y="12512"/>
                </a:lnTo>
                <a:cubicBezTo>
                  <a:pt x="10385" y="13089"/>
                  <a:pt x="10180" y="13738"/>
                  <a:pt x="10207" y="14380"/>
                </a:cubicBezTo>
                <a:cubicBezTo>
                  <a:pt x="10229" y="14879"/>
                  <a:pt x="10096" y="14988"/>
                  <a:pt x="9666" y="15072"/>
                </a:cubicBezTo>
                <a:cubicBezTo>
                  <a:pt x="8686" y="15266"/>
                  <a:pt x="7745" y="15592"/>
                  <a:pt x="6953" y="16235"/>
                </a:cubicBezTo>
                <a:cubicBezTo>
                  <a:pt x="6787" y="16369"/>
                  <a:pt x="6697" y="16598"/>
                  <a:pt x="6571" y="16784"/>
                </a:cubicBezTo>
                <a:cubicBezTo>
                  <a:pt x="6827" y="16855"/>
                  <a:pt x="7080" y="16945"/>
                  <a:pt x="7341" y="16991"/>
                </a:cubicBezTo>
                <a:cubicBezTo>
                  <a:pt x="7349" y="16992"/>
                  <a:pt x="7358" y="16993"/>
                  <a:pt x="7366" y="16993"/>
                </a:cubicBezTo>
                <a:cubicBezTo>
                  <a:pt x="7463" y="16993"/>
                  <a:pt x="7571" y="16911"/>
                  <a:pt x="7677" y="16893"/>
                </a:cubicBezTo>
                <a:cubicBezTo>
                  <a:pt x="9312" y="16622"/>
                  <a:pt x="10946" y="16356"/>
                  <a:pt x="12580" y="16090"/>
                </a:cubicBezTo>
                <a:cubicBezTo>
                  <a:pt x="12590" y="16154"/>
                  <a:pt x="12599" y="16214"/>
                  <a:pt x="12608" y="16278"/>
                </a:cubicBezTo>
                <a:cubicBezTo>
                  <a:pt x="11958" y="16654"/>
                  <a:pt x="11269" y="16972"/>
                  <a:pt x="10668" y="17415"/>
                </a:cubicBezTo>
                <a:cubicBezTo>
                  <a:pt x="9209" y="18495"/>
                  <a:pt x="8097" y="19823"/>
                  <a:pt x="7987" y="21743"/>
                </a:cubicBezTo>
                <a:cubicBezTo>
                  <a:pt x="7974" y="21953"/>
                  <a:pt x="8058" y="22215"/>
                  <a:pt x="8195" y="22365"/>
                </a:cubicBezTo>
                <a:cubicBezTo>
                  <a:pt x="8208" y="22379"/>
                  <a:pt x="8232" y="22385"/>
                  <a:pt x="8265" y="22385"/>
                </a:cubicBezTo>
                <a:cubicBezTo>
                  <a:pt x="8388" y="22385"/>
                  <a:pt x="8626" y="22298"/>
                  <a:pt x="8746" y="22209"/>
                </a:cubicBezTo>
                <a:cubicBezTo>
                  <a:pt x="10569" y="20855"/>
                  <a:pt x="12381" y="19484"/>
                  <a:pt x="14193" y="18120"/>
                </a:cubicBezTo>
                <a:lnTo>
                  <a:pt x="14193" y="18120"/>
                </a:lnTo>
                <a:cubicBezTo>
                  <a:pt x="14193" y="18230"/>
                  <a:pt x="14207" y="18346"/>
                  <a:pt x="14181" y="18449"/>
                </a:cubicBezTo>
                <a:cubicBezTo>
                  <a:pt x="13737" y="20125"/>
                  <a:pt x="12945" y="21631"/>
                  <a:pt x="11961" y="23048"/>
                </a:cubicBezTo>
                <a:cubicBezTo>
                  <a:pt x="11821" y="23249"/>
                  <a:pt x="11760" y="23502"/>
                  <a:pt x="11660" y="23732"/>
                </a:cubicBezTo>
                <a:cubicBezTo>
                  <a:pt x="11922" y="23689"/>
                  <a:pt x="12246" y="23726"/>
                  <a:pt x="12436" y="23584"/>
                </a:cubicBezTo>
                <a:cubicBezTo>
                  <a:pt x="13140" y="23061"/>
                  <a:pt x="13867" y="22539"/>
                  <a:pt x="14460" y="21900"/>
                </a:cubicBezTo>
                <a:cubicBezTo>
                  <a:pt x="15620" y="20653"/>
                  <a:pt x="16659" y="19311"/>
                  <a:pt x="16448" y="17436"/>
                </a:cubicBezTo>
                <a:cubicBezTo>
                  <a:pt x="16449" y="17433"/>
                  <a:pt x="16452" y="17428"/>
                  <a:pt x="16455" y="17423"/>
                </a:cubicBezTo>
                <a:cubicBezTo>
                  <a:pt x="16459" y="17431"/>
                  <a:pt x="16461" y="17439"/>
                  <a:pt x="16464" y="17445"/>
                </a:cubicBezTo>
                <a:lnTo>
                  <a:pt x="17376" y="17971"/>
                </a:lnTo>
                <a:lnTo>
                  <a:pt x="17376" y="17969"/>
                </a:lnTo>
                <a:cubicBezTo>
                  <a:pt x="18219" y="18627"/>
                  <a:pt x="19065" y="19283"/>
                  <a:pt x="19907" y="19944"/>
                </a:cubicBezTo>
                <a:cubicBezTo>
                  <a:pt x="20151" y="20138"/>
                  <a:pt x="20389" y="20343"/>
                  <a:pt x="20630" y="20544"/>
                </a:cubicBezTo>
                <a:cubicBezTo>
                  <a:pt x="20111" y="20449"/>
                  <a:pt x="19595" y="20320"/>
                  <a:pt x="19073" y="20271"/>
                </a:cubicBezTo>
                <a:cubicBezTo>
                  <a:pt x="18254" y="20196"/>
                  <a:pt x="17430" y="20165"/>
                  <a:pt x="16607" y="20147"/>
                </a:cubicBezTo>
                <a:cubicBezTo>
                  <a:pt x="16606" y="20147"/>
                  <a:pt x="16606" y="20147"/>
                  <a:pt x="16605" y="20147"/>
                </a:cubicBezTo>
                <a:cubicBezTo>
                  <a:pt x="16483" y="20147"/>
                  <a:pt x="16357" y="20316"/>
                  <a:pt x="16232" y="20408"/>
                </a:cubicBezTo>
                <a:cubicBezTo>
                  <a:pt x="16323" y="20501"/>
                  <a:pt x="16396" y="20635"/>
                  <a:pt x="16505" y="20680"/>
                </a:cubicBezTo>
                <a:cubicBezTo>
                  <a:pt x="16896" y="20845"/>
                  <a:pt x="17302" y="20967"/>
                  <a:pt x="17696" y="21127"/>
                </a:cubicBezTo>
                <a:cubicBezTo>
                  <a:pt x="18838" y="21593"/>
                  <a:pt x="19978" y="22070"/>
                  <a:pt x="21119" y="22543"/>
                </a:cubicBezTo>
                <a:cubicBezTo>
                  <a:pt x="19209" y="22663"/>
                  <a:pt x="17353" y="22709"/>
                  <a:pt x="15639" y="23563"/>
                </a:cubicBezTo>
                <a:cubicBezTo>
                  <a:pt x="15240" y="23762"/>
                  <a:pt x="14656" y="24017"/>
                  <a:pt x="14868" y="24532"/>
                </a:cubicBezTo>
                <a:cubicBezTo>
                  <a:pt x="14950" y="24733"/>
                  <a:pt x="15470" y="24854"/>
                  <a:pt x="15869" y="24854"/>
                </a:cubicBezTo>
                <a:cubicBezTo>
                  <a:pt x="15938" y="24854"/>
                  <a:pt x="16003" y="24850"/>
                  <a:pt x="16061" y="24843"/>
                </a:cubicBezTo>
                <a:cubicBezTo>
                  <a:pt x="17843" y="24611"/>
                  <a:pt x="19615" y="24299"/>
                  <a:pt x="21391" y="24018"/>
                </a:cubicBezTo>
                <a:cubicBezTo>
                  <a:pt x="21426" y="24013"/>
                  <a:pt x="21462" y="24011"/>
                  <a:pt x="21497" y="24011"/>
                </a:cubicBezTo>
                <a:cubicBezTo>
                  <a:pt x="21587" y="24011"/>
                  <a:pt x="21678" y="24023"/>
                  <a:pt x="21768" y="24024"/>
                </a:cubicBezTo>
                <a:cubicBezTo>
                  <a:pt x="21687" y="24127"/>
                  <a:pt x="21617" y="24245"/>
                  <a:pt x="21518" y="24332"/>
                </a:cubicBezTo>
                <a:cubicBezTo>
                  <a:pt x="21240" y="24587"/>
                  <a:pt x="20943" y="24818"/>
                  <a:pt x="20671" y="25078"/>
                </a:cubicBezTo>
                <a:cubicBezTo>
                  <a:pt x="19573" y="26137"/>
                  <a:pt x="19142" y="27595"/>
                  <a:pt x="18436" y="28889"/>
                </a:cubicBezTo>
                <a:cubicBezTo>
                  <a:pt x="18354" y="29043"/>
                  <a:pt x="18335" y="29395"/>
                  <a:pt x="18413" y="29443"/>
                </a:cubicBezTo>
                <a:cubicBezTo>
                  <a:pt x="18572" y="29537"/>
                  <a:pt x="18794" y="29621"/>
                  <a:pt x="18982" y="29621"/>
                </a:cubicBezTo>
                <a:cubicBezTo>
                  <a:pt x="19036" y="29621"/>
                  <a:pt x="19086" y="29615"/>
                  <a:pt x="19132" y="29599"/>
                </a:cubicBezTo>
                <a:cubicBezTo>
                  <a:pt x="20230" y="29242"/>
                  <a:pt x="21366" y="28938"/>
                  <a:pt x="22384" y="28411"/>
                </a:cubicBezTo>
                <a:cubicBezTo>
                  <a:pt x="23994" y="27575"/>
                  <a:pt x="25449" y="26274"/>
                  <a:pt x="25192" y="23952"/>
                </a:cubicBezTo>
                <a:cubicBezTo>
                  <a:pt x="25180" y="23830"/>
                  <a:pt x="25274" y="23699"/>
                  <a:pt x="25319" y="23570"/>
                </a:cubicBezTo>
                <a:cubicBezTo>
                  <a:pt x="25416" y="23613"/>
                  <a:pt x="25520" y="23648"/>
                  <a:pt x="25611" y="23703"/>
                </a:cubicBezTo>
                <a:cubicBezTo>
                  <a:pt x="26535" y="24242"/>
                  <a:pt x="27458" y="24785"/>
                  <a:pt x="28378" y="25330"/>
                </a:cubicBezTo>
                <a:cubicBezTo>
                  <a:pt x="28493" y="25398"/>
                  <a:pt x="28598" y="25486"/>
                  <a:pt x="28709" y="25569"/>
                </a:cubicBezTo>
                <a:cubicBezTo>
                  <a:pt x="28572" y="25634"/>
                  <a:pt x="28437" y="25713"/>
                  <a:pt x="28292" y="25760"/>
                </a:cubicBezTo>
                <a:cubicBezTo>
                  <a:pt x="27114" y="26147"/>
                  <a:pt x="26049" y="26726"/>
                  <a:pt x="25119" y="27562"/>
                </a:cubicBezTo>
                <a:cubicBezTo>
                  <a:pt x="23330" y="29173"/>
                  <a:pt x="22244" y="31315"/>
                  <a:pt x="20828" y="33208"/>
                </a:cubicBezTo>
                <a:cubicBezTo>
                  <a:pt x="20750" y="33310"/>
                  <a:pt x="20713" y="33445"/>
                  <a:pt x="20655" y="33564"/>
                </a:cubicBezTo>
                <a:cubicBezTo>
                  <a:pt x="20759" y="33566"/>
                  <a:pt x="20870" y="33588"/>
                  <a:pt x="20975" y="33588"/>
                </a:cubicBezTo>
                <a:cubicBezTo>
                  <a:pt x="21026" y="33588"/>
                  <a:pt x="21075" y="33583"/>
                  <a:pt x="21120" y="33568"/>
                </a:cubicBezTo>
                <a:cubicBezTo>
                  <a:pt x="21848" y="33315"/>
                  <a:pt x="22601" y="33108"/>
                  <a:pt x="23278" y="32752"/>
                </a:cubicBezTo>
                <a:cubicBezTo>
                  <a:pt x="24254" y="32239"/>
                  <a:pt x="25325" y="31847"/>
                  <a:pt x="25973" y="30836"/>
                </a:cubicBezTo>
                <a:cubicBezTo>
                  <a:pt x="26367" y="30223"/>
                  <a:pt x="26865" y="29677"/>
                  <a:pt x="27258" y="29174"/>
                </a:cubicBezTo>
                <a:lnTo>
                  <a:pt x="27258" y="29174"/>
                </a:lnTo>
                <a:cubicBezTo>
                  <a:pt x="27300" y="30042"/>
                  <a:pt x="27205" y="31033"/>
                  <a:pt x="27425" y="31948"/>
                </a:cubicBezTo>
                <a:cubicBezTo>
                  <a:pt x="27809" y="33545"/>
                  <a:pt x="28388" y="35094"/>
                  <a:pt x="28887" y="36663"/>
                </a:cubicBezTo>
                <a:cubicBezTo>
                  <a:pt x="28884" y="36663"/>
                  <a:pt x="28880" y="36664"/>
                  <a:pt x="28877" y="36666"/>
                </a:cubicBezTo>
                <a:cubicBezTo>
                  <a:pt x="29031" y="36946"/>
                  <a:pt x="29160" y="37249"/>
                  <a:pt x="29355" y="37496"/>
                </a:cubicBezTo>
                <a:cubicBezTo>
                  <a:pt x="29383" y="37532"/>
                  <a:pt x="29471" y="37549"/>
                  <a:pt x="29563" y="37549"/>
                </a:cubicBezTo>
                <a:cubicBezTo>
                  <a:pt x="29667" y="37549"/>
                  <a:pt x="29776" y="37527"/>
                  <a:pt x="29805" y="37486"/>
                </a:cubicBezTo>
                <a:cubicBezTo>
                  <a:pt x="30061" y="37127"/>
                  <a:pt x="30280" y="36738"/>
                  <a:pt x="30476" y="36345"/>
                </a:cubicBezTo>
                <a:cubicBezTo>
                  <a:pt x="31228" y="34841"/>
                  <a:pt x="31494" y="33231"/>
                  <a:pt x="31473" y="31565"/>
                </a:cubicBezTo>
                <a:cubicBezTo>
                  <a:pt x="31471" y="31443"/>
                  <a:pt x="31519" y="31322"/>
                  <a:pt x="31545" y="31199"/>
                </a:cubicBezTo>
                <a:cubicBezTo>
                  <a:pt x="31623" y="31271"/>
                  <a:pt x="31697" y="31346"/>
                  <a:pt x="31776" y="31414"/>
                </a:cubicBezTo>
                <a:cubicBezTo>
                  <a:pt x="31944" y="31556"/>
                  <a:pt x="32118" y="31626"/>
                  <a:pt x="32273" y="31626"/>
                </a:cubicBezTo>
                <a:cubicBezTo>
                  <a:pt x="32482" y="31626"/>
                  <a:pt x="32655" y="31498"/>
                  <a:pt x="32719" y="31247"/>
                </a:cubicBezTo>
                <a:cubicBezTo>
                  <a:pt x="33119" y="29727"/>
                  <a:pt x="32855" y="28366"/>
                  <a:pt x="31710" y="27232"/>
                </a:cubicBezTo>
                <a:lnTo>
                  <a:pt x="31710" y="27232"/>
                </a:lnTo>
                <a:cubicBezTo>
                  <a:pt x="32662" y="27605"/>
                  <a:pt x="33619" y="27974"/>
                  <a:pt x="34563" y="28367"/>
                </a:cubicBezTo>
                <a:cubicBezTo>
                  <a:pt x="34604" y="28383"/>
                  <a:pt x="34611" y="28658"/>
                  <a:pt x="34545" y="28723"/>
                </a:cubicBezTo>
                <a:cubicBezTo>
                  <a:pt x="33323" y="29923"/>
                  <a:pt x="33182" y="31494"/>
                  <a:pt x="33195" y="33043"/>
                </a:cubicBezTo>
                <a:cubicBezTo>
                  <a:pt x="33202" y="34048"/>
                  <a:pt x="33463" y="35065"/>
                  <a:pt x="33716" y="36048"/>
                </a:cubicBezTo>
                <a:cubicBezTo>
                  <a:pt x="33895" y="36741"/>
                  <a:pt x="34213" y="37409"/>
                  <a:pt x="34553" y="38044"/>
                </a:cubicBezTo>
                <a:cubicBezTo>
                  <a:pt x="34670" y="38262"/>
                  <a:pt x="35036" y="38349"/>
                  <a:pt x="35287" y="38498"/>
                </a:cubicBezTo>
                <a:cubicBezTo>
                  <a:pt x="35376" y="38275"/>
                  <a:pt x="35535" y="38057"/>
                  <a:pt x="35543" y="37833"/>
                </a:cubicBezTo>
                <a:cubicBezTo>
                  <a:pt x="35582" y="36473"/>
                  <a:pt x="35593" y="35111"/>
                  <a:pt x="35603" y="33750"/>
                </a:cubicBezTo>
                <a:cubicBezTo>
                  <a:pt x="35611" y="32745"/>
                  <a:pt x="35605" y="31738"/>
                  <a:pt x="35605" y="30834"/>
                </a:cubicBezTo>
                <a:lnTo>
                  <a:pt x="35605" y="30834"/>
                </a:lnTo>
                <a:cubicBezTo>
                  <a:pt x="35803" y="31378"/>
                  <a:pt x="36013" y="32042"/>
                  <a:pt x="36280" y="32681"/>
                </a:cubicBezTo>
                <a:cubicBezTo>
                  <a:pt x="37084" y="34605"/>
                  <a:pt x="37901" y="36521"/>
                  <a:pt x="38737" y="38433"/>
                </a:cubicBezTo>
                <a:cubicBezTo>
                  <a:pt x="38951" y="38925"/>
                  <a:pt x="39229" y="39395"/>
                  <a:pt x="39523" y="39845"/>
                </a:cubicBezTo>
                <a:cubicBezTo>
                  <a:pt x="39617" y="39988"/>
                  <a:pt x="39861" y="40033"/>
                  <a:pt x="40036" y="40122"/>
                </a:cubicBezTo>
                <a:cubicBezTo>
                  <a:pt x="40091" y="39982"/>
                  <a:pt x="40185" y="39843"/>
                  <a:pt x="40191" y="39700"/>
                </a:cubicBezTo>
                <a:cubicBezTo>
                  <a:pt x="40217" y="38783"/>
                  <a:pt x="40282" y="37863"/>
                  <a:pt x="40227" y="36952"/>
                </a:cubicBezTo>
                <a:cubicBezTo>
                  <a:pt x="40129" y="35368"/>
                  <a:pt x="40036" y="33772"/>
                  <a:pt x="39298" y="32310"/>
                </a:cubicBezTo>
                <a:cubicBezTo>
                  <a:pt x="39092" y="31896"/>
                  <a:pt x="38920" y="31464"/>
                  <a:pt x="38805" y="31211"/>
                </a:cubicBezTo>
                <a:lnTo>
                  <a:pt x="38805" y="31211"/>
                </a:lnTo>
                <a:cubicBezTo>
                  <a:pt x="39787" y="31702"/>
                  <a:pt x="40865" y="32233"/>
                  <a:pt x="41929" y="32790"/>
                </a:cubicBezTo>
                <a:cubicBezTo>
                  <a:pt x="42023" y="32839"/>
                  <a:pt x="42085" y="33057"/>
                  <a:pt x="42072" y="33190"/>
                </a:cubicBezTo>
                <a:cubicBezTo>
                  <a:pt x="41951" y="34504"/>
                  <a:pt x="41870" y="35812"/>
                  <a:pt x="42304" y="37092"/>
                </a:cubicBezTo>
                <a:cubicBezTo>
                  <a:pt x="42581" y="37914"/>
                  <a:pt x="42784" y="38769"/>
                  <a:pt x="43159" y="39542"/>
                </a:cubicBezTo>
                <a:cubicBezTo>
                  <a:pt x="43468" y="40179"/>
                  <a:pt x="43961" y="40734"/>
                  <a:pt x="44414" y="41292"/>
                </a:cubicBezTo>
                <a:cubicBezTo>
                  <a:pt x="44506" y="41406"/>
                  <a:pt x="44604" y="41459"/>
                  <a:pt x="44695" y="41459"/>
                </a:cubicBezTo>
                <a:cubicBezTo>
                  <a:pt x="44825" y="41459"/>
                  <a:pt x="44938" y="41348"/>
                  <a:pt x="44989" y="41145"/>
                </a:cubicBezTo>
                <a:cubicBezTo>
                  <a:pt x="45123" y="40621"/>
                  <a:pt x="45214" y="40086"/>
                  <a:pt x="45311" y="39555"/>
                </a:cubicBezTo>
                <a:cubicBezTo>
                  <a:pt x="45445" y="38796"/>
                  <a:pt x="45568" y="38032"/>
                  <a:pt x="45698" y="37272"/>
                </a:cubicBezTo>
                <a:cubicBezTo>
                  <a:pt x="45653" y="37214"/>
                  <a:pt x="45610" y="37156"/>
                  <a:pt x="45565" y="37098"/>
                </a:cubicBezTo>
                <a:cubicBezTo>
                  <a:pt x="45601" y="37075"/>
                  <a:pt x="45639" y="37052"/>
                  <a:pt x="45675" y="37030"/>
                </a:cubicBezTo>
                <a:cubicBezTo>
                  <a:pt x="45701" y="37092"/>
                  <a:pt x="45727" y="37156"/>
                  <a:pt x="45753" y="37220"/>
                </a:cubicBezTo>
                <a:cubicBezTo>
                  <a:pt x="46252" y="37823"/>
                  <a:pt x="46745" y="38429"/>
                  <a:pt x="47251" y="39026"/>
                </a:cubicBezTo>
                <a:cubicBezTo>
                  <a:pt x="47332" y="39120"/>
                  <a:pt x="47474" y="39163"/>
                  <a:pt x="47588" y="39231"/>
                </a:cubicBezTo>
                <a:cubicBezTo>
                  <a:pt x="47655" y="39078"/>
                  <a:pt x="47807" y="38905"/>
                  <a:pt x="47774" y="38774"/>
                </a:cubicBezTo>
                <a:cubicBezTo>
                  <a:pt x="47552" y="37891"/>
                  <a:pt x="47289" y="37017"/>
                  <a:pt x="47046" y="36141"/>
                </a:cubicBezTo>
                <a:cubicBezTo>
                  <a:pt x="46993" y="35950"/>
                  <a:pt x="46962" y="35753"/>
                  <a:pt x="46923" y="35559"/>
                </a:cubicBezTo>
                <a:lnTo>
                  <a:pt x="46923" y="35559"/>
                </a:lnTo>
                <a:cubicBezTo>
                  <a:pt x="47510" y="36547"/>
                  <a:pt x="47914" y="37588"/>
                  <a:pt x="48492" y="38523"/>
                </a:cubicBezTo>
                <a:cubicBezTo>
                  <a:pt x="49335" y="39884"/>
                  <a:pt x="50287" y="41181"/>
                  <a:pt x="51236" y="42472"/>
                </a:cubicBezTo>
                <a:cubicBezTo>
                  <a:pt x="51409" y="42710"/>
                  <a:pt x="51791" y="42794"/>
                  <a:pt x="52076" y="42948"/>
                </a:cubicBezTo>
                <a:cubicBezTo>
                  <a:pt x="52079" y="42656"/>
                  <a:pt x="52169" y="42331"/>
                  <a:pt x="52069" y="42078"/>
                </a:cubicBezTo>
                <a:cubicBezTo>
                  <a:pt x="51538" y="40718"/>
                  <a:pt x="50947" y="39382"/>
                  <a:pt x="50401" y="38025"/>
                </a:cubicBezTo>
                <a:cubicBezTo>
                  <a:pt x="50247" y="37646"/>
                  <a:pt x="50167" y="37236"/>
                  <a:pt x="50057" y="36839"/>
                </a:cubicBezTo>
                <a:lnTo>
                  <a:pt x="50057" y="36839"/>
                </a:lnTo>
                <a:cubicBezTo>
                  <a:pt x="50647" y="37415"/>
                  <a:pt x="51221" y="38004"/>
                  <a:pt x="51827" y="38559"/>
                </a:cubicBezTo>
                <a:cubicBezTo>
                  <a:pt x="52944" y="39584"/>
                  <a:pt x="54150" y="40475"/>
                  <a:pt x="55602" y="40996"/>
                </a:cubicBezTo>
                <a:cubicBezTo>
                  <a:pt x="55870" y="41091"/>
                  <a:pt x="56152" y="41300"/>
                  <a:pt x="56305" y="41535"/>
                </a:cubicBezTo>
                <a:cubicBezTo>
                  <a:pt x="56931" y="42491"/>
                  <a:pt x="57478" y="43499"/>
                  <a:pt x="58127" y="44439"/>
                </a:cubicBezTo>
                <a:cubicBezTo>
                  <a:pt x="58301" y="44691"/>
                  <a:pt x="58729" y="44765"/>
                  <a:pt x="59040" y="44921"/>
                </a:cubicBezTo>
                <a:cubicBezTo>
                  <a:pt x="59151" y="44613"/>
                  <a:pt x="59393" y="44285"/>
                  <a:pt x="59348" y="44003"/>
                </a:cubicBezTo>
                <a:cubicBezTo>
                  <a:pt x="59118" y="42569"/>
                  <a:pt x="58826" y="41146"/>
                  <a:pt x="58532" y="39723"/>
                </a:cubicBezTo>
                <a:cubicBezTo>
                  <a:pt x="58380" y="38983"/>
                  <a:pt x="58189" y="38252"/>
                  <a:pt x="58016" y="37516"/>
                </a:cubicBezTo>
                <a:lnTo>
                  <a:pt x="58016" y="37516"/>
                </a:lnTo>
                <a:cubicBezTo>
                  <a:pt x="58829" y="38320"/>
                  <a:pt x="59611" y="39159"/>
                  <a:pt x="60462" y="39924"/>
                </a:cubicBezTo>
                <a:cubicBezTo>
                  <a:pt x="61809" y="41138"/>
                  <a:pt x="63198" y="42305"/>
                  <a:pt x="64585" y="43476"/>
                </a:cubicBezTo>
                <a:cubicBezTo>
                  <a:pt x="64712" y="43585"/>
                  <a:pt x="64938" y="43576"/>
                  <a:pt x="65117" y="43621"/>
                </a:cubicBezTo>
                <a:cubicBezTo>
                  <a:pt x="65118" y="43444"/>
                  <a:pt x="65185" y="43235"/>
                  <a:pt x="65113" y="43097"/>
                </a:cubicBezTo>
                <a:cubicBezTo>
                  <a:pt x="64614" y="42153"/>
                  <a:pt x="64122" y="41200"/>
                  <a:pt x="63558" y="40294"/>
                </a:cubicBezTo>
                <a:cubicBezTo>
                  <a:pt x="62388" y="38419"/>
                  <a:pt x="60997" y="36744"/>
                  <a:pt x="59030" y="35630"/>
                </a:cubicBezTo>
                <a:cubicBezTo>
                  <a:pt x="58740" y="35465"/>
                  <a:pt x="58498" y="35217"/>
                  <a:pt x="58234" y="35007"/>
                </a:cubicBezTo>
                <a:cubicBezTo>
                  <a:pt x="58555" y="35005"/>
                  <a:pt x="58879" y="35005"/>
                  <a:pt x="59202" y="35001"/>
                </a:cubicBezTo>
                <a:cubicBezTo>
                  <a:pt x="59240" y="35001"/>
                  <a:pt x="59282" y="34981"/>
                  <a:pt x="59319" y="34981"/>
                </a:cubicBezTo>
                <a:cubicBezTo>
                  <a:pt x="59326" y="34981"/>
                  <a:pt x="59334" y="34982"/>
                  <a:pt x="59341" y="34984"/>
                </a:cubicBezTo>
                <a:cubicBezTo>
                  <a:pt x="59918" y="35144"/>
                  <a:pt x="60489" y="35126"/>
                  <a:pt x="60975" y="35711"/>
                </a:cubicBezTo>
                <a:cubicBezTo>
                  <a:pt x="61795" y="36699"/>
                  <a:pt x="62786" y="37562"/>
                  <a:pt x="63788" y="38380"/>
                </a:cubicBezTo>
                <a:cubicBezTo>
                  <a:pt x="64967" y="39341"/>
                  <a:pt x="66228" y="40205"/>
                  <a:pt x="67467" y="41091"/>
                </a:cubicBezTo>
                <a:cubicBezTo>
                  <a:pt x="67638" y="41214"/>
                  <a:pt x="67887" y="41232"/>
                  <a:pt x="68099" y="41297"/>
                </a:cubicBezTo>
                <a:cubicBezTo>
                  <a:pt x="68049" y="41083"/>
                  <a:pt x="68049" y="40838"/>
                  <a:pt x="67940" y="40660"/>
                </a:cubicBezTo>
                <a:cubicBezTo>
                  <a:pt x="67600" y="40104"/>
                  <a:pt x="67275" y="39522"/>
                  <a:pt x="66845" y="39038"/>
                </a:cubicBezTo>
                <a:cubicBezTo>
                  <a:pt x="66043" y="38132"/>
                  <a:pt x="65211" y="37241"/>
                  <a:pt x="64310" y="36434"/>
                </a:cubicBezTo>
                <a:cubicBezTo>
                  <a:pt x="63765" y="35947"/>
                  <a:pt x="63068" y="35623"/>
                  <a:pt x="62437" y="35230"/>
                </a:cubicBezTo>
                <a:cubicBezTo>
                  <a:pt x="63530" y="35137"/>
                  <a:pt x="64625" y="35036"/>
                  <a:pt x="65720" y="34971"/>
                </a:cubicBezTo>
                <a:cubicBezTo>
                  <a:pt x="65722" y="34971"/>
                  <a:pt x="65724" y="34971"/>
                  <a:pt x="65726" y="34971"/>
                </a:cubicBezTo>
                <a:cubicBezTo>
                  <a:pt x="65845" y="34971"/>
                  <a:pt x="66043" y="35164"/>
                  <a:pt x="66080" y="35302"/>
                </a:cubicBezTo>
                <a:cubicBezTo>
                  <a:pt x="66889" y="38174"/>
                  <a:pt x="69061" y="39674"/>
                  <a:pt x="71593" y="40808"/>
                </a:cubicBezTo>
                <a:cubicBezTo>
                  <a:pt x="72493" y="41210"/>
                  <a:pt x="73411" y="41561"/>
                  <a:pt x="74321" y="41933"/>
                </a:cubicBezTo>
                <a:cubicBezTo>
                  <a:pt x="74534" y="42020"/>
                  <a:pt x="74752" y="42086"/>
                  <a:pt x="74967" y="42164"/>
                </a:cubicBezTo>
                <a:cubicBezTo>
                  <a:pt x="74900" y="41926"/>
                  <a:pt x="74905" y="41619"/>
                  <a:pt x="74755" y="41460"/>
                </a:cubicBezTo>
                <a:cubicBezTo>
                  <a:pt x="73737" y="40381"/>
                  <a:pt x="72682" y="39334"/>
                  <a:pt x="71644" y="38271"/>
                </a:cubicBezTo>
                <a:cubicBezTo>
                  <a:pt x="71514" y="38138"/>
                  <a:pt x="71411" y="37979"/>
                  <a:pt x="71214" y="37732"/>
                </a:cubicBezTo>
                <a:lnTo>
                  <a:pt x="71214" y="37732"/>
                </a:lnTo>
                <a:cubicBezTo>
                  <a:pt x="72581" y="38333"/>
                  <a:pt x="73792" y="38867"/>
                  <a:pt x="75001" y="39402"/>
                </a:cubicBezTo>
                <a:cubicBezTo>
                  <a:pt x="75786" y="39749"/>
                  <a:pt x="76563" y="40112"/>
                  <a:pt x="77357" y="40430"/>
                </a:cubicBezTo>
                <a:cubicBezTo>
                  <a:pt x="77364" y="40433"/>
                  <a:pt x="77373" y="40432"/>
                  <a:pt x="77380" y="40433"/>
                </a:cubicBezTo>
                <a:lnTo>
                  <a:pt x="77380" y="39474"/>
                </a:lnTo>
                <a:cubicBezTo>
                  <a:pt x="76343" y="38354"/>
                  <a:pt x="75037" y="37573"/>
                  <a:pt x="73724" y="36822"/>
                </a:cubicBezTo>
                <a:cubicBezTo>
                  <a:pt x="72967" y="36391"/>
                  <a:pt x="72128" y="36109"/>
                  <a:pt x="71233" y="35721"/>
                </a:cubicBezTo>
                <a:cubicBezTo>
                  <a:pt x="72050" y="35580"/>
                  <a:pt x="72771" y="35448"/>
                  <a:pt x="73492" y="35332"/>
                </a:cubicBezTo>
                <a:cubicBezTo>
                  <a:pt x="74788" y="35123"/>
                  <a:pt x="76084" y="34923"/>
                  <a:pt x="77380" y="34709"/>
                </a:cubicBezTo>
                <a:lnTo>
                  <a:pt x="77380" y="33958"/>
                </a:lnTo>
                <a:cubicBezTo>
                  <a:pt x="77248" y="33928"/>
                  <a:pt x="77104" y="33912"/>
                  <a:pt x="76960" y="33893"/>
                </a:cubicBezTo>
                <a:cubicBezTo>
                  <a:pt x="74858" y="33632"/>
                  <a:pt x="72761" y="33280"/>
                  <a:pt x="70646" y="33141"/>
                </a:cubicBezTo>
                <a:cubicBezTo>
                  <a:pt x="70403" y="33125"/>
                  <a:pt x="70160" y="33116"/>
                  <a:pt x="69918" y="33116"/>
                </a:cubicBezTo>
                <a:cubicBezTo>
                  <a:pt x="68598" y="33116"/>
                  <a:pt x="67299" y="33387"/>
                  <a:pt x="66183" y="34268"/>
                </a:cubicBezTo>
                <a:cubicBezTo>
                  <a:pt x="65952" y="34450"/>
                  <a:pt x="65700" y="34747"/>
                  <a:pt x="65457" y="34751"/>
                </a:cubicBezTo>
                <a:cubicBezTo>
                  <a:pt x="65396" y="34752"/>
                  <a:pt x="65334" y="34752"/>
                  <a:pt x="65273" y="34752"/>
                </a:cubicBezTo>
                <a:cubicBezTo>
                  <a:pt x="64383" y="34752"/>
                  <a:pt x="63491" y="34677"/>
                  <a:pt x="62601" y="34632"/>
                </a:cubicBezTo>
                <a:cubicBezTo>
                  <a:pt x="63251" y="34404"/>
                  <a:pt x="63983" y="34290"/>
                  <a:pt x="64526" y="33908"/>
                </a:cubicBezTo>
                <a:cubicBezTo>
                  <a:pt x="65429" y="33271"/>
                  <a:pt x="66209" y="32456"/>
                  <a:pt x="67041" y="31715"/>
                </a:cubicBezTo>
                <a:lnTo>
                  <a:pt x="67041" y="31715"/>
                </a:lnTo>
                <a:cubicBezTo>
                  <a:pt x="67023" y="31717"/>
                  <a:pt x="67009" y="31718"/>
                  <a:pt x="66993" y="31722"/>
                </a:cubicBezTo>
                <a:lnTo>
                  <a:pt x="67020" y="31705"/>
                </a:lnTo>
                <a:cubicBezTo>
                  <a:pt x="67606" y="31291"/>
                  <a:pt x="68200" y="30889"/>
                  <a:pt x="68776" y="30458"/>
                </a:cubicBezTo>
                <a:cubicBezTo>
                  <a:pt x="68966" y="30317"/>
                  <a:pt x="69104" y="30110"/>
                  <a:pt x="69268" y="29931"/>
                </a:cubicBezTo>
                <a:cubicBezTo>
                  <a:pt x="69019" y="29857"/>
                  <a:pt x="68773" y="29728"/>
                  <a:pt x="68524" y="29719"/>
                </a:cubicBezTo>
                <a:cubicBezTo>
                  <a:pt x="68416" y="29715"/>
                  <a:pt x="68308" y="29713"/>
                  <a:pt x="68200" y="29713"/>
                </a:cubicBezTo>
                <a:cubicBezTo>
                  <a:pt x="66864" y="29713"/>
                  <a:pt x="65593" y="30040"/>
                  <a:pt x="64462" y="30769"/>
                </a:cubicBezTo>
                <a:cubicBezTo>
                  <a:pt x="63332" y="31498"/>
                  <a:pt x="62275" y="32337"/>
                  <a:pt x="62005" y="33791"/>
                </a:cubicBezTo>
                <a:cubicBezTo>
                  <a:pt x="61864" y="34551"/>
                  <a:pt x="61779" y="34748"/>
                  <a:pt x="61288" y="34748"/>
                </a:cubicBezTo>
                <a:cubicBezTo>
                  <a:pt x="61170" y="34748"/>
                  <a:pt x="61029" y="34737"/>
                  <a:pt x="60858" y="34719"/>
                </a:cubicBezTo>
                <a:cubicBezTo>
                  <a:pt x="60518" y="34686"/>
                  <a:pt x="60181" y="34621"/>
                  <a:pt x="59777" y="34559"/>
                </a:cubicBezTo>
                <a:cubicBezTo>
                  <a:pt x="60346" y="34305"/>
                  <a:pt x="60875" y="34086"/>
                  <a:pt x="61389" y="33828"/>
                </a:cubicBezTo>
                <a:cubicBezTo>
                  <a:pt x="61501" y="33772"/>
                  <a:pt x="61549" y="33590"/>
                  <a:pt x="61629" y="33465"/>
                </a:cubicBezTo>
                <a:cubicBezTo>
                  <a:pt x="61485" y="33391"/>
                  <a:pt x="61334" y="33245"/>
                  <a:pt x="61201" y="33245"/>
                </a:cubicBezTo>
                <a:cubicBezTo>
                  <a:pt x="61193" y="33245"/>
                  <a:pt x="61185" y="33246"/>
                  <a:pt x="61177" y="33247"/>
                </a:cubicBezTo>
                <a:cubicBezTo>
                  <a:pt x="60642" y="33313"/>
                  <a:pt x="60114" y="33428"/>
                  <a:pt x="59587" y="33540"/>
                </a:cubicBezTo>
                <a:cubicBezTo>
                  <a:pt x="59021" y="33663"/>
                  <a:pt x="58460" y="33807"/>
                  <a:pt x="57867" y="33948"/>
                </a:cubicBezTo>
                <a:cubicBezTo>
                  <a:pt x="58620" y="33299"/>
                  <a:pt x="59335" y="32722"/>
                  <a:pt x="60005" y="32099"/>
                </a:cubicBezTo>
                <a:cubicBezTo>
                  <a:pt x="60658" y="31490"/>
                  <a:pt x="61270" y="30833"/>
                  <a:pt x="61892" y="30189"/>
                </a:cubicBezTo>
                <a:cubicBezTo>
                  <a:pt x="62026" y="30048"/>
                  <a:pt x="62128" y="29873"/>
                  <a:pt x="62246" y="29714"/>
                </a:cubicBezTo>
                <a:cubicBezTo>
                  <a:pt x="62080" y="29695"/>
                  <a:pt x="61895" y="29628"/>
                  <a:pt x="61735" y="29628"/>
                </a:cubicBezTo>
                <a:cubicBezTo>
                  <a:pt x="61686" y="29628"/>
                  <a:pt x="61640" y="29634"/>
                  <a:pt x="61597" y="29650"/>
                </a:cubicBezTo>
                <a:cubicBezTo>
                  <a:pt x="60586" y="30033"/>
                  <a:pt x="59521" y="30344"/>
                  <a:pt x="58610" y="30901"/>
                </a:cubicBezTo>
                <a:cubicBezTo>
                  <a:pt x="57731" y="31438"/>
                  <a:pt x="56690" y="32106"/>
                  <a:pt x="56318" y="32971"/>
                </a:cubicBezTo>
                <a:cubicBezTo>
                  <a:pt x="55992" y="33729"/>
                  <a:pt x="55691" y="33984"/>
                  <a:pt x="55210" y="33984"/>
                </a:cubicBezTo>
                <a:cubicBezTo>
                  <a:pt x="54992" y="33984"/>
                  <a:pt x="54738" y="33932"/>
                  <a:pt x="54426" y="33850"/>
                </a:cubicBezTo>
                <a:cubicBezTo>
                  <a:pt x="52616" y="33377"/>
                  <a:pt x="50757" y="33082"/>
                  <a:pt x="48919" y="32712"/>
                </a:cubicBezTo>
                <a:cubicBezTo>
                  <a:pt x="49237" y="32573"/>
                  <a:pt x="49548" y="32576"/>
                  <a:pt x="49860" y="32573"/>
                </a:cubicBezTo>
                <a:cubicBezTo>
                  <a:pt x="49872" y="32573"/>
                  <a:pt x="49883" y="32573"/>
                  <a:pt x="49895" y="32573"/>
                </a:cubicBezTo>
                <a:cubicBezTo>
                  <a:pt x="50479" y="32573"/>
                  <a:pt x="51070" y="32616"/>
                  <a:pt x="51653" y="32616"/>
                </a:cubicBezTo>
                <a:cubicBezTo>
                  <a:pt x="52037" y="32616"/>
                  <a:pt x="52419" y="32597"/>
                  <a:pt x="52792" y="32535"/>
                </a:cubicBezTo>
                <a:cubicBezTo>
                  <a:pt x="54351" y="32276"/>
                  <a:pt x="55793" y="31646"/>
                  <a:pt x="57018" y="30610"/>
                </a:cubicBezTo>
                <a:cubicBezTo>
                  <a:pt x="57173" y="30479"/>
                  <a:pt x="57218" y="30176"/>
                  <a:pt x="57231" y="29946"/>
                </a:cubicBezTo>
                <a:cubicBezTo>
                  <a:pt x="57235" y="29898"/>
                  <a:pt x="56947" y="29764"/>
                  <a:pt x="56775" y="29764"/>
                </a:cubicBezTo>
                <a:cubicBezTo>
                  <a:pt x="56757" y="29764"/>
                  <a:pt x="56740" y="29765"/>
                  <a:pt x="56724" y="29769"/>
                </a:cubicBezTo>
                <a:cubicBezTo>
                  <a:pt x="54292" y="30299"/>
                  <a:pt x="51862" y="30858"/>
                  <a:pt x="49429" y="31397"/>
                </a:cubicBezTo>
                <a:cubicBezTo>
                  <a:pt x="49414" y="31401"/>
                  <a:pt x="49398" y="31402"/>
                  <a:pt x="49382" y="31402"/>
                </a:cubicBezTo>
                <a:cubicBezTo>
                  <a:pt x="49277" y="31402"/>
                  <a:pt x="49171" y="31338"/>
                  <a:pt x="49186" y="31338"/>
                </a:cubicBezTo>
                <a:cubicBezTo>
                  <a:pt x="49187" y="31338"/>
                  <a:pt x="49189" y="31339"/>
                  <a:pt x="49191" y="31339"/>
                </a:cubicBezTo>
                <a:cubicBezTo>
                  <a:pt x="50156" y="30349"/>
                  <a:pt x="51149" y="29367"/>
                  <a:pt x="52089" y="28334"/>
                </a:cubicBezTo>
                <a:cubicBezTo>
                  <a:pt x="52373" y="28023"/>
                  <a:pt x="52507" y="27573"/>
                  <a:pt x="52710" y="27188"/>
                </a:cubicBezTo>
                <a:lnTo>
                  <a:pt x="52710" y="27188"/>
                </a:lnTo>
                <a:cubicBezTo>
                  <a:pt x="52267" y="27225"/>
                  <a:pt x="51787" y="27165"/>
                  <a:pt x="51389" y="27317"/>
                </a:cubicBezTo>
                <a:cubicBezTo>
                  <a:pt x="50312" y="27731"/>
                  <a:pt x="49269" y="28237"/>
                  <a:pt x="48212" y="28706"/>
                </a:cubicBezTo>
                <a:cubicBezTo>
                  <a:pt x="48410" y="28387"/>
                  <a:pt x="48660" y="28139"/>
                  <a:pt x="48923" y="27906"/>
                </a:cubicBezTo>
                <a:cubicBezTo>
                  <a:pt x="49276" y="27595"/>
                  <a:pt x="49649" y="27304"/>
                  <a:pt x="49992" y="26985"/>
                </a:cubicBezTo>
                <a:cubicBezTo>
                  <a:pt x="50086" y="26898"/>
                  <a:pt x="50109" y="26734"/>
                  <a:pt x="50164" y="26606"/>
                </a:cubicBezTo>
                <a:cubicBezTo>
                  <a:pt x="50018" y="26554"/>
                  <a:pt x="49871" y="26461"/>
                  <a:pt x="49725" y="26461"/>
                </a:cubicBezTo>
                <a:cubicBezTo>
                  <a:pt x="49594" y="26461"/>
                  <a:pt x="49461" y="26558"/>
                  <a:pt x="49335" y="26624"/>
                </a:cubicBezTo>
                <a:cubicBezTo>
                  <a:pt x="47763" y="27466"/>
                  <a:pt x="46193" y="28309"/>
                  <a:pt x="44619" y="29154"/>
                </a:cubicBezTo>
                <a:lnTo>
                  <a:pt x="44619" y="29154"/>
                </a:lnTo>
                <a:cubicBezTo>
                  <a:pt x="45108" y="28240"/>
                  <a:pt x="45610" y="27333"/>
                  <a:pt x="46080" y="26410"/>
                </a:cubicBezTo>
                <a:cubicBezTo>
                  <a:pt x="46536" y="25517"/>
                  <a:pt x="46969" y="24607"/>
                  <a:pt x="47386" y="23694"/>
                </a:cubicBezTo>
                <a:cubicBezTo>
                  <a:pt x="47454" y="23544"/>
                  <a:pt x="47387" y="23333"/>
                  <a:pt x="47382" y="23149"/>
                </a:cubicBezTo>
                <a:cubicBezTo>
                  <a:pt x="47221" y="23210"/>
                  <a:pt x="47043" y="23240"/>
                  <a:pt x="46906" y="23333"/>
                </a:cubicBezTo>
                <a:cubicBezTo>
                  <a:pt x="46679" y="23485"/>
                  <a:pt x="46478" y="23677"/>
                  <a:pt x="46262" y="23849"/>
                </a:cubicBezTo>
                <a:cubicBezTo>
                  <a:pt x="44415" y="25330"/>
                  <a:pt x="42998" y="27060"/>
                  <a:pt x="42913" y="29576"/>
                </a:cubicBezTo>
                <a:cubicBezTo>
                  <a:pt x="42900" y="29973"/>
                  <a:pt x="42824" y="30369"/>
                  <a:pt x="42780" y="30764"/>
                </a:cubicBezTo>
                <a:cubicBezTo>
                  <a:pt x="42378" y="30659"/>
                  <a:pt x="41960" y="30596"/>
                  <a:pt x="41581" y="30443"/>
                </a:cubicBezTo>
                <a:cubicBezTo>
                  <a:pt x="40071" y="29835"/>
                  <a:pt x="38574" y="29199"/>
                  <a:pt x="37073" y="28571"/>
                </a:cubicBezTo>
                <a:cubicBezTo>
                  <a:pt x="37097" y="28499"/>
                  <a:pt x="37122" y="28428"/>
                  <a:pt x="37145" y="28358"/>
                </a:cubicBezTo>
                <a:cubicBezTo>
                  <a:pt x="37401" y="28332"/>
                  <a:pt x="37656" y="28291"/>
                  <a:pt x="37910" y="28288"/>
                </a:cubicBezTo>
                <a:cubicBezTo>
                  <a:pt x="39377" y="28262"/>
                  <a:pt x="40616" y="27741"/>
                  <a:pt x="41524" y="26572"/>
                </a:cubicBezTo>
                <a:cubicBezTo>
                  <a:pt x="41744" y="26287"/>
                  <a:pt x="41816" y="25887"/>
                  <a:pt x="41957" y="25540"/>
                </a:cubicBezTo>
                <a:lnTo>
                  <a:pt x="41957" y="25540"/>
                </a:lnTo>
                <a:cubicBezTo>
                  <a:pt x="41630" y="25576"/>
                  <a:pt x="41291" y="25574"/>
                  <a:pt x="40976" y="25655"/>
                </a:cubicBezTo>
                <a:cubicBezTo>
                  <a:pt x="39215" y="26110"/>
                  <a:pt x="37454" y="26581"/>
                  <a:pt x="35738" y="27037"/>
                </a:cubicBezTo>
                <a:cubicBezTo>
                  <a:pt x="37256" y="25574"/>
                  <a:pt x="38766" y="24144"/>
                  <a:pt x="40241" y="22679"/>
                </a:cubicBezTo>
                <a:cubicBezTo>
                  <a:pt x="40441" y="22481"/>
                  <a:pt x="40483" y="22119"/>
                  <a:pt x="40597" y="21832"/>
                </a:cubicBezTo>
                <a:lnTo>
                  <a:pt x="40597" y="21832"/>
                </a:lnTo>
                <a:cubicBezTo>
                  <a:pt x="40581" y="21832"/>
                  <a:pt x="40565" y="21832"/>
                  <a:pt x="40549" y="21832"/>
                </a:cubicBezTo>
                <a:cubicBezTo>
                  <a:pt x="40400" y="21832"/>
                  <a:pt x="40242" y="21813"/>
                  <a:pt x="40093" y="21813"/>
                </a:cubicBezTo>
                <a:cubicBezTo>
                  <a:pt x="39971" y="21813"/>
                  <a:pt x="39855" y="21826"/>
                  <a:pt x="39754" y="21872"/>
                </a:cubicBezTo>
                <a:cubicBezTo>
                  <a:pt x="38944" y="22248"/>
                  <a:pt x="38149" y="22660"/>
                  <a:pt x="37381" y="23113"/>
                </a:cubicBezTo>
                <a:cubicBezTo>
                  <a:pt x="35952" y="23955"/>
                  <a:pt x="34887" y="25143"/>
                  <a:pt x="34309" y="26700"/>
                </a:cubicBezTo>
                <a:cubicBezTo>
                  <a:pt x="34167" y="27080"/>
                  <a:pt x="33999" y="27264"/>
                  <a:pt x="33750" y="27264"/>
                </a:cubicBezTo>
                <a:cubicBezTo>
                  <a:pt x="33645" y="27264"/>
                  <a:pt x="33524" y="27231"/>
                  <a:pt x="33385" y="27165"/>
                </a:cubicBezTo>
                <a:cubicBezTo>
                  <a:pt x="32312" y="26656"/>
                  <a:pt x="31254" y="26118"/>
                  <a:pt x="30188" y="25592"/>
                </a:cubicBezTo>
                <a:cubicBezTo>
                  <a:pt x="30187" y="25589"/>
                  <a:pt x="30187" y="25586"/>
                  <a:pt x="30186" y="25583"/>
                </a:cubicBezTo>
                <a:lnTo>
                  <a:pt x="30186" y="25583"/>
                </a:lnTo>
                <a:cubicBezTo>
                  <a:pt x="30481" y="25619"/>
                  <a:pt x="30799" y="25599"/>
                  <a:pt x="31066" y="25706"/>
                </a:cubicBezTo>
                <a:cubicBezTo>
                  <a:pt x="31360" y="25822"/>
                  <a:pt x="31647" y="25871"/>
                  <a:pt x="31928" y="25871"/>
                </a:cubicBezTo>
                <a:cubicBezTo>
                  <a:pt x="32500" y="25871"/>
                  <a:pt x="33046" y="25670"/>
                  <a:pt x="33573" y="25431"/>
                </a:cubicBezTo>
                <a:cubicBezTo>
                  <a:pt x="34837" y="24860"/>
                  <a:pt x="35814" y="23914"/>
                  <a:pt x="36653" y="22822"/>
                </a:cubicBezTo>
                <a:cubicBezTo>
                  <a:pt x="36645" y="22815"/>
                  <a:pt x="36636" y="22809"/>
                  <a:pt x="36627" y="22802"/>
                </a:cubicBezTo>
                <a:lnTo>
                  <a:pt x="36627" y="22802"/>
                </a:lnTo>
                <a:cubicBezTo>
                  <a:pt x="36633" y="22804"/>
                  <a:pt x="36638" y="22805"/>
                  <a:pt x="36642" y="22805"/>
                </a:cubicBezTo>
                <a:cubicBezTo>
                  <a:pt x="36643" y="22805"/>
                  <a:pt x="36645" y="22805"/>
                  <a:pt x="36646" y="22805"/>
                </a:cubicBezTo>
                <a:cubicBezTo>
                  <a:pt x="37159" y="22141"/>
                  <a:pt x="37686" y="21486"/>
                  <a:pt x="38176" y="20806"/>
                </a:cubicBezTo>
                <a:cubicBezTo>
                  <a:pt x="38264" y="20686"/>
                  <a:pt x="38208" y="20458"/>
                  <a:pt x="38218" y="20281"/>
                </a:cubicBezTo>
                <a:lnTo>
                  <a:pt x="38218" y="20281"/>
                </a:lnTo>
                <a:cubicBezTo>
                  <a:pt x="38076" y="20319"/>
                  <a:pt x="37919" y="20329"/>
                  <a:pt x="37799" y="20401"/>
                </a:cubicBezTo>
                <a:cubicBezTo>
                  <a:pt x="37413" y="20630"/>
                  <a:pt x="37058" y="20922"/>
                  <a:pt x="36658" y="21114"/>
                </a:cubicBezTo>
                <a:cubicBezTo>
                  <a:pt x="36215" y="21325"/>
                  <a:pt x="35732" y="21453"/>
                  <a:pt x="35265" y="21615"/>
                </a:cubicBezTo>
                <a:cubicBezTo>
                  <a:pt x="35506" y="21205"/>
                  <a:pt x="35764" y="20806"/>
                  <a:pt x="35976" y="20384"/>
                </a:cubicBezTo>
                <a:cubicBezTo>
                  <a:pt x="36056" y="20226"/>
                  <a:pt x="36082" y="19990"/>
                  <a:pt x="36020" y="19837"/>
                </a:cubicBezTo>
                <a:cubicBezTo>
                  <a:pt x="35997" y="19783"/>
                  <a:pt x="35842" y="19745"/>
                  <a:pt x="35704" y="19745"/>
                </a:cubicBezTo>
                <a:cubicBezTo>
                  <a:pt x="35643" y="19745"/>
                  <a:pt x="35585" y="19752"/>
                  <a:pt x="35543" y="19769"/>
                </a:cubicBezTo>
                <a:cubicBezTo>
                  <a:pt x="35036" y="19972"/>
                  <a:pt x="34536" y="20199"/>
                  <a:pt x="34054" y="20458"/>
                </a:cubicBezTo>
                <a:cubicBezTo>
                  <a:pt x="32539" y="21272"/>
                  <a:pt x="31020" y="22085"/>
                  <a:pt x="30061" y="23460"/>
                </a:cubicBezTo>
                <a:cubicBezTo>
                  <a:pt x="30220" y="21872"/>
                  <a:pt x="30426" y="20238"/>
                  <a:pt x="30533" y="18598"/>
                </a:cubicBezTo>
                <a:cubicBezTo>
                  <a:pt x="30596" y="17635"/>
                  <a:pt x="30524" y="16655"/>
                  <a:pt x="30466" y="15689"/>
                </a:cubicBezTo>
                <a:cubicBezTo>
                  <a:pt x="30443" y="15323"/>
                  <a:pt x="30204" y="15082"/>
                  <a:pt x="29962" y="15082"/>
                </a:cubicBezTo>
                <a:cubicBezTo>
                  <a:pt x="29855" y="15082"/>
                  <a:pt x="29749" y="15129"/>
                  <a:pt x="29659" y="15231"/>
                </a:cubicBezTo>
                <a:cubicBezTo>
                  <a:pt x="29071" y="15909"/>
                  <a:pt x="28402" y="16602"/>
                  <a:pt x="28084" y="17412"/>
                </a:cubicBezTo>
                <a:cubicBezTo>
                  <a:pt x="27698" y="18397"/>
                  <a:pt x="27639" y="19512"/>
                  <a:pt x="27433" y="20570"/>
                </a:cubicBezTo>
                <a:cubicBezTo>
                  <a:pt x="27419" y="20646"/>
                  <a:pt x="27397" y="20770"/>
                  <a:pt x="27354" y="20783"/>
                </a:cubicBezTo>
                <a:cubicBezTo>
                  <a:pt x="26767" y="20944"/>
                  <a:pt x="26174" y="21091"/>
                  <a:pt x="25585" y="21239"/>
                </a:cubicBezTo>
                <a:cubicBezTo>
                  <a:pt x="26752" y="19474"/>
                  <a:pt x="27150" y="17520"/>
                  <a:pt x="26984" y="15438"/>
                </a:cubicBezTo>
                <a:cubicBezTo>
                  <a:pt x="26963" y="15193"/>
                  <a:pt x="26778" y="14962"/>
                  <a:pt x="26670" y="14725"/>
                </a:cubicBezTo>
                <a:cubicBezTo>
                  <a:pt x="26532" y="14850"/>
                  <a:pt x="26354" y="14952"/>
                  <a:pt x="26262" y="15104"/>
                </a:cubicBezTo>
                <a:cubicBezTo>
                  <a:pt x="25234" y="16800"/>
                  <a:pt x="24490" y="18612"/>
                  <a:pt x="24117" y="20789"/>
                </a:cubicBezTo>
                <a:cubicBezTo>
                  <a:pt x="23984" y="19808"/>
                  <a:pt x="23904" y="19039"/>
                  <a:pt x="23771" y="18278"/>
                </a:cubicBezTo>
                <a:cubicBezTo>
                  <a:pt x="23549" y="17014"/>
                  <a:pt x="23316" y="15750"/>
                  <a:pt x="23028" y="14500"/>
                </a:cubicBezTo>
                <a:cubicBezTo>
                  <a:pt x="22972" y="14259"/>
                  <a:pt x="22643" y="14080"/>
                  <a:pt x="22439" y="13870"/>
                </a:cubicBezTo>
                <a:cubicBezTo>
                  <a:pt x="22253" y="14074"/>
                  <a:pt x="21945" y="14255"/>
                  <a:pt x="21900" y="14489"/>
                </a:cubicBezTo>
                <a:cubicBezTo>
                  <a:pt x="21588" y="16080"/>
                  <a:pt x="21763" y="17630"/>
                  <a:pt x="22487" y="19092"/>
                </a:cubicBezTo>
                <a:cubicBezTo>
                  <a:pt x="22875" y="19872"/>
                  <a:pt x="23307" y="20628"/>
                  <a:pt x="23706" y="21399"/>
                </a:cubicBezTo>
                <a:cubicBezTo>
                  <a:pt x="23764" y="21513"/>
                  <a:pt x="23756" y="21662"/>
                  <a:pt x="23777" y="21794"/>
                </a:cubicBezTo>
                <a:cubicBezTo>
                  <a:pt x="23660" y="21759"/>
                  <a:pt x="23518" y="21756"/>
                  <a:pt x="23426" y="21687"/>
                </a:cubicBezTo>
                <a:cubicBezTo>
                  <a:pt x="21673" y="20400"/>
                  <a:pt x="19924" y="19107"/>
                  <a:pt x="18174" y="17812"/>
                </a:cubicBezTo>
                <a:cubicBezTo>
                  <a:pt x="17715" y="17473"/>
                  <a:pt x="17258" y="17128"/>
                  <a:pt x="16800" y="16784"/>
                </a:cubicBezTo>
                <a:cubicBezTo>
                  <a:pt x="18384" y="16725"/>
                  <a:pt x="19548" y="16145"/>
                  <a:pt x="20282" y="14804"/>
                </a:cubicBezTo>
                <a:cubicBezTo>
                  <a:pt x="20394" y="14600"/>
                  <a:pt x="20407" y="14344"/>
                  <a:pt x="20467" y="14113"/>
                </a:cubicBezTo>
                <a:cubicBezTo>
                  <a:pt x="20279" y="14099"/>
                  <a:pt x="20076" y="14043"/>
                  <a:pt x="19892" y="14043"/>
                </a:cubicBezTo>
                <a:cubicBezTo>
                  <a:pt x="19822" y="14043"/>
                  <a:pt x="19754" y="14052"/>
                  <a:pt x="19692" y="14074"/>
                </a:cubicBezTo>
                <a:cubicBezTo>
                  <a:pt x="18848" y="14370"/>
                  <a:pt x="18028" y="14725"/>
                  <a:pt x="17198" y="15057"/>
                </a:cubicBezTo>
                <a:cubicBezTo>
                  <a:pt x="18296" y="14100"/>
                  <a:pt x="19239" y="13007"/>
                  <a:pt x="19906" y="11702"/>
                </a:cubicBezTo>
                <a:cubicBezTo>
                  <a:pt x="20068" y="11388"/>
                  <a:pt x="20065" y="10990"/>
                  <a:pt x="20137" y="10632"/>
                </a:cubicBezTo>
                <a:cubicBezTo>
                  <a:pt x="19807" y="10584"/>
                  <a:pt x="19478" y="10507"/>
                  <a:pt x="19145" y="10502"/>
                </a:cubicBezTo>
                <a:cubicBezTo>
                  <a:pt x="19143" y="10502"/>
                  <a:pt x="19141" y="10502"/>
                  <a:pt x="19140" y="10502"/>
                </a:cubicBezTo>
                <a:cubicBezTo>
                  <a:pt x="18998" y="10502"/>
                  <a:pt x="18832" y="10617"/>
                  <a:pt x="18715" y="10721"/>
                </a:cubicBezTo>
                <a:cubicBezTo>
                  <a:pt x="17924" y="11417"/>
                  <a:pt x="17146" y="12126"/>
                  <a:pt x="16484" y="12722"/>
                </a:cubicBezTo>
                <a:cubicBezTo>
                  <a:pt x="16484" y="12227"/>
                  <a:pt x="16533" y="11507"/>
                  <a:pt x="16474" y="10798"/>
                </a:cubicBezTo>
                <a:cubicBezTo>
                  <a:pt x="16374" y="9602"/>
                  <a:pt x="16221" y="8409"/>
                  <a:pt x="16063" y="7217"/>
                </a:cubicBezTo>
                <a:cubicBezTo>
                  <a:pt x="16023" y="6912"/>
                  <a:pt x="15914" y="6805"/>
                  <a:pt x="15776" y="6805"/>
                </a:cubicBezTo>
                <a:cubicBezTo>
                  <a:pt x="15642" y="6805"/>
                  <a:pt x="15479" y="6908"/>
                  <a:pt x="15327" y="7029"/>
                </a:cubicBezTo>
                <a:cubicBezTo>
                  <a:pt x="15202" y="7127"/>
                  <a:pt x="15129" y="7295"/>
                  <a:pt x="15043" y="7436"/>
                </a:cubicBezTo>
                <a:cubicBezTo>
                  <a:pt x="14342" y="8588"/>
                  <a:pt x="14141" y="9890"/>
                  <a:pt x="13915" y="11184"/>
                </a:cubicBezTo>
                <a:cubicBezTo>
                  <a:pt x="13382" y="11167"/>
                  <a:pt x="12851" y="11152"/>
                  <a:pt x="12317" y="11134"/>
                </a:cubicBezTo>
                <a:cubicBezTo>
                  <a:pt x="12181" y="11128"/>
                  <a:pt x="11954" y="11135"/>
                  <a:pt x="11929" y="11071"/>
                </a:cubicBezTo>
                <a:cubicBezTo>
                  <a:pt x="11877" y="10940"/>
                  <a:pt x="11905" y="10759"/>
                  <a:pt x="11947" y="10610"/>
                </a:cubicBezTo>
                <a:cubicBezTo>
                  <a:pt x="12310" y="9337"/>
                  <a:pt x="12725" y="8078"/>
                  <a:pt x="13027" y="6790"/>
                </a:cubicBezTo>
                <a:cubicBezTo>
                  <a:pt x="13127" y="6364"/>
                  <a:pt x="13068" y="5548"/>
                  <a:pt x="12859" y="5466"/>
                </a:cubicBezTo>
                <a:cubicBezTo>
                  <a:pt x="12765" y="5428"/>
                  <a:pt x="12680" y="5411"/>
                  <a:pt x="12602" y="5411"/>
                </a:cubicBezTo>
                <a:cubicBezTo>
                  <a:pt x="12142" y="5411"/>
                  <a:pt x="11958" y="6007"/>
                  <a:pt x="11737" y="6355"/>
                </a:cubicBezTo>
                <a:cubicBezTo>
                  <a:pt x="11256" y="7113"/>
                  <a:pt x="10891" y="7945"/>
                  <a:pt x="10534" y="8636"/>
                </a:cubicBezTo>
                <a:cubicBezTo>
                  <a:pt x="10386" y="7660"/>
                  <a:pt x="10245" y="6545"/>
                  <a:pt x="10031" y="5444"/>
                </a:cubicBezTo>
                <a:cubicBezTo>
                  <a:pt x="9974" y="5156"/>
                  <a:pt x="9692" y="4910"/>
                  <a:pt x="9513" y="4647"/>
                </a:cubicBezTo>
                <a:cubicBezTo>
                  <a:pt x="9302" y="4912"/>
                  <a:pt x="8986" y="5146"/>
                  <a:pt x="8895" y="5447"/>
                </a:cubicBezTo>
                <a:cubicBezTo>
                  <a:pt x="8479" y="6806"/>
                  <a:pt x="8697" y="8173"/>
                  <a:pt x="8957" y="9573"/>
                </a:cubicBezTo>
                <a:cubicBezTo>
                  <a:pt x="8531" y="9090"/>
                  <a:pt x="8126" y="8632"/>
                  <a:pt x="7721" y="8172"/>
                </a:cubicBezTo>
                <a:lnTo>
                  <a:pt x="7721" y="8172"/>
                </a:lnTo>
                <a:lnTo>
                  <a:pt x="7734" y="8179"/>
                </a:lnTo>
                <a:cubicBezTo>
                  <a:pt x="7680" y="8125"/>
                  <a:pt x="7627" y="8070"/>
                  <a:pt x="7573" y="8018"/>
                </a:cubicBezTo>
                <a:lnTo>
                  <a:pt x="7573" y="8018"/>
                </a:lnTo>
                <a:lnTo>
                  <a:pt x="7581" y="8039"/>
                </a:lnTo>
                <a:cubicBezTo>
                  <a:pt x="7380" y="7781"/>
                  <a:pt x="7177" y="7527"/>
                  <a:pt x="6976" y="7269"/>
                </a:cubicBezTo>
                <a:lnTo>
                  <a:pt x="6973" y="7266"/>
                </a:lnTo>
                <a:cubicBezTo>
                  <a:pt x="6969" y="7262"/>
                  <a:pt x="6967" y="7259"/>
                  <a:pt x="6964" y="7255"/>
                </a:cubicBezTo>
                <a:lnTo>
                  <a:pt x="6964" y="7258"/>
                </a:lnTo>
                <a:cubicBezTo>
                  <a:pt x="6058" y="6336"/>
                  <a:pt x="5154" y="5418"/>
                  <a:pt x="4253" y="4500"/>
                </a:cubicBezTo>
                <a:lnTo>
                  <a:pt x="4253" y="4500"/>
                </a:lnTo>
                <a:cubicBezTo>
                  <a:pt x="4491" y="4584"/>
                  <a:pt x="4731" y="4669"/>
                  <a:pt x="5038" y="4774"/>
                </a:cubicBezTo>
                <a:cubicBezTo>
                  <a:pt x="3729" y="3175"/>
                  <a:pt x="2478" y="1636"/>
                  <a:pt x="1208" y="115"/>
                </a:cubicBezTo>
                <a:cubicBezTo>
                  <a:pt x="1152" y="47"/>
                  <a:pt x="989"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Playfair Display Medium"/>
                <a:ea typeface="Playfair Display Medium"/>
                <a:cs typeface="Playfair Display Medium"/>
                <a:sym typeface="Playfair Display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7"/>
          <p:cNvSpPr txBox="1">
            <a:spLocks noGrp="1"/>
          </p:cNvSpPr>
          <p:nvPr>
            <p:ph type="subTitle" idx="1"/>
          </p:nvPr>
        </p:nvSpPr>
        <p:spPr>
          <a:xfrm>
            <a:off x="720400" y="1408176"/>
            <a:ext cx="3518400" cy="227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9" name="Google Shape;59;p7"/>
          <p:cNvSpPr/>
          <p:nvPr/>
        </p:nvSpPr>
        <p:spPr>
          <a:xfrm rot="-5400000">
            <a:off x="6905580" y="3353647"/>
            <a:ext cx="2734996" cy="1587733"/>
          </a:xfrm>
          <a:custGeom>
            <a:avLst/>
            <a:gdLst/>
            <a:ahLst/>
            <a:cxnLst/>
            <a:rect l="l" t="t" r="r" b="b"/>
            <a:pathLst>
              <a:path w="77380" h="44921" extrusionOk="0">
                <a:moveTo>
                  <a:pt x="1000" y="692"/>
                </a:moveTo>
                <a:cubicBezTo>
                  <a:pt x="1055" y="692"/>
                  <a:pt x="1195" y="782"/>
                  <a:pt x="1250" y="852"/>
                </a:cubicBezTo>
                <a:cubicBezTo>
                  <a:pt x="1924" y="1711"/>
                  <a:pt x="2590" y="2579"/>
                  <a:pt x="3261" y="3440"/>
                </a:cubicBezTo>
                <a:cubicBezTo>
                  <a:pt x="3329" y="3528"/>
                  <a:pt x="3428" y="3593"/>
                  <a:pt x="3511" y="3671"/>
                </a:cubicBezTo>
                <a:cubicBezTo>
                  <a:pt x="3518" y="3672"/>
                  <a:pt x="3525" y="3675"/>
                  <a:pt x="3533" y="3678"/>
                </a:cubicBezTo>
                <a:cubicBezTo>
                  <a:pt x="3522" y="3681"/>
                  <a:pt x="3514" y="3682"/>
                  <a:pt x="3502" y="3687"/>
                </a:cubicBezTo>
                <a:cubicBezTo>
                  <a:pt x="3538" y="3766"/>
                  <a:pt x="3574" y="3845"/>
                  <a:pt x="3612" y="3924"/>
                </a:cubicBezTo>
                <a:lnTo>
                  <a:pt x="3612" y="3924"/>
                </a:lnTo>
                <a:cubicBezTo>
                  <a:pt x="3611" y="3924"/>
                  <a:pt x="3611" y="3924"/>
                  <a:pt x="3611" y="3924"/>
                </a:cubicBezTo>
                <a:cubicBezTo>
                  <a:pt x="3094" y="3622"/>
                  <a:pt x="2568" y="3334"/>
                  <a:pt x="2062" y="3016"/>
                </a:cubicBezTo>
                <a:cubicBezTo>
                  <a:pt x="1720" y="2800"/>
                  <a:pt x="1424" y="2517"/>
                  <a:pt x="1075" y="2313"/>
                </a:cubicBezTo>
                <a:cubicBezTo>
                  <a:pt x="582" y="2022"/>
                  <a:pt x="503" y="1021"/>
                  <a:pt x="984" y="696"/>
                </a:cubicBezTo>
                <a:cubicBezTo>
                  <a:pt x="988" y="693"/>
                  <a:pt x="993" y="692"/>
                  <a:pt x="1000" y="692"/>
                </a:cubicBezTo>
                <a:close/>
                <a:moveTo>
                  <a:pt x="6967" y="7305"/>
                </a:moveTo>
                <a:lnTo>
                  <a:pt x="6967" y="7418"/>
                </a:lnTo>
                <a:cubicBezTo>
                  <a:pt x="6957" y="7407"/>
                  <a:pt x="6938" y="7392"/>
                  <a:pt x="6941" y="7385"/>
                </a:cubicBezTo>
                <a:cubicBezTo>
                  <a:pt x="6949" y="7359"/>
                  <a:pt x="6957" y="7333"/>
                  <a:pt x="6967" y="7305"/>
                </a:cubicBezTo>
                <a:close/>
                <a:moveTo>
                  <a:pt x="10587" y="9083"/>
                </a:moveTo>
                <a:cubicBezTo>
                  <a:pt x="10605" y="9168"/>
                  <a:pt x="10624" y="9251"/>
                  <a:pt x="10634" y="9337"/>
                </a:cubicBezTo>
                <a:cubicBezTo>
                  <a:pt x="10635" y="9345"/>
                  <a:pt x="10563" y="9358"/>
                  <a:pt x="10496" y="9376"/>
                </a:cubicBezTo>
                <a:cubicBezTo>
                  <a:pt x="10493" y="9284"/>
                  <a:pt x="10485" y="9197"/>
                  <a:pt x="10489" y="9112"/>
                </a:cubicBezTo>
                <a:cubicBezTo>
                  <a:pt x="10489" y="9102"/>
                  <a:pt x="10553" y="9094"/>
                  <a:pt x="10587" y="9083"/>
                </a:cubicBezTo>
                <a:close/>
                <a:moveTo>
                  <a:pt x="10674" y="10231"/>
                </a:moveTo>
                <a:lnTo>
                  <a:pt x="10716" y="10259"/>
                </a:lnTo>
                <a:lnTo>
                  <a:pt x="10668" y="10276"/>
                </a:lnTo>
                <a:lnTo>
                  <a:pt x="10674" y="10231"/>
                </a:lnTo>
                <a:close/>
                <a:moveTo>
                  <a:pt x="9539" y="5285"/>
                </a:moveTo>
                <a:cubicBezTo>
                  <a:pt x="9604" y="5432"/>
                  <a:pt x="9708" y="5576"/>
                  <a:pt x="9728" y="5729"/>
                </a:cubicBezTo>
                <a:cubicBezTo>
                  <a:pt x="9834" y="6572"/>
                  <a:pt x="9931" y="7414"/>
                  <a:pt x="10002" y="8260"/>
                </a:cubicBezTo>
                <a:cubicBezTo>
                  <a:pt x="10062" y="9008"/>
                  <a:pt x="10084" y="9755"/>
                  <a:pt x="10130" y="10606"/>
                </a:cubicBezTo>
                <a:cubicBezTo>
                  <a:pt x="9409" y="10068"/>
                  <a:pt x="9242" y="9385"/>
                  <a:pt x="9248" y="8621"/>
                </a:cubicBezTo>
                <a:cubicBezTo>
                  <a:pt x="9257" y="7655"/>
                  <a:pt x="9252" y="6688"/>
                  <a:pt x="9284" y="5722"/>
                </a:cubicBezTo>
                <a:cubicBezTo>
                  <a:pt x="9289" y="5574"/>
                  <a:pt x="9451" y="5431"/>
                  <a:pt x="9539" y="5285"/>
                </a:cubicBezTo>
                <a:close/>
                <a:moveTo>
                  <a:pt x="10715" y="10627"/>
                </a:moveTo>
                <a:cubicBezTo>
                  <a:pt x="10720" y="10627"/>
                  <a:pt x="10744" y="10671"/>
                  <a:pt x="10736" y="10685"/>
                </a:cubicBezTo>
                <a:cubicBezTo>
                  <a:pt x="10723" y="10716"/>
                  <a:pt x="10694" y="10743"/>
                  <a:pt x="10667" y="10776"/>
                </a:cubicBezTo>
                <a:cubicBezTo>
                  <a:pt x="10652" y="10732"/>
                  <a:pt x="10635" y="10692"/>
                  <a:pt x="10632" y="10652"/>
                </a:cubicBezTo>
                <a:cubicBezTo>
                  <a:pt x="10632" y="10645"/>
                  <a:pt x="10686" y="10630"/>
                  <a:pt x="10715" y="10627"/>
                </a:cubicBezTo>
                <a:close/>
                <a:moveTo>
                  <a:pt x="12696" y="5790"/>
                </a:moveTo>
                <a:cubicBezTo>
                  <a:pt x="12710" y="5807"/>
                  <a:pt x="12725" y="5826"/>
                  <a:pt x="12752" y="5859"/>
                </a:cubicBezTo>
                <a:cubicBezTo>
                  <a:pt x="12492" y="7598"/>
                  <a:pt x="12385" y="9385"/>
                  <a:pt x="11449" y="10963"/>
                </a:cubicBezTo>
                <a:cubicBezTo>
                  <a:pt x="11386" y="11069"/>
                  <a:pt x="11258" y="11135"/>
                  <a:pt x="11160" y="11220"/>
                </a:cubicBezTo>
                <a:cubicBezTo>
                  <a:pt x="11111" y="11121"/>
                  <a:pt x="11030" y="11024"/>
                  <a:pt x="11021" y="10921"/>
                </a:cubicBezTo>
                <a:cubicBezTo>
                  <a:pt x="10842" y="8997"/>
                  <a:pt x="11094" y="7208"/>
                  <a:pt x="12641" y="5835"/>
                </a:cubicBezTo>
                <a:cubicBezTo>
                  <a:pt x="12658" y="5819"/>
                  <a:pt x="12677" y="5804"/>
                  <a:pt x="12696" y="5790"/>
                </a:cubicBezTo>
                <a:close/>
                <a:moveTo>
                  <a:pt x="13941" y="11200"/>
                </a:moveTo>
                <a:lnTo>
                  <a:pt x="13941" y="11200"/>
                </a:lnTo>
                <a:cubicBezTo>
                  <a:pt x="13948" y="11202"/>
                  <a:pt x="13959" y="11202"/>
                  <a:pt x="13964" y="11206"/>
                </a:cubicBezTo>
                <a:cubicBezTo>
                  <a:pt x="13972" y="11209"/>
                  <a:pt x="13966" y="11231"/>
                  <a:pt x="13967" y="11244"/>
                </a:cubicBezTo>
                <a:lnTo>
                  <a:pt x="13941" y="11200"/>
                </a:lnTo>
                <a:close/>
                <a:moveTo>
                  <a:pt x="6466" y="10043"/>
                </a:moveTo>
                <a:cubicBezTo>
                  <a:pt x="7185" y="10043"/>
                  <a:pt x="7910" y="10104"/>
                  <a:pt x="8602" y="10256"/>
                </a:cubicBezTo>
                <a:cubicBezTo>
                  <a:pt x="9062" y="10357"/>
                  <a:pt x="9420" y="10909"/>
                  <a:pt x="9824" y="11258"/>
                </a:cubicBezTo>
                <a:cubicBezTo>
                  <a:pt x="9772" y="11324"/>
                  <a:pt x="9717" y="11452"/>
                  <a:pt x="9673" y="11452"/>
                </a:cubicBezTo>
                <a:cubicBezTo>
                  <a:pt x="9673" y="11452"/>
                  <a:pt x="9672" y="11452"/>
                  <a:pt x="9672" y="11452"/>
                </a:cubicBezTo>
                <a:cubicBezTo>
                  <a:pt x="7702" y="11259"/>
                  <a:pt x="5729" y="11056"/>
                  <a:pt x="3644" y="10840"/>
                </a:cubicBezTo>
                <a:cubicBezTo>
                  <a:pt x="4269" y="10079"/>
                  <a:pt x="5050" y="10100"/>
                  <a:pt x="5731" y="10063"/>
                </a:cubicBezTo>
                <a:cubicBezTo>
                  <a:pt x="5974" y="10050"/>
                  <a:pt x="6220" y="10043"/>
                  <a:pt x="6466" y="10043"/>
                </a:cubicBezTo>
                <a:close/>
                <a:moveTo>
                  <a:pt x="12011" y="11389"/>
                </a:moveTo>
                <a:cubicBezTo>
                  <a:pt x="12142" y="11389"/>
                  <a:pt x="12288" y="11430"/>
                  <a:pt x="12424" y="11440"/>
                </a:cubicBezTo>
                <a:cubicBezTo>
                  <a:pt x="12426" y="11424"/>
                  <a:pt x="12427" y="11410"/>
                  <a:pt x="12430" y="11394"/>
                </a:cubicBezTo>
                <a:cubicBezTo>
                  <a:pt x="12800" y="11433"/>
                  <a:pt x="13172" y="11462"/>
                  <a:pt x="13541" y="11518"/>
                </a:cubicBezTo>
                <a:cubicBezTo>
                  <a:pt x="13639" y="11533"/>
                  <a:pt x="13723" y="11635"/>
                  <a:pt x="13815" y="11696"/>
                </a:cubicBezTo>
                <a:cubicBezTo>
                  <a:pt x="13727" y="11758"/>
                  <a:pt x="13642" y="11865"/>
                  <a:pt x="13548" y="11876"/>
                </a:cubicBezTo>
                <a:cubicBezTo>
                  <a:pt x="12952" y="11945"/>
                  <a:pt x="12352" y="12004"/>
                  <a:pt x="11752" y="12036"/>
                </a:cubicBezTo>
                <a:cubicBezTo>
                  <a:pt x="11751" y="12036"/>
                  <a:pt x="11750" y="12036"/>
                  <a:pt x="11749" y="12036"/>
                </a:cubicBezTo>
                <a:cubicBezTo>
                  <a:pt x="11667" y="12036"/>
                  <a:pt x="11491" y="11819"/>
                  <a:pt x="11506" y="11800"/>
                </a:cubicBezTo>
                <a:cubicBezTo>
                  <a:pt x="11601" y="11651"/>
                  <a:pt x="11715" y="11468"/>
                  <a:pt x="11867" y="11411"/>
                </a:cubicBezTo>
                <a:cubicBezTo>
                  <a:pt x="11912" y="11395"/>
                  <a:pt x="11960" y="11389"/>
                  <a:pt x="12011" y="11389"/>
                </a:cubicBezTo>
                <a:close/>
                <a:moveTo>
                  <a:pt x="11717" y="13103"/>
                </a:moveTo>
                <a:cubicBezTo>
                  <a:pt x="11730" y="13134"/>
                  <a:pt x="11743" y="13166"/>
                  <a:pt x="11756" y="13195"/>
                </a:cubicBezTo>
                <a:lnTo>
                  <a:pt x="11671" y="13173"/>
                </a:lnTo>
                <a:cubicBezTo>
                  <a:pt x="11684" y="13148"/>
                  <a:pt x="11701" y="13125"/>
                  <a:pt x="11717" y="13103"/>
                </a:cubicBezTo>
                <a:close/>
                <a:moveTo>
                  <a:pt x="8718" y="11836"/>
                </a:moveTo>
                <a:cubicBezTo>
                  <a:pt x="9014" y="11836"/>
                  <a:pt x="9292" y="11838"/>
                  <a:pt x="9569" y="11844"/>
                </a:cubicBezTo>
                <a:cubicBezTo>
                  <a:pt x="9714" y="11847"/>
                  <a:pt x="9858" y="11917"/>
                  <a:pt x="10003" y="11958"/>
                </a:cubicBezTo>
                <a:cubicBezTo>
                  <a:pt x="9908" y="12075"/>
                  <a:pt x="9835" y="12252"/>
                  <a:pt x="9711" y="12302"/>
                </a:cubicBezTo>
                <a:cubicBezTo>
                  <a:pt x="9036" y="12574"/>
                  <a:pt x="8353" y="12826"/>
                  <a:pt x="7667" y="13064"/>
                </a:cubicBezTo>
                <a:cubicBezTo>
                  <a:pt x="6273" y="13552"/>
                  <a:pt x="4878" y="14033"/>
                  <a:pt x="3479" y="14506"/>
                </a:cubicBezTo>
                <a:cubicBezTo>
                  <a:pt x="3337" y="14555"/>
                  <a:pt x="3175" y="14542"/>
                  <a:pt x="3023" y="14558"/>
                </a:cubicBezTo>
                <a:cubicBezTo>
                  <a:pt x="3067" y="14406"/>
                  <a:pt x="3083" y="14240"/>
                  <a:pt x="3159" y="14109"/>
                </a:cubicBezTo>
                <a:cubicBezTo>
                  <a:pt x="3278" y="13896"/>
                  <a:pt x="3402" y="13665"/>
                  <a:pt x="3583" y="13507"/>
                </a:cubicBezTo>
                <a:cubicBezTo>
                  <a:pt x="4794" y="12457"/>
                  <a:pt x="6276" y="12069"/>
                  <a:pt x="7640" y="11838"/>
                </a:cubicBezTo>
                <a:cubicBezTo>
                  <a:pt x="8038" y="11838"/>
                  <a:pt x="8389" y="11836"/>
                  <a:pt x="8718" y="11836"/>
                </a:cubicBezTo>
                <a:close/>
                <a:moveTo>
                  <a:pt x="11086" y="12414"/>
                </a:moveTo>
                <a:lnTo>
                  <a:pt x="11075" y="12432"/>
                </a:lnTo>
                <a:cubicBezTo>
                  <a:pt x="11475" y="13007"/>
                  <a:pt x="11378" y="14145"/>
                  <a:pt x="10887" y="14635"/>
                </a:cubicBezTo>
                <a:cubicBezTo>
                  <a:pt x="10840" y="14681"/>
                  <a:pt x="10770" y="14707"/>
                  <a:pt x="10712" y="14742"/>
                </a:cubicBezTo>
                <a:cubicBezTo>
                  <a:pt x="10683" y="14664"/>
                  <a:pt x="10638" y="14587"/>
                  <a:pt x="10624" y="14506"/>
                </a:cubicBezTo>
                <a:cubicBezTo>
                  <a:pt x="10502" y="13766"/>
                  <a:pt x="10651" y="13082"/>
                  <a:pt x="11060" y="12457"/>
                </a:cubicBezTo>
                <a:lnTo>
                  <a:pt x="11075" y="12429"/>
                </a:lnTo>
                <a:lnTo>
                  <a:pt x="11075" y="12431"/>
                </a:lnTo>
                <a:cubicBezTo>
                  <a:pt x="11079" y="12425"/>
                  <a:pt x="11082" y="12418"/>
                  <a:pt x="11086" y="12414"/>
                </a:cubicBezTo>
                <a:close/>
                <a:moveTo>
                  <a:pt x="11765" y="13210"/>
                </a:moveTo>
                <a:cubicBezTo>
                  <a:pt x="12045" y="13423"/>
                  <a:pt x="12334" y="13628"/>
                  <a:pt x="12611" y="13850"/>
                </a:cubicBezTo>
                <a:cubicBezTo>
                  <a:pt x="12945" y="14122"/>
                  <a:pt x="13269" y="14406"/>
                  <a:pt x="13698" y="14774"/>
                </a:cubicBezTo>
                <a:cubicBezTo>
                  <a:pt x="13379" y="14713"/>
                  <a:pt x="13183" y="14657"/>
                  <a:pt x="12984" y="14645"/>
                </a:cubicBezTo>
                <a:cubicBezTo>
                  <a:pt x="12498" y="14616"/>
                  <a:pt x="12009" y="14609"/>
                  <a:pt x="11522" y="14594"/>
                </a:cubicBezTo>
                <a:cubicBezTo>
                  <a:pt x="11603" y="14135"/>
                  <a:pt x="11682" y="13672"/>
                  <a:pt x="11765" y="13210"/>
                </a:cubicBezTo>
                <a:close/>
                <a:moveTo>
                  <a:pt x="17197" y="15057"/>
                </a:moveTo>
                <a:lnTo>
                  <a:pt x="17197" y="15057"/>
                </a:lnTo>
                <a:cubicBezTo>
                  <a:pt x="17191" y="15070"/>
                  <a:pt x="17185" y="15083"/>
                  <a:pt x="17182" y="15093"/>
                </a:cubicBezTo>
                <a:lnTo>
                  <a:pt x="17182" y="15070"/>
                </a:lnTo>
                <a:cubicBezTo>
                  <a:pt x="17188" y="15067"/>
                  <a:pt x="17191" y="15062"/>
                  <a:pt x="17197" y="15057"/>
                </a:cubicBezTo>
                <a:close/>
                <a:moveTo>
                  <a:pt x="15612" y="7295"/>
                </a:moveTo>
                <a:cubicBezTo>
                  <a:pt x="15694" y="7302"/>
                  <a:pt x="15778" y="7308"/>
                  <a:pt x="15860" y="7315"/>
                </a:cubicBezTo>
                <a:cubicBezTo>
                  <a:pt x="15930" y="8957"/>
                  <a:pt x="15967" y="10600"/>
                  <a:pt x="16076" y="12237"/>
                </a:cubicBezTo>
                <a:cubicBezTo>
                  <a:pt x="16142" y="13242"/>
                  <a:pt x="15927" y="14152"/>
                  <a:pt x="15372" y="14973"/>
                </a:cubicBezTo>
                <a:cubicBezTo>
                  <a:pt x="15313" y="15061"/>
                  <a:pt x="15092" y="15128"/>
                  <a:pt x="14939" y="15128"/>
                </a:cubicBezTo>
                <a:cubicBezTo>
                  <a:pt x="14881" y="15128"/>
                  <a:pt x="14833" y="15118"/>
                  <a:pt x="14808" y="15096"/>
                </a:cubicBezTo>
                <a:cubicBezTo>
                  <a:pt x="13915" y="14334"/>
                  <a:pt x="13053" y="13536"/>
                  <a:pt x="12187" y="12742"/>
                </a:cubicBezTo>
                <a:cubicBezTo>
                  <a:pt x="12102" y="12664"/>
                  <a:pt x="12051" y="12548"/>
                  <a:pt x="11984" y="12451"/>
                </a:cubicBezTo>
                <a:cubicBezTo>
                  <a:pt x="12089" y="12429"/>
                  <a:pt x="12193" y="12401"/>
                  <a:pt x="12298" y="12388"/>
                </a:cubicBezTo>
                <a:cubicBezTo>
                  <a:pt x="12679" y="12340"/>
                  <a:pt x="13101" y="12198"/>
                  <a:pt x="13463" y="12198"/>
                </a:cubicBezTo>
                <a:cubicBezTo>
                  <a:pt x="13593" y="12198"/>
                  <a:pt x="13716" y="12217"/>
                  <a:pt x="13826" y="12265"/>
                </a:cubicBezTo>
                <a:cubicBezTo>
                  <a:pt x="14095" y="12382"/>
                  <a:pt x="14074" y="13118"/>
                  <a:pt x="14220" y="13565"/>
                </a:cubicBezTo>
                <a:cubicBezTo>
                  <a:pt x="14326" y="13884"/>
                  <a:pt x="14491" y="14185"/>
                  <a:pt x="14628" y="14496"/>
                </a:cubicBezTo>
                <a:cubicBezTo>
                  <a:pt x="14674" y="14477"/>
                  <a:pt x="14722" y="14460"/>
                  <a:pt x="14770" y="14441"/>
                </a:cubicBezTo>
                <a:cubicBezTo>
                  <a:pt x="14646" y="13828"/>
                  <a:pt x="14495" y="13221"/>
                  <a:pt x="14401" y="12604"/>
                </a:cubicBezTo>
                <a:cubicBezTo>
                  <a:pt x="14323" y="12097"/>
                  <a:pt x="15001" y="11565"/>
                  <a:pt x="14362" y="11064"/>
                </a:cubicBezTo>
                <a:cubicBezTo>
                  <a:pt x="14549" y="9726"/>
                  <a:pt x="14899" y="8446"/>
                  <a:pt x="15612" y="7295"/>
                </a:cubicBezTo>
                <a:close/>
                <a:moveTo>
                  <a:pt x="19830" y="10847"/>
                </a:moveTo>
                <a:cubicBezTo>
                  <a:pt x="19086" y="12602"/>
                  <a:pt x="17930" y="13884"/>
                  <a:pt x="16617" y="15046"/>
                </a:cubicBezTo>
                <a:cubicBezTo>
                  <a:pt x="16533" y="15119"/>
                  <a:pt x="16417" y="15156"/>
                  <a:pt x="16316" y="15209"/>
                </a:cubicBezTo>
                <a:cubicBezTo>
                  <a:pt x="16294" y="15079"/>
                  <a:pt x="16228" y="14940"/>
                  <a:pt x="16257" y="14823"/>
                </a:cubicBezTo>
                <a:cubicBezTo>
                  <a:pt x="16505" y="13787"/>
                  <a:pt x="17012" y="12899"/>
                  <a:pt x="17752" y="12124"/>
                </a:cubicBezTo>
                <a:cubicBezTo>
                  <a:pt x="18313" y="11534"/>
                  <a:pt x="18887" y="11008"/>
                  <a:pt x="19830" y="10847"/>
                </a:cubicBezTo>
                <a:close/>
                <a:moveTo>
                  <a:pt x="15709" y="15271"/>
                </a:moveTo>
                <a:lnTo>
                  <a:pt x="15749" y="15299"/>
                </a:lnTo>
                <a:lnTo>
                  <a:pt x="15703" y="15316"/>
                </a:lnTo>
                <a:lnTo>
                  <a:pt x="15709" y="15271"/>
                </a:lnTo>
                <a:close/>
                <a:moveTo>
                  <a:pt x="19859" y="14454"/>
                </a:moveTo>
                <a:lnTo>
                  <a:pt x="19859" y="14454"/>
                </a:lnTo>
                <a:cubicBezTo>
                  <a:pt x="19661" y="15525"/>
                  <a:pt x="18713" y="16128"/>
                  <a:pt x="17184" y="16128"/>
                </a:cubicBezTo>
                <a:cubicBezTo>
                  <a:pt x="16832" y="16128"/>
                  <a:pt x="16450" y="16096"/>
                  <a:pt x="16038" y="16031"/>
                </a:cubicBezTo>
                <a:cubicBezTo>
                  <a:pt x="17307" y="15506"/>
                  <a:pt x="18578" y="14982"/>
                  <a:pt x="19859" y="14454"/>
                </a:cubicBezTo>
                <a:close/>
                <a:moveTo>
                  <a:pt x="12615" y="14854"/>
                </a:moveTo>
                <a:cubicBezTo>
                  <a:pt x="12828" y="14854"/>
                  <a:pt x="13043" y="14881"/>
                  <a:pt x="13263" y="14947"/>
                </a:cubicBezTo>
                <a:cubicBezTo>
                  <a:pt x="13645" y="15063"/>
                  <a:pt x="14011" y="15231"/>
                  <a:pt x="14384" y="15375"/>
                </a:cubicBezTo>
                <a:cubicBezTo>
                  <a:pt x="14362" y="15459"/>
                  <a:pt x="14339" y="15540"/>
                  <a:pt x="14317" y="15624"/>
                </a:cubicBezTo>
                <a:cubicBezTo>
                  <a:pt x="12858" y="15759"/>
                  <a:pt x="11393" y="15857"/>
                  <a:pt x="9939" y="16045"/>
                </a:cubicBezTo>
                <a:cubicBezTo>
                  <a:pt x="9132" y="16148"/>
                  <a:pt x="8340" y="16408"/>
                  <a:pt x="7536" y="16587"/>
                </a:cubicBezTo>
                <a:cubicBezTo>
                  <a:pt x="7516" y="16592"/>
                  <a:pt x="7496" y="16593"/>
                  <a:pt x="7476" y="16593"/>
                </a:cubicBezTo>
                <a:cubicBezTo>
                  <a:pt x="7381" y="16593"/>
                  <a:pt x="7277" y="16556"/>
                  <a:pt x="7177" y="16543"/>
                </a:cubicBezTo>
                <a:cubicBezTo>
                  <a:pt x="7249" y="16460"/>
                  <a:pt x="7307" y="16342"/>
                  <a:pt x="7398" y="16304"/>
                </a:cubicBezTo>
                <a:cubicBezTo>
                  <a:pt x="8243" y="15950"/>
                  <a:pt x="9092" y="15335"/>
                  <a:pt x="9942" y="15332"/>
                </a:cubicBezTo>
                <a:cubicBezTo>
                  <a:pt x="10866" y="15331"/>
                  <a:pt x="11717" y="14854"/>
                  <a:pt x="12615" y="14854"/>
                </a:cubicBezTo>
                <a:close/>
                <a:moveTo>
                  <a:pt x="17434" y="17898"/>
                </a:moveTo>
                <a:lnTo>
                  <a:pt x="17385" y="17931"/>
                </a:lnTo>
                <a:cubicBezTo>
                  <a:pt x="17386" y="17921"/>
                  <a:pt x="17386" y="17911"/>
                  <a:pt x="17392" y="17904"/>
                </a:cubicBezTo>
                <a:cubicBezTo>
                  <a:pt x="17395" y="17896"/>
                  <a:pt x="17419" y="17899"/>
                  <a:pt x="17434" y="17898"/>
                </a:cubicBezTo>
                <a:close/>
                <a:moveTo>
                  <a:pt x="22503" y="14512"/>
                </a:moveTo>
                <a:cubicBezTo>
                  <a:pt x="22572" y="14648"/>
                  <a:pt x="22678" y="14775"/>
                  <a:pt x="22707" y="14918"/>
                </a:cubicBezTo>
                <a:cubicBezTo>
                  <a:pt x="23061" y="16670"/>
                  <a:pt x="23404" y="18424"/>
                  <a:pt x="23751" y="20177"/>
                </a:cubicBezTo>
                <a:cubicBezTo>
                  <a:pt x="23676" y="20196"/>
                  <a:pt x="23602" y="20213"/>
                  <a:pt x="23526" y="20229"/>
                </a:cubicBezTo>
                <a:cubicBezTo>
                  <a:pt x="22568" y="18695"/>
                  <a:pt x="22069" y="17034"/>
                  <a:pt x="22199" y="15200"/>
                </a:cubicBezTo>
                <a:cubicBezTo>
                  <a:pt x="22207" y="15106"/>
                  <a:pt x="22215" y="15005"/>
                  <a:pt x="22254" y="14924"/>
                </a:cubicBezTo>
                <a:cubicBezTo>
                  <a:pt x="22325" y="14781"/>
                  <a:pt x="22419" y="14649"/>
                  <a:pt x="22503" y="14512"/>
                </a:cubicBezTo>
                <a:close/>
                <a:moveTo>
                  <a:pt x="17299" y="20433"/>
                </a:moveTo>
                <a:cubicBezTo>
                  <a:pt x="17299" y="20433"/>
                  <a:pt x="17300" y="20433"/>
                  <a:pt x="17301" y="20433"/>
                </a:cubicBezTo>
                <a:cubicBezTo>
                  <a:pt x="17314" y="20434"/>
                  <a:pt x="17325" y="20458"/>
                  <a:pt x="17337" y="20472"/>
                </a:cubicBezTo>
                <a:cubicBezTo>
                  <a:pt x="17323" y="20484"/>
                  <a:pt x="17308" y="20495"/>
                  <a:pt x="17294" y="20507"/>
                </a:cubicBezTo>
                <a:cubicBezTo>
                  <a:pt x="17282" y="20492"/>
                  <a:pt x="17269" y="20478"/>
                  <a:pt x="17258" y="20463"/>
                </a:cubicBezTo>
                <a:cubicBezTo>
                  <a:pt x="17271" y="20453"/>
                  <a:pt x="17287" y="20433"/>
                  <a:pt x="17299" y="20433"/>
                </a:cubicBezTo>
                <a:close/>
                <a:moveTo>
                  <a:pt x="24214" y="21484"/>
                </a:moveTo>
                <a:lnTo>
                  <a:pt x="24231" y="21539"/>
                </a:lnTo>
                <a:lnTo>
                  <a:pt x="24189" y="21534"/>
                </a:lnTo>
                <a:lnTo>
                  <a:pt x="24214" y="21484"/>
                </a:lnTo>
                <a:close/>
                <a:moveTo>
                  <a:pt x="26512" y="15685"/>
                </a:moveTo>
                <a:cubicBezTo>
                  <a:pt x="26531" y="15864"/>
                  <a:pt x="26571" y="16044"/>
                  <a:pt x="26564" y="16220"/>
                </a:cubicBezTo>
                <a:cubicBezTo>
                  <a:pt x="26516" y="17632"/>
                  <a:pt x="26382" y="19027"/>
                  <a:pt x="25631" y="20277"/>
                </a:cubicBezTo>
                <a:cubicBezTo>
                  <a:pt x="25377" y="20699"/>
                  <a:pt x="25086" y="21101"/>
                  <a:pt x="24742" y="21618"/>
                </a:cubicBezTo>
                <a:cubicBezTo>
                  <a:pt x="24380" y="20429"/>
                  <a:pt x="24771" y="19450"/>
                  <a:pt x="25128" y="18475"/>
                </a:cubicBezTo>
                <a:cubicBezTo>
                  <a:pt x="25417" y="17682"/>
                  <a:pt x="25740" y="16904"/>
                  <a:pt x="26080" y="16132"/>
                </a:cubicBezTo>
                <a:cubicBezTo>
                  <a:pt x="26158" y="15954"/>
                  <a:pt x="26366" y="15831"/>
                  <a:pt x="26512" y="15685"/>
                </a:cubicBezTo>
                <a:close/>
                <a:moveTo>
                  <a:pt x="25312" y="21591"/>
                </a:moveTo>
                <a:cubicBezTo>
                  <a:pt x="25297" y="21613"/>
                  <a:pt x="25283" y="21633"/>
                  <a:pt x="25267" y="21655"/>
                </a:cubicBezTo>
                <a:cubicBezTo>
                  <a:pt x="25258" y="21667"/>
                  <a:pt x="25248" y="21681"/>
                  <a:pt x="25239" y="21694"/>
                </a:cubicBezTo>
                <a:cubicBezTo>
                  <a:pt x="25245" y="21685"/>
                  <a:pt x="25248" y="21677"/>
                  <a:pt x="25252" y="21670"/>
                </a:cubicBezTo>
                <a:cubicBezTo>
                  <a:pt x="25271" y="21644"/>
                  <a:pt x="25291" y="21616"/>
                  <a:pt x="25312" y="21591"/>
                </a:cubicBezTo>
                <a:close/>
                <a:moveTo>
                  <a:pt x="14634" y="16023"/>
                </a:moveTo>
                <a:cubicBezTo>
                  <a:pt x="14687" y="16023"/>
                  <a:pt x="14835" y="16213"/>
                  <a:pt x="14818" y="16284"/>
                </a:cubicBezTo>
                <a:cubicBezTo>
                  <a:pt x="14583" y="17269"/>
                  <a:pt x="13899" y="17945"/>
                  <a:pt x="13143" y="18527"/>
                </a:cubicBezTo>
                <a:cubicBezTo>
                  <a:pt x="12152" y="19290"/>
                  <a:pt x="11104" y="19977"/>
                  <a:pt x="10083" y="20703"/>
                </a:cubicBezTo>
                <a:cubicBezTo>
                  <a:pt x="9643" y="21016"/>
                  <a:pt x="9215" y="21346"/>
                  <a:pt x="8781" y="21665"/>
                </a:cubicBezTo>
                <a:cubicBezTo>
                  <a:pt x="8662" y="21753"/>
                  <a:pt x="8537" y="21839"/>
                  <a:pt x="8417" y="21924"/>
                </a:cubicBezTo>
                <a:cubicBezTo>
                  <a:pt x="8393" y="21778"/>
                  <a:pt x="8373" y="21629"/>
                  <a:pt x="8346" y="21447"/>
                </a:cubicBezTo>
                <a:cubicBezTo>
                  <a:pt x="8541" y="20413"/>
                  <a:pt x="8995" y="19483"/>
                  <a:pt x="9696" y="18726"/>
                </a:cubicBezTo>
                <a:cubicBezTo>
                  <a:pt x="11028" y="17287"/>
                  <a:pt x="12679" y="16357"/>
                  <a:pt x="14631" y="16023"/>
                </a:cubicBezTo>
                <a:cubicBezTo>
                  <a:pt x="14632" y="16023"/>
                  <a:pt x="14633" y="16023"/>
                  <a:pt x="14634" y="16023"/>
                </a:cubicBezTo>
                <a:close/>
                <a:moveTo>
                  <a:pt x="24927" y="22012"/>
                </a:moveTo>
                <a:cubicBezTo>
                  <a:pt x="24940" y="22027"/>
                  <a:pt x="24954" y="22043"/>
                  <a:pt x="24966" y="22057"/>
                </a:cubicBezTo>
                <a:cubicBezTo>
                  <a:pt x="24952" y="22072"/>
                  <a:pt x="24937" y="22085"/>
                  <a:pt x="24921" y="22099"/>
                </a:cubicBezTo>
                <a:cubicBezTo>
                  <a:pt x="24908" y="22085"/>
                  <a:pt x="24884" y="22069"/>
                  <a:pt x="24885" y="22054"/>
                </a:cubicBezTo>
                <a:cubicBezTo>
                  <a:pt x="24885" y="22041"/>
                  <a:pt x="24911" y="22027"/>
                  <a:pt x="24927" y="22012"/>
                </a:cubicBezTo>
                <a:close/>
                <a:moveTo>
                  <a:pt x="24221" y="21944"/>
                </a:moveTo>
                <a:cubicBezTo>
                  <a:pt x="24236" y="21983"/>
                  <a:pt x="24254" y="22024"/>
                  <a:pt x="24262" y="22064"/>
                </a:cubicBezTo>
                <a:cubicBezTo>
                  <a:pt x="24263" y="22075"/>
                  <a:pt x="24227" y="22089"/>
                  <a:pt x="24207" y="22101"/>
                </a:cubicBezTo>
                <a:cubicBezTo>
                  <a:pt x="24195" y="22063"/>
                  <a:pt x="24178" y="22024"/>
                  <a:pt x="24174" y="21985"/>
                </a:cubicBezTo>
                <a:cubicBezTo>
                  <a:pt x="24171" y="21973"/>
                  <a:pt x="24205" y="21959"/>
                  <a:pt x="24221" y="21944"/>
                </a:cubicBezTo>
                <a:close/>
                <a:moveTo>
                  <a:pt x="27222" y="21006"/>
                </a:moveTo>
                <a:cubicBezTo>
                  <a:pt x="27240" y="21022"/>
                  <a:pt x="27254" y="21038"/>
                  <a:pt x="27270" y="21055"/>
                </a:cubicBezTo>
                <a:cubicBezTo>
                  <a:pt x="27235" y="21078"/>
                  <a:pt x="27201" y="21101"/>
                  <a:pt x="27169" y="21124"/>
                </a:cubicBezTo>
                <a:cubicBezTo>
                  <a:pt x="26686" y="21545"/>
                  <a:pt x="26211" y="21979"/>
                  <a:pt x="25708" y="22375"/>
                </a:cubicBezTo>
                <a:cubicBezTo>
                  <a:pt x="25692" y="22387"/>
                  <a:pt x="25671" y="22392"/>
                  <a:pt x="25645" y="22392"/>
                </a:cubicBezTo>
                <a:cubicBezTo>
                  <a:pt x="25546" y="22392"/>
                  <a:pt x="25388" y="22316"/>
                  <a:pt x="25267" y="22290"/>
                </a:cubicBezTo>
                <a:cubicBezTo>
                  <a:pt x="25333" y="22195"/>
                  <a:pt x="25394" y="22098"/>
                  <a:pt x="25465" y="22005"/>
                </a:cubicBezTo>
                <a:cubicBezTo>
                  <a:pt x="25892" y="21469"/>
                  <a:pt x="26438" y="21143"/>
                  <a:pt x="27133" y="21093"/>
                </a:cubicBezTo>
                <a:cubicBezTo>
                  <a:pt x="27163" y="21064"/>
                  <a:pt x="27192" y="21035"/>
                  <a:pt x="27222" y="21006"/>
                </a:cubicBezTo>
                <a:close/>
                <a:moveTo>
                  <a:pt x="18099" y="20559"/>
                </a:moveTo>
                <a:cubicBezTo>
                  <a:pt x="19630" y="20559"/>
                  <a:pt x="21969" y="21230"/>
                  <a:pt x="23838" y="22604"/>
                </a:cubicBezTo>
                <a:cubicBezTo>
                  <a:pt x="23715" y="22633"/>
                  <a:pt x="23572" y="22646"/>
                  <a:pt x="23411" y="22646"/>
                </a:cubicBezTo>
                <a:cubicBezTo>
                  <a:pt x="22197" y="22646"/>
                  <a:pt x="19963" y="21855"/>
                  <a:pt x="17654" y="20581"/>
                </a:cubicBezTo>
                <a:cubicBezTo>
                  <a:pt x="17793" y="20566"/>
                  <a:pt x="17942" y="20559"/>
                  <a:pt x="18099" y="20559"/>
                </a:cubicBezTo>
                <a:close/>
                <a:moveTo>
                  <a:pt x="15377" y="16414"/>
                </a:moveTo>
                <a:cubicBezTo>
                  <a:pt x="15578" y="16598"/>
                  <a:pt x="15855" y="16745"/>
                  <a:pt x="15967" y="16971"/>
                </a:cubicBezTo>
                <a:cubicBezTo>
                  <a:pt x="16320" y="17682"/>
                  <a:pt x="16108" y="18410"/>
                  <a:pt x="15876" y="19102"/>
                </a:cubicBezTo>
                <a:cubicBezTo>
                  <a:pt x="15317" y="20783"/>
                  <a:pt x="14001" y="21855"/>
                  <a:pt x="12603" y="23106"/>
                </a:cubicBezTo>
                <a:cubicBezTo>
                  <a:pt x="13089" y="22119"/>
                  <a:pt x="13545" y="21327"/>
                  <a:pt x="13876" y="20488"/>
                </a:cubicBezTo>
                <a:cubicBezTo>
                  <a:pt x="14343" y="19306"/>
                  <a:pt x="14718" y="18087"/>
                  <a:pt x="15142" y="16885"/>
                </a:cubicBezTo>
                <a:cubicBezTo>
                  <a:pt x="15199" y="16720"/>
                  <a:pt x="15298" y="16572"/>
                  <a:pt x="15377" y="16414"/>
                </a:cubicBezTo>
                <a:close/>
                <a:moveTo>
                  <a:pt x="22798" y="23171"/>
                </a:moveTo>
                <a:cubicBezTo>
                  <a:pt x="22801" y="23171"/>
                  <a:pt x="22804" y="23171"/>
                  <a:pt x="22807" y="23171"/>
                </a:cubicBezTo>
                <a:cubicBezTo>
                  <a:pt x="22818" y="23171"/>
                  <a:pt x="22830" y="23205"/>
                  <a:pt x="22840" y="23224"/>
                </a:cubicBezTo>
                <a:cubicBezTo>
                  <a:pt x="22804" y="23240"/>
                  <a:pt x="22768" y="23256"/>
                  <a:pt x="22734" y="23272"/>
                </a:cubicBezTo>
                <a:cubicBezTo>
                  <a:pt x="22717" y="23242"/>
                  <a:pt x="22701" y="23213"/>
                  <a:pt x="22685" y="23182"/>
                </a:cubicBezTo>
                <a:cubicBezTo>
                  <a:pt x="22721" y="23178"/>
                  <a:pt x="22760" y="23171"/>
                  <a:pt x="22798" y="23171"/>
                </a:cubicBezTo>
                <a:close/>
                <a:moveTo>
                  <a:pt x="22055" y="23885"/>
                </a:moveTo>
                <a:cubicBezTo>
                  <a:pt x="22069" y="23887"/>
                  <a:pt x="22081" y="23911"/>
                  <a:pt x="22094" y="23926"/>
                </a:cubicBezTo>
                <a:cubicBezTo>
                  <a:pt x="22080" y="23937"/>
                  <a:pt x="22065" y="23959"/>
                  <a:pt x="22051" y="23959"/>
                </a:cubicBezTo>
                <a:cubicBezTo>
                  <a:pt x="22051" y="23959"/>
                  <a:pt x="22050" y="23959"/>
                  <a:pt x="22049" y="23959"/>
                </a:cubicBezTo>
                <a:cubicBezTo>
                  <a:pt x="22034" y="23958"/>
                  <a:pt x="22021" y="23934"/>
                  <a:pt x="22008" y="23920"/>
                </a:cubicBezTo>
                <a:cubicBezTo>
                  <a:pt x="22026" y="23908"/>
                  <a:pt x="22040" y="23885"/>
                  <a:pt x="22055" y="23885"/>
                </a:cubicBezTo>
                <a:close/>
                <a:moveTo>
                  <a:pt x="29998" y="15617"/>
                </a:moveTo>
                <a:cubicBezTo>
                  <a:pt x="30048" y="15827"/>
                  <a:pt x="30100" y="16034"/>
                  <a:pt x="30113" y="16090"/>
                </a:cubicBezTo>
                <a:cubicBezTo>
                  <a:pt x="30107" y="18557"/>
                  <a:pt x="30259" y="20883"/>
                  <a:pt x="29577" y="23138"/>
                </a:cubicBezTo>
                <a:cubicBezTo>
                  <a:pt x="29461" y="23516"/>
                  <a:pt x="29261" y="23871"/>
                  <a:pt x="29101" y="24237"/>
                </a:cubicBezTo>
                <a:cubicBezTo>
                  <a:pt x="28911" y="23900"/>
                  <a:pt x="28710" y="23571"/>
                  <a:pt x="28537" y="23227"/>
                </a:cubicBezTo>
                <a:cubicBezTo>
                  <a:pt x="27459" y="21101"/>
                  <a:pt x="27663" y="19008"/>
                  <a:pt x="28741" y="16955"/>
                </a:cubicBezTo>
                <a:cubicBezTo>
                  <a:pt x="28923" y="16609"/>
                  <a:pt x="29202" y="16307"/>
                  <a:pt x="29465" y="16012"/>
                </a:cubicBezTo>
                <a:cubicBezTo>
                  <a:pt x="29610" y="15851"/>
                  <a:pt x="29818" y="15747"/>
                  <a:pt x="29998" y="15617"/>
                </a:cubicBezTo>
                <a:close/>
                <a:moveTo>
                  <a:pt x="29666" y="24215"/>
                </a:moveTo>
                <a:lnTo>
                  <a:pt x="29666" y="24215"/>
                </a:lnTo>
                <a:cubicBezTo>
                  <a:pt x="29663" y="24229"/>
                  <a:pt x="29663" y="24248"/>
                  <a:pt x="29655" y="24255"/>
                </a:cubicBezTo>
                <a:cubicBezTo>
                  <a:pt x="29649" y="24260"/>
                  <a:pt x="29642" y="24261"/>
                  <a:pt x="29635" y="24266"/>
                </a:cubicBezTo>
                <a:cubicBezTo>
                  <a:pt x="29645" y="24248"/>
                  <a:pt x="29656" y="24231"/>
                  <a:pt x="29666" y="24215"/>
                </a:cubicBezTo>
                <a:close/>
                <a:moveTo>
                  <a:pt x="20102" y="23113"/>
                </a:moveTo>
                <a:cubicBezTo>
                  <a:pt x="20732" y="23113"/>
                  <a:pt x="21368" y="23149"/>
                  <a:pt x="21997" y="23152"/>
                </a:cubicBezTo>
                <a:cubicBezTo>
                  <a:pt x="22095" y="23152"/>
                  <a:pt x="22195" y="23214"/>
                  <a:pt x="22295" y="23249"/>
                </a:cubicBezTo>
                <a:cubicBezTo>
                  <a:pt x="22209" y="23313"/>
                  <a:pt x="22131" y="23421"/>
                  <a:pt x="22042" y="23435"/>
                </a:cubicBezTo>
                <a:cubicBezTo>
                  <a:pt x="20016" y="23741"/>
                  <a:pt x="17991" y="24039"/>
                  <a:pt x="15962" y="24331"/>
                </a:cubicBezTo>
                <a:cubicBezTo>
                  <a:pt x="15928" y="24335"/>
                  <a:pt x="15894" y="24337"/>
                  <a:pt x="15860" y="24337"/>
                </a:cubicBezTo>
                <a:cubicBezTo>
                  <a:pt x="15726" y="24337"/>
                  <a:pt x="15589" y="24308"/>
                  <a:pt x="15454" y="24297"/>
                </a:cubicBezTo>
                <a:cubicBezTo>
                  <a:pt x="15440" y="24211"/>
                  <a:pt x="15425" y="24122"/>
                  <a:pt x="15412" y="24036"/>
                </a:cubicBezTo>
                <a:cubicBezTo>
                  <a:pt x="16537" y="23745"/>
                  <a:pt x="17647" y="23350"/>
                  <a:pt x="18789" y="23191"/>
                </a:cubicBezTo>
                <a:cubicBezTo>
                  <a:pt x="19222" y="23131"/>
                  <a:pt x="19661" y="23113"/>
                  <a:pt x="20102" y="23113"/>
                </a:cubicBezTo>
                <a:close/>
                <a:moveTo>
                  <a:pt x="29421" y="24509"/>
                </a:moveTo>
                <a:lnTo>
                  <a:pt x="29419" y="24511"/>
                </a:lnTo>
                <a:cubicBezTo>
                  <a:pt x="29416" y="24527"/>
                  <a:pt x="29413" y="24542"/>
                  <a:pt x="29410" y="24558"/>
                </a:cubicBezTo>
                <a:cubicBezTo>
                  <a:pt x="29409" y="24548"/>
                  <a:pt x="29409" y="24535"/>
                  <a:pt x="29406" y="24523"/>
                </a:cubicBezTo>
                <a:cubicBezTo>
                  <a:pt x="29412" y="24519"/>
                  <a:pt x="29416" y="24513"/>
                  <a:pt x="29421" y="24509"/>
                </a:cubicBezTo>
                <a:close/>
                <a:moveTo>
                  <a:pt x="27389" y="21662"/>
                </a:moveTo>
                <a:cubicBezTo>
                  <a:pt x="27767" y="22465"/>
                  <a:pt x="28198" y="23378"/>
                  <a:pt x="28625" y="24295"/>
                </a:cubicBezTo>
                <a:cubicBezTo>
                  <a:pt x="28696" y="24448"/>
                  <a:pt x="28739" y="24614"/>
                  <a:pt x="28796" y="24775"/>
                </a:cubicBezTo>
                <a:cubicBezTo>
                  <a:pt x="28635" y="24714"/>
                  <a:pt x="28463" y="24671"/>
                  <a:pt x="28313" y="24587"/>
                </a:cubicBezTo>
                <a:cubicBezTo>
                  <a:pt x="27302" y="24027"/>
                  <a:pt x="26297" y="23459"/>
                  <a:pt x="25361" y="22932"/>
                </a:cubicBezTo>
                <a:cubicBezTo>
                  <a:pt x="26083" y="22481"/>
                  <a:pt x="26787" y="22040"/>
                  <a:pt x="27389" y="21662"/>
                </a:cubicBezTo>
                <a:close/>
                <a:moveTo>
                  <a:pt x="35570" y="20154"/>
                </a:moveTo>
                <a:cubicBezTo>
                  <a:pt x="35584" y="20173"/>
                  <a:pt x="35613" y="20203"/>
                  <a:pt x="35609" y="20206"/>
                </a:cubicBezTo>
                <a:cubicBezTo>
                  <a:pt x="35538" y="20286"/>
                  <a:pt x="35466" y="20362"/>
                  <a:pt x="35394" y="20437"/>
                </a:cubicBezTo>
                <a:cubicBezTo>
                  <a:pt x="34121" y="22773"/>
                  <a:pt x="32795" y="25039"/>
                  <a:pt x="29565" y="25054"/>
                </a:cubicBezTo>
                <a:cubicBezTo>
                  <a:pt x="30679" y="22446"/>
                  <a:pt x="32880" y="21257"/>
                  <a:pt x="35328" y="20365"/>
                </a:cubicBezTo>
                <a:cubicBezTo>
                  <a:pt x="35408" y="20296"/>
                  <a:pt x="35490" y="20225"/>
                  <a:pt x="35570" y="20154"/>
                </a:cubicBezTo>
                <a:close/>
                <a:moveTo>
                  <a:pt x="36995" y="21619"/>
                </a:moveTo>
                <a:lnTo>
                  <a:pt x="36995" y="21619"/>
                </a:lnTo>
                <a:cubicBezTo>
                  <a:pt x="36945" y="21792"/>
                  <a:pt x="36948" y="21881"/>
                  <a:pt x="36903" y="21926"/>
                </a:cubicBezTo>
                <a:cubicBezTo>
                  <a:pt x="35689" y="23169"/>
                  <a:pt x="34649" y="24624"/>
                  <a:pt x="32913" y="25236"/>
                </a:cubicBezTo>
                <a:cubicBezTo>
                  <a:pt x="32607" y="25345"/>
                  <a:pt x="32275" y="25405"/>
                  <a:pt x="31950" y="25446"/>
                </a:cubicBezTo>
                <a:cubicBezTo>
                  <a:pt x="31928" y="25448"/>
                  <a:pt x="31906" y="25449"/>
                  <a:pt x="31884" y="25449"/>
                </a:cubicBezTo>
                <a:cubicBezTo>
                  <a:pt x="31727" y="25449"/>
                  <a:pt x="31560" y="25393"/>
                  <a:pt x="31399" y="25369"/>
                </a:cubicBezTo>
                <a:cubicBezTo>
                  <a:pt x="31545" y="25236"/>
                  <a:pt x="31669" y="25057"/>
                  <a:pt x="31842" y="24974"/>
                </a:cubicBezTo>
                <a:cubicBezTo>
                  <a:pt x="32960" y="24435"/>
                  <a:pt x="33736" y="23535"/>
                  <a:pt x="34516" y="22605"/>
                </a:cubicBezTo>
                <a:cubicBezTo>
                  <a:pt x="34789" y="22280"/>
                  <a:pt x="35281" y="22118"/>
                  <a:pt x="35696" y="21934"/>
                </a:cubicBezTo>
                <a:cubicBezTo>
                  <a:pt x="36013" y="21795"/>
                  <a:pt x="36365" y="21739"/>
                  <a:pt x="36702" y="21652"/>
                </a:cubicBezTo>
                <a:cubicBezTo>
                  <a:pt x="36789" y="21631"/>
                  <a:pt x="36880" y="21631"/>
                  <a:pt x="36995" y="21619"/>
                </a:cubicBezTo>
                <a:close/>
                <a:moveTo>
                  <a:pt x="29956" y="26237"/>
                </a:moveTo>
                <a:lnTo>
                  <a:pt x="29956" y="26237"/>
                </a:lnTo>
                <a:cubicBezTo>
                  <a:pt x="29977" y="26243"/>
                  <a:pt x="29998" y="26248"/>
                  <a:pt x="30019" y="26256"/>
                </a:cubicBezTo>
                <a:cubicBezTo>
                  <a:pt x="30003" y="26286"/>
                  <a:pt x="29987" y="26316"/>
                  <a:pt x="29969" y="26348"/>
                </a:cubicBezTo>
                <a:cubicBezTo>
                  <a:pt x="29966" y="26312"/>
                  <a:pt x="29960" y="26273"/>
                  <a:pt x="29956" y="26237"/>
                </a:cubicBezTo>
                <a:close/>
                <a:moveTo>
                  <a:pt x="31356" y="26756"/>
                </a:moveTo>
                <a:cubicBezTo>
                  <a:pt x="31376" y="26763"/>
                  <a:pt x="31395" y="26771"/>
                  <a:pt x="31415" y="26776"/>
                </a:cubicBezTo>
                <a:cubicBezTo>
                  <a:pt x="31412" y="26794"/>
                  <a:pt x="31415" y="26821"/>
                  <a:pt x="31406" y="26827"/>
                </a:cubicBezTo>
                <a:cubicBezTo>
                  <a:pt x="31387" y="26837"/>
                  <a:pt x="31363" y="26836"/>
                  <a:pt x="31341" y="26837"/>
                </a:cubicBezTo>
                <a:cubicBezTo>
                  <a:pt x="31347" y="26811"/>
                  <a:pt x="31350" y="26784"/>
                  <a:pt x="31356" y="26756"/>
                </a:cubicBezTo>
                <a:close/>
                <a:moveTo>
                  <a:pt x="39820" y="22202"/>
                </a:moveTo>
                <a:cubicBezTo>
                  <a:pt x="39863" y="22202"/>
                  <a:pt x="39910" y="22212"/>
                  <a:pt x="39952" y="22212"/>
                </a:cubicBezTo>
                <a:cubicBezTo>
                  <a:pt x="39903" y="22346"/>
                  <a:pt x="39890" y="22523"/>
                  <a:pt x="39797" y="22614"/>
                </a:cubicBezTo>
                <a:cubicBezTo>
                  <a:pt x="38853" y="23561"/>
                  <a:pt x="37935" y="24537"/>
                  <a:pt x="36927" y="25417"/>
                </a:cubicBezTo>
                <a:cubicBezTo>
                  <a:pt x="36254" y="26004"/>
                  <a:pt x="35451" y="26444"/>
                  <a:pt x="34707" y="26948"/>
                </a:cubicBezTo>
                <a:cubicBezTo>
                  <a:pt x="35110" y="25408"/>
                  <a:pt x="36143" y="24456"/>
                  <a:pt x="37233" y="23612"/>
                </a:cubicBezTo>
                <a:cubicBezTo>
                  <a:pt x="37982" y="23030"/>
                  <a:pt x="38905" y="22669"/>
                  <a:pt x="39754" y="22215"/>
                </a:cubicBezTo>
                <a:cubicBezTo>
                  <a:pt x="39773" y="22205"/>
                  <a:pt x="39796" y="22202"/>
                  <a:pt x="39820" y="22202"/>
                </a:cubicBezTo>
                <a:close/>
                <a:moveTo>
                  <a:pt x="31735" y="27206"/>
                </a:moveTo>
                <a:lnTo>
                  <a:pt x="31710" y="27232"/>
                </a:lnTo>
                <a:lnTo>
                  <a:pt x="31710" y="27232"/>
                </a:lnTo>
                <a:cubicBezTo>
                  <a:pt x="31706" y="27227"/>
                  <a:pt x="31701" y="27223"/>
                  <a:pt x="31697" y="27219"/>
                </a:cubicBezTo>
                <a:cubicBezTo>
                  <a:pt x="31710" y="27215"/>
                  <a:pt x="31722" y="27210"/>
                  <a:pt x="31735" y="27206"/>
                </a:cubicBezTo>
                <a:close/>
                <a:moveTo>
                  <a:pt x="41398" y="26027"/>
                </a:moveTo>
                <a:lnTo>
                  <a:pt x="41398" y="26027"/>
                </a:lnTo>
                <a:cubicBezTo>
                  <a:pt x="40879" y="26973"/>
                  <a:pt x="39978" y="27572"/>
                  <a:pt x="38875" y="27744"/>
                </a:cubicBezTo>
                <a:cubicBezTo>
                  <a:pt x="38609" y="27785"/>
                  <a:pt x="38338" y="27799"/>
                  <a:pt x="38066" y="27799"/>
                </a:cubicBezTo>
                <a:cubicBezTo>
                  <a:pt x="37551" y="27799"/>
                  <a:pt x="37028" y="27747"/>
                  <a:pt x="36513" y="27724"/>
                </a:cubicBezTo>
                <a:cubicBezTo>
                  <a:pt x="36151" y="27708"/>
                  <a:pt x="35793" y="27608"/>
                  <a:pt x="35436" y="27549"/>
                </a:cubicBezTo>
                <a:cubicBezTo>
                  <a:pt x="35765" y="27470"/>
                  <a:pt x="36095" y="27400"/>
                  <a:pt x="36423" y="27317"/>
                </a:cubicBezTo>
                <a:cubicBezTo>
                  <a:pt x="38101" y="26885"/>
                  <a:pt x="39779" y="26447"/>
                  <a:pt x="41398" y="26027"/>
                </a:cubicBezTo>
                <a:close/>
                <a:moveTo>
                  <a:pt x="36747" y="28195"/>
                </a:moveTo>
                <a:cubicBezTo>
                  <a:pt x="36755" y="28195"/>
                  <a:pt x="36772" y="28225"/>
                  <a:pt x="36786" y="28238"/>
                </a:cubicBezTo>
                <a:cubicBezTo>
                  <a:pt x="36752" y="28254"/>
                  <a:pt x="36720" y="28272"/>
                  <a:pt x="36684" y="28289"/>
                </a:cubicBezTo>
                <a:cubicBezTo>
                  <a:pt x="36669" y="28275"/>
                  <a:pt x="36656" y="28259"/>
                  <a:pt x="36642" y="28244"/>
                </a:cubicBezTo>
                <a:cubicBezTo>
                  <a:pt x="36676" y="28225"/>
                  <a:pt x="36710" y="28207"/>
                  <a:pt x="36746" y="28195"/>
                </a:cubicBezTo>
                <a:cubicBezTo>
                  <a:pt x="36746" y="28195"/>
                  <a:pt x="36746" y="28195"/>
                  <a:pt x="36747" y="28195"/>
                </a:cubicBezTo>
                <a:close/>
                <a:moveTo>
                  <a:pt x="35748" y="28108"/>
                </a:moveTo>
                <a:cubicBezTo>
                  <a:pt x="35787" y="28113"/>
                  <a:pt x="35823" y="28117"/>
                  <a:pt x="35861" y="28121"/>
                </a:cubicBezTo>
                <a:cubicBezTo>
                  <a:pt x="35965" y="28153"/>
                  <a:pt x="36069" y="28186"/>
                  <a:pt x="36173" y="28221"/>
                </a:cubicBezTo>
                <a:lnTo>
                  <a:pt x="36120" y="28318"/>
                </a:lnTo>
                <a:cubicBezTo>
                  <a:pt x="36034" y="28257"/>
                  <a:pt x="35953" y="28195"/>
                  <a:pt x="35869" y="28131"/>
                </a:cubicBezTo>
                <a:cubicBezTo>
                  <a:pt x="35830" y="28124"/>
                  <a:pt x="35790" y="28116"/>
                  <a:pt x="35748" y="28108"/>
                </a:cubicBezTo>
                <a:close/>
                <a:moveTo>
                  <a:pt x="27522" y="28629"/>
                </a:moveTo>
                <a:cubicBezTo>
                  <a:pt x="27533" y="28643"/>
                  <a:pt x="27555" y="28659"/>
                  <a:pt x="27555" y="28672"/>
                </a:cubicBezTo>
                <a:cubicBezTo>
                  <a:pt x="27555" y="28685"/>
                  <a:pt x="27530" y="28698"/>
                  <a:pt x="27514" y="28710"/>
                </a:cubicBezTo>
                <a:cubicBezTo>
                  <a:pt x="27501" y="28695"/>
                  <a:pt x="27480" y="28680"/>
                  <a:pt x="27480" y="28667"/>
                </a:cubicBezTo>
                <a:cubicBezTo>
                  <a:pt x="27481" y="28655"/>
                  <a:pt x="27507" y="28642"/>
                  <a:pt x="27522" y="28629"/>
                </a:cubicBezTo>
                <a:close/>
                <a:moveTo>
                  <a:pt x="24506" y="23270"/>
                </a:moveTo>
                <a:cubicBezTo>
                  <a:pt x="24752" y="23270"/>
                  <a:pt x="24867" y="23534"/>
                  <a:pt x="24819" y="24020"/>
                </a:cubicBezTo>
                <a:cubicBezTo>
                  <a:pt x="24897" y="26313"/>
                  <a:pt x="23417" y="27442"/>
                  <a:pt x="21606" y="28279"/>
                </a:cubicBezTo>
                <a:cubicBezTo>
                  <a:pt x="20886" y="28612"/>
                  <a:pt x="20098" y="28787"/>
                  <a:pt x="19360" y="29083"/>
                </a:cubicBezTo>
                <a:cubicBezTo>
                  <a:pt x="19252" y="29126"/>
                  <a:pt x="19166" y="29146"/>
                  <a:pt x="19100" y="29146"/>
                </a:cubicBezTo>
                <a:cubicBezTo>
                  <a:pt x="18908" y="29146"/>
                  <a:pt x="18882" y="28984"/>
                  <a:pt x="18984" y="28763"/>
                </a:cubicBezTo>
                <a:cubicBezTo>
                  <a:pt x="19716" y="27173"/>
                  <a:pt x="20432" y="25548"/>
                  <a:pt x="21995" y="24562"/>
                </a:cubicBezTo>
                <a:cubicBezTo>
                  <a:pt x="22716" y="24108"/>
                  <a:pt x="23487" y="23732"/>
                  <a:pt x="24246" y="23344"/>
                </a:cubicBezTo>
                <a:cubicBezTo>
                  <a:pt x="24344" y="23294"/>
                  <a:pt x="24431" y="23270"/>
                  <a:pt x="24506" y="23270"/>
                </a:cubicBezTo>
                <a:close/>
                <a:moveTo>
                  <a:pt x="47909" y="28768"/>
                </a:moveTo>
                <a:cubicBezTo>
                  <a:pt x="47947" y="28814"/>
                  <a:pt x="47986" y="28859"/>
                  <a:pt x="48024" y="28902"/>
                </a:cubicBezTo>
                <a:cubicBezTo>
                  <a:pt x="47859" y="29004"/>
                  <a:pt x="47693" y="29105"/>
                  <a:pt x="47528" y="29207"/>
                </a:cubicBezTo>
                <a:cubicBezTo>
                  <a:pt x="47656" y="29063"/>
                  <a:pt x="47784" y="28915"/>
                  <a:pt x="47909" y="28768"/>
                </a:cubicBezTo>
                <a:close/>
                <a:moveTo>
                  <a:pt x="37988" y="29226"/>
                </a:moveTo>
                <a:lnTo>
                  <a:pt x="37978" y="29273"/>
                </a:lnTo>
                <a:lnTo>
                  <a:pt x="37923" y="29241"/>
                </a:lnTo>
                <a:lnTo>
                  <a:pt x="37988" y="29226"/>
                </a:lnTo>
                <a:close/>
                <a:moveTo>
                  <a:pt x="44453" y="29327"/>
                </a:moveTo>
                <a:cubicBezTo>
                  <a:pt x="44450" y="29332"/>
                  <a:pt x="44446" y="29336"/>
                  <a:pt x="44440" y="29342"/>
                </a:cubicBezTo>
                <a:lnTo>
                  <a:pt x="44417" y="29343"/>
                </a:lnTo>
                <a:cubicBezTo>
                  <a:pt x="44417" y="29343"/>
                  <a:pt x="44450" y="29327"/>
                  <a:pt x="44453" y="29327"/>
                </a:cubicBezTo>
                <a:close/>
                <a:moveTo>
                  <a:pt x="47465" y="29244"/>
                </a:moveTo>
                <a:lnTo>
                  <a:pt x="47465" y="29244"/>
                </a:lnTo>
                <a:cubicBezTo>
                  <a:pt x="47415" y="29273"/>
                  <a:pt x="47364" y="29300"/>
                  <a:pt x="47314" y="29329"/>
                </a:cubicBezTo>
                <a:cubicBezTo>
                  <a:pt x="47207" y="29393"/>
                  <a:pt x="47101" y="29455"/>
                  <a:pt x="46995" y="29517"/>
                </a:cubicBezTo>
                <a:cubicBezTo>
                  <a:pt x="47089" y="29443"/>
                  <a:pt x="47185" y="29368"/>
                  <a:pt x="47279" y="29294"/>
                </a:cubicBezTo>
                <a:cubicBezTo>
                  <a:pt x="47340" y="29278"/>
                  <a:pt x="47403" y="29260"/>
                  <a:pt x="47465" y="29244"/>
                </a:cubicBezTo>
                <a:close/>
                <a:moveTo>
                  <a:pt x="46605" y="24172"/>
                </a:moveTo>
                <a:cubicBezTo>
                  <a:pt x="46602" y="24253"/>
                  <a:pt x="46625" y="24348"/>
                  <a:pt x="46593" y="24415"/>
                </a:cubicBezTo>
                <a:cubicBezTo>
                  <a:pt x="46005" y="25647"/>
                  <a:pt x="45462" y="26902"/>
                  <a:pt x="44793" y="28088"/>
                </a:cubicBezTo>
                <a:cubicBezTo>
                  <a:pt x="44479" y="28648"/>
                  <a:pt x="43919" y="29070"/>
                  <a:pt x="43474" y="29555"/>
                </a:cubicBezTo>
                <a:cubicBezTo>
                  <a:pt x="43412" y="29502"/>
                  <a:pt x="43347" y="29450"/>
                  <a:pt x="43283" y="29397"/>
                </a:cubicBezTo>
                <a:cubicBezTo>
                  <a:pt x="43280" y="28107"/>
                  <a:pt x="43905" y="27040"/>
                  <a:pt x="44634" y="26055"/>
                </a:cubicBezTo>
                <a:cubicBezTo>
                  <a:pt x="45110" y="25412"/>
                  <a:pt x="45742" y="24885"/>
                  <a:pt x="46311" y="24316"/>
                </a:cubicBezTo>
                <a:cubicBezTo>
                  <a:pt x="46384" y="24244"/>
                  <a:pt x="46505" y="24218"/>
                  <a:pt x="46605" y="24172"/>
                </a:cubicBezTo>
                <a:close/>
                <a:moveTo>
                  <a:pt x="44001" y="29631"/>
                </a:moveTo>
                <a:cubicBezTo>
                  <a:pt x="44016" y="29631"/>
                  <a:pt x="44030" y="29632"/>
                  <a:pt x="44045" y="29634"/>
                </a:cubicBezTo>
                <a:cubicBezTo>
                  <a:pt x="44057" y="29636"/>
                  <a:pt x="44064" y="29664"/>
                  <a:pt x="44075" y="29682"/>
                </a:cubicBezTo>
                <a:cubicBezTo>
                  <a:pt x="44035" y="29698"/>
                  <a:pt x="43997" y="29714"/>
                  <a:pt x="43958" y="29730"/>
                </a:cubicBezTo>
                <a:cubicBezTo>
                  <a:pt x="43947" y="29696"/>
                  <a:pt x="43937" y="29664"/>
                  <a:pt x="43926" y="29634"/>
                </a:cubicBezTo>
                <a:cubicBezTo>
                  <a:pt x="43952" y="29633"/>
                  <a:pt x="43976" y="29631"/>
                  <a:pt x="44001" y="29631"/>
                </a:cubicBezTo>
                <a:close/>
                <a:moveTo>
                  <a:pt x="35291" y="29786"/>
                </a:moveTo>
                <a:cubicBezTo>
                  <a:pt x="35304" y="29800"/>
                  <a:pt x="35326" y="29816"/>
                  <a:pt x="35324" y="29831"/>
                </a:cubicBezTo>
                <a:cubicBezTo>
                  <a:pt x="35321" y="29845"/>
                  <a:pt x="35297" y="29857"/>
                  <a:pt x="35282" y="29870"/>
                </a:cubicBezTo>
                <a:cubicBezTo>
                  <a:pt x="35269" y="29855"/>
                  <a:pt x="35247" y="29838"/>
                  <a:pt x="35249" y="29824"/>
                </a:cubicBezTo>
                <a:cubicBezTo>
                  <a:pt x="35250" y="29812"/>
                  <a:pt x="35276" y="29799"/>
                  <a:pt x="35291" y="29786"/>
                </a:cubicBezTo>
                <a:close/>
                <a:moveTo>
                  <a:pt x="40678" y="30719"/>
                </a:moveTo>
                <a:lnTo>
                  <a:pt x="40678" y="30719"/>
                </a:lnTo>
                <a:cubicBezTo>
                  <a:pt x="40684" y="30726"/>
                  <a:pt x="40690" y="30732"/>
                  <a:pt x="40694" y="30739"/>
                </a:cubicBezTo>
                <a:cubicBezTo>
                  <a:pt x="40690" y="30733"/>
                  <a:pt x="40684" y="30726"/>
                  <a:pt x="40678" y="30719"/>
                </a:cubicBezTo>
                <a:close/>
                <a:moveTo>
                  <a:pt x="49110" y="27112"/>
                </a:moveTo>
                <a:cubicBezTo>
                  <a:pt x="49146" y="27161"/>
                  <a:pt x="49182" y="27209"/>
                  <a:pt x="49218" y="27256"/>
                </a:cubicBezTo>
                <a:cubicBezTo>
                  <a:pt x="48181" y="28011"/>
                  <a:pt x="47178" y="28818"/>
                  <a:pt x="46093" y="29501"/>
                </a:cubicBezTo>
                <a:cubicBezTo>
                  <a:pt x="45347" y="29968"/>
                  <a:pt x="44486" y="30255"/>
                  <a:pt x="43684" y="30636"/>
                </a:cubicBezTo>
                <a:cubicBezTo>
                  <a:pt x="43550" y="30699"/>
                  <a:pt x="43452" y="30833"/>
                  <a:pt x="43339" y="30940"/>
                </a:cubicBezTo>
                <a:cubicBezTo>
                  <a:pt x="43367" y="30542"/>
                  <a:pt x="43568" y="30314"/>
                  <a:pt x="43931" y="30094"/>
                </a:cubicBezTo>
                <a:cubicBezTo>
                  <a:pt x="44952" y="29475"/>
                  <a:pt x="45904" y="28737"/>
                  <a:pt x="46927" y="28127"/>
                </a:cubicBezTo>
                <a:cubicBezTo>
                  <a:pt x="47613" y="27718"/>
                  <a:pt x="48380" y="27444"/>
                  <a:pt x="49110" y="27112"/>
                </a:cubicBezTo>
                <a:close/>
                <a:moveTo>
                  <a:pt x="29976" y="26367"/>
                </a:moveTo>
                <a:lnTo>
                  <a:pt x="29976" y="26367"/>
                </a:lnTo>
                <a:cubicBezTo>
                  <a:pt x="31502" y="27261"/>
                  <a:pt x="32469" y="28510"/>
                  <a:pt x="32440" y="30359"/>
                </a:cubicBezTo>
                <a:cubicBezTo>
                  <a:pt x="32436" y="30580"/>
                  <a:pt x="32233" y="30798"/>
                  <a:pt x="32124" y="31017"/>
                </a:cubicBezTo>
                <a:cubicBezTo>
                  <a:pt x="31956" y="30882"/>
                  <a:pt x="31704" y="30781"/>
                  <a:pt x="31632" y="30605"/>
                </a:cubicBezTo>
                <a:cubicBezTo>
                  <a:pt x="31204" y="29563"/>
                  <a:pt x="30820" y="28506"/>
                  <a:pt x="30417" y="27455"/>
                </a:cubicBezTo>
                <a:cubicBezTo>
                  <a:pt x="30277" y="27089"/>
                  <a:pt x="30125" y="26729"/>
                  <a:pt x="29976" y="26367"/>
                </a:cubicBezTo>
                <a:close/>
                <a:moveTo>
                  <a:pt x="46518" y="29672"/>
                </a:moveTo>
                <a:lnTo>
                  <a:pt x="46518" y="29672"/>
                </a:lnTo>
                <a:cubicBezTo>
                  <a:pt x="46486" y="29813"/>
                  <a:pt x="46496" y="29986"/>
                  <a:pt x="46417" y="30090"/>
                </a:cubicBezTo>
                <a:cubicBezTo>
                  <a:pt x="46254" y="30311"/>
                  <a:pt x="46073" y="30547"/>
                  <a:pt x="45846" y="30681"/>
                </a:cubicBezTo>
                <a:cubicBezTo>
                  <a:pt x="45509" y="30880"/>
                  <a:pt x="45668" y="31553"/>
                  <a:pt x="45169" y="31553"/>
                </a:cubicBezTo>
                <a:cubicBezTo>
                  <a:pt x="45124" y="31553"/>
                  <a:pt x="45074" y="31548"/>
                  <a:pt x="45017" y="31536"/>
                </a:cubicBezTo>
                <a:cubicBezTo>
                  <a:pt x="44619" y="31453"/>
                  <a:pt x="44235" y="31312"/>
                  <a:pt x="43847" y="31183"/>
                </a:cubicBezTo>
                <a:cubicBezTo>
                  <a:pt x="43672" y="31125"/>
                  <a:pt x="43507" y="31031"/>
                  <a:pt x="43338" y="30956"/>
                </a:cubicBezTo>
                <a:lnTo>
                  <a:pt x="43338" y="30955"/>
                </a:lnTo>
                <a:cubicBezTo>
                  <a:pt x="44530" y="30853"/>
                  <a:pt x="45565" y="30369"/>
                  <a:pt x="46518" y="29672"/>
                </a:cubicBezTo>
                <a:close/>
                <a:moveTo>
                  <a:pt x="52219" y="27491"/>
                </a:moveTo>
                <a:cubicBezTo>
                  <a:pt x="50707" y="29721"/>
                  <a:pt x="48839" y="31280"/>
                  <a:pt x="46207" y="31753"/>
                </a:cubicBezTo>
                <a:cubicBezTo>
                  <a:pt x="46176" y="31758"/>
                  <a:pt x="46145" y="31761"/>
                  <a:pt x="46113" y="31761"/>
                </a:cubicBezTo>
                <a:cubicBezTo>
                  <a:pt x="45969" y="31761"/>
                  <a:pt x="45818" y="31713"/>
                  <a:pt x="45672" y="31695"/>
                </a:cubicBezTo>
                <a:cubicBezTo>
                  <a:pt x="45756" y="31540"/>
                  <a:pt x="45834" y="31381"/>
                  <a:pt x="45930" y="31231"/>
                </a:cubicBezTo>
                <a:cubicBezTo>
                  <a:pt x="46735" y="29961"/>
                  <a:pt x="48070" y="29410"/>
                  <a:pt x="49318" y="28749"/>
                </a:cubicBezTo>
                <a:cubicBezTo>
                  <a:pt x="50072" y="28348"/>
                  <a:pt x="50857" y="28007"/>
                  <a:pt x="51632" y="27650"/>
                </a:cubicBezTo>
                <a:cubicBezTo>
                  <a:pt x="51787" y="27578"/>
                  <a:pt x="51966" y="27557"/>
                  <a:pt x="52219" y="27491"/>
                </a:cubicBezTo>
                <a:close/>
                <a:moveTo>
                  <a:pt x="47988" y="31956"/>
                </a:moveTo>
                <a:cubicBezTo>
                  <a:pt x="47991" y="31956"/>
                  <a:pt x="47994" y="31956"/>
                  <a:pt x="47996" y="31957"/>
                </a:cubicBezTo>
                <a:cubicBezTo>
                  <a:pt x="48003" y="31957"/>
                  <a:pt x="48008" y="31989"/>
                  <a:pt x="48011" y="32005"/>
                </a:cubicBezTo>
                <a:cubicBezTo>
                  <a:pt x="47983" y="31997"/>
                  <a:pt x="47959" y="31990"/>
                  <a:pt x="47908" y="31976"/>
                </a:cubicBezTo>
                <a:cubicBezTo>
                  <a:pt x="47948" y="31964"/>
                  <a:pt x="47970" y="31956"/>
                  <a:pt x="47988" y="31956"/>
                </a:cubicBezTo>
                <a:close/>
                <a:moveTo>
                  <a:pt x="41004" y="30923"/>
                </a:moveTo>
                <a:cubicBezTo>
                  <a:pt x="42000" y="30944"/>
                  <a:pt x="42454" y="31302"/>
                  <a:pt x="42334" y="31934"/>
                </a:cubicBezTo>
                <a:cubicBezTo>
                  <a:pt x="42325" y="31983"/>
                  <a:pt x="42159" y="32056"/>
                  <a:pt x="42087" y="32056"/>
                </a:cubicBezTo>
                <a:cubicBezTo>
                  <a:pt x="42075" y="32056"/>
                  <a:pt x="42066" y="32054"/>
                  <a:pt x="42061" y="32049"/>
                </a:cubicBezTo>
                <a:cubicBezTo>
                  <a:pt x="41863" y="31884"/>
                  <a:pt x="41689" y="31688"/>
                  <a:pt x="41511" y="31498"/>
                </a:cubicBezTo>
                <a:cubicBezTo>
                  <a:pt x="41355" y="31328"/>
                  <a:pt x="41206" y="31153"/>
                  <a:pt x="41004" y="30923"/>
                </a:cubicBezTo>
                <a:close/>
                <a:moveTo>
                  <a:pt x="47323" y="32084"/>
                </a:moveTo>
                <a:cubicBezTo>
                  <a:pt x="47324" y="32084"/>
                  <a:pt x="47324" y="32084"/>
                  <a:pt x="47325" y="32084"/>
                </a:cubicBezTo>
                <a:cubicBezTo>
                  <a:pt x="47361" y="32091"/>
                  <a:pt x="47395" y="32109"/>
                  <a:pt x="47429" y="32123"/>
                </a:cubicBezTo>
                <a:cubicBezTo>
                  <a:pt x="47413" y="32138"/>
                  <a:pt x="47400" y="32155"/>
                  <a:pt x="47383" y="32171"/>
                </a:cubicBezTo>
                <a:cubicBezTo>
                  <a:pt x="47348" y="32155"/>
                  <a:pt x="47312" y="32138"/>
                  <a:pt x="47279" y="32122"/>
                </a:cubicBezTo>
                <a:cubicBezTo>
                  <a:pt x="47294" y="32110"/>
                  <a:pt x="47311" y="32084"/>
                  <a:pt x="47323" y="32084"/>
                </a:cubicBezTo>
                <a:close/>
                <a:moveTo>
                  <a:pt x="55966" y="30443"/>
                </a:moveTo>
                <a:cubicBezTo>
                  <a:pt x="56119" y="30443"/>
                  <a:pt x="56276" y="30458"/>
                  <a:pt x="56430" y="30458"/>
                </a:cubicBezTo>
                <a:cubicBezTo>
                  <a:pt x="56434" y="30458"/>
                  <a:pt x="56438" y="30458"/>
                  <a:pt x="56442" y="30458"/>
                </a:cubicBezTo>
                <a:lnTo>
                  <a:pt x="56442" y="30458"/>
                </a:lnTo>
                <a:cubicBezTo>
                  <a:pt x="56244" y="30596"/>
                  <a:pt x="56050" y="30740"/>
                  <a:pt x="55847" y="30869"/>
                </a:cubicBezTo>
                <a:cubicBezTo>
                  <a:pt x="54430" y="31753"/>
                  <a:pt x="52907" y="32223"/>
                  <a:pt x="51264" y="32223"/>
                </a:cubicBezTo>
                <a:cubicBezTo>
                  <a:pt x="51073" y="32223"/>
                  <a:pt x="50881" y="32217"/>
                  <a:pt x="50686" y="32204"/>
                </a:cubicBezTo>
                <a:cubicBezTo>
                  <a:pt x="50020" y="32161"/>
                  <a:pt x="49350" y="32110"/>
                  <a:pt x="48683" y="32064"/>
                </a:cubicBezTo>
                <a:cubicBezTo>
                  <a:pt x="48676" y="32033"/>
                  <a:pt x="48670" y="32002"/>
                  <a:pt x="48663" y="31971"/>
                </a:cubicBezTo>
                <a:cubicBezTo>
                  <a:pt x="51002" y="31469"/>
                  <a:pt x="53337" y="30962"/>
                  <a:pt x="55676" y="30470"/>
                </a:cubicBezTo>
                <a:cubicBezTo>
                  <a:pt x="55770" y="30449"/>
                  <a:pt x="55867" y="30443"/>
                  <a:pt x="55966" y="30443"/>
                </a:cubicBezTo>
                <a:close/>
                <a:moveTo>
                  <a:pt x="38380" y="29835"/>
                </a:moveTo>
                <a:cubicBezTo>
                  <a:pt x="39724" y="30227"/>
                  <a:pt x="40636" y="31205"/>
                  <a:pt x="41588" y="32135"/>
                </a:cubicBezTo>
                <a:cubicBezTo>
                  <a:pt x="41555" y="32185"/>
                  <a:pt x="41521" y="32236"/>
                  <a:pt x="41488" y="32285"/>
                </a:cubicBezTo>
                <a:cubicBezTo>
                  <a:pt x="40827" y="31834"/>
                  <a:pt x="40145" y="31410"/>
                  <a:pt x="39511" y="30923"/>
                </a:cubicBezTo>
                <a:cubicBezTo>
                  <a:pt x="39103" y="30610"/>
                  <a:pt x="38766" y="30205"/>
                  <a:pt x="38399" y="29842"/>
                </a:cubicBezTo>
                <a:cubicBezTo>
                  <a:pt x="38383" y="29848"/>
                  <a:pt x="38366" y="29851"/>
                  <a:pt x="38351" y="29857"/>
                </a:cubicBezTo>
                <a:cubicBezTo>
                  <a:pt x="38361" y="29850"/>
                  <a:pt x="38371" y="29842"/>
                  <a:pt x="38380" y="29835"/>
                </a:cubicBezTo>
                <a:close/>
                <a:moveTo>
                  <a:pt x="48377" y="32527"/>
                </a:moveTo>
                <a:lnTo>
                  <a:pt x="48420" y="32554"/>
                </a:lnTo>
                <a:lnTo>
                  <a:pt x="48372" y="32574"/>
                </a:lnTo>
                <a:lnTo>
                  <a:pt x="48377" y="32527"/>
                </a:lnTo>
                <a:close/>
                <a:moveTo>
                  <a:pt x="28865" y="25881"/>
                </a:moveTo>
                <a:lnTo>
                  <a:pt x="28865" y="25881"/>
                </a:lnTo>
                <a:cubicBezTo>
                  <a:pt x="28807" y="26017"/>
                  <a:pt x="28770" y="26165"/>
                  <a:pt x="28692" y="26286"/>
                </a:cubicBezTo>
                <a:cubicBezTo>
                  <a:pt x="27916" y="27469"/>
                  <a:pt x="27146" y="28652"/>
                  <a:pt x="26354" y="29828"/>
                </a:cubicBezTo>
                <a:cubicBezTo>
                  <a:pt x="25479" y="31130"/>
                  <a:pt x="24231" y="31942"/>
                  <a:pt x="22802" y="32518"/>
                </a:cubicBezTo>
                <a:cubicBezTo>
                  <a:pt x="22411" y="32676"/>
                  <a:pt x="22016" y="32827"/>
                  <a:pt x="21624" y="32981"/>
                </a:cubicBezTo>
                <a:cubicBezTo>
                  <a:pt x="21570" y="32940"/>
                  <a:pt x="21517" y="32901"/>
                  <a:pt x="21463" y="32864"/>
                </a:cubicBezTo>
                <a:cubicBezTo>
                  <a:pt x="22522" y="31391"/>
                  <a:pt x="23534" y="29884"/>
                  <a:pt x="24655" y="28461"/>
                </a:cubicBezTo>
                <a:cubicBezTo>
                  <a:pt x="25618" y="27239"/>
                  <a:pt x="26955" y="26490"/>
                  <a:pt x="28408" y="25959"/>
                </a:cubicBezTo>
                <a:cubicBezTo>
                  <a:pt x="28551" y="25907"/>
                  <a:pt x="28712" y="25907"/>
                  <a:pt x="28865" y="25881"/>
                </a:cubicBezTo>
                <a:close/>
                <a:moveTo>
                  <a:pt x="49745" y="33315"/>
                </a:moveTo>
                <a:lnTo>
                  <a:pt x="49777" y="33323"/>
                </a:lnTo>
                <a:cubicBezTo>
                  <a:pt x="49810" y="33357"/>
                  <a:pt x="49842" y="33389"/>
                  <a:pt x="49873" y="33423"/>
                </a:cubicBezTo>
                <a:cubicBezTo>
                  <a:pt x="49845" y="33394"/>
                  <a:pt x="49816" y="33365"/>
                  <a:pt x="49788" y="33337"/>
                </a:cubicBezTo>
                <a:lnTo>
                  <a:pt x="49745" y="33315"/>
                </a:lnTo>
                <a:close/>
                <a:moveTo>
                  <a:pt x="61072" y="30120"/>
                </a:moveTo>
                <a:lnTo>
                  <a:pt x="61170" y="30294"/>
                </a:lnTo>
                <a:cubicBezTo>
                  <a:pt x="59841" y="31707"/>
                  <a:pt x="58677" y="33322"/>
                  <a:pt x="56661" y="33873"/>
                </a:cubicBezTo>
                <a:cubicBezTo>
                  <a:pt x="56532" y="33908"/>
                  <a:pt x="56402" y="33937"/>
                  <a:pt x="56272" y="33967"/>
                </a:cubicBezTo>
                <a:cubicBezTo>
                  <a:pt x="56273" y="33805"/>
                  <a:pt x="56208" y="33590"/>
                  <a:pt x="56285" y="33487"/>
                </a:cubicBezTo>
                <a:cubicBezTo>
                  <a:pt x="56668" y="32987"/>
                  <a:pt x="57006" y="32382"/>
                  <a:pt x="57517" y="32058"/>
                </a:cubicBezTo>
                <a:cubicBezTo>
                  <a:pt x="58654" y="31335"/>
                  <a:pt x="59882" y="30756"/>
                  <a:pt x="61072" y="30120"/>
                </a:cubicBezTo>
                <a:close/>
                <a:moveTo>
                  <a:pt x="60117" y="33863"/>
                </a:moveTo>
                <a:cubicBezTo>
                  <a:pt x="60117" y="33864"/>
                  <a:pt x="60120" y="33864"/>
                  <a:pt x="60120" y="33866"/>
                </a:cubicBezTo>
                <a:cubicBezTo>
                  <a:pt x="60114" y="33872"/>
                  <a:pt x="60110" y="33879"/>
                  <a:pt x="60104" y="33885"/>
                </a:cubicBezTo>
                <a:cubicBezTo>
                  <a:pt x="60023" y="33915"/>
                  <a:pt x="59941" y="33945"/>
                  <a:pt x="59857" y="33979"/>
                </a:cubicBezTo>
                <a:cubicBezTo>
                  <a:pt x="59947" y="33941"/>
                  <a:pt x="60033" y="33901"/>
                  <a:pt x="60117" y="33863"/>
                </a:cubicBezTo>
                <a:close/>
                <a:moveTo>
                  <a:pt x="59303" y="34102"/>
                </a:moveTo>
                <a:cubicBezTo>
                  <a:pt x="59375" y="34103"/>
                  <a:pt x="59449" y="34103"/>
                  <a:pt x="59523" y="34103"/>
                </a:cubicBezTo>
                <a:cubicBezTo>
                  <a:pt x="59455" y="34126"/>
                  <a:pt x="59384" y="34151"/>
                  <a:pt x="59315" y="34172"/>
                </a:cubicBezTo>
                <a:cubicBezTo>
                  <a:pt x="59312" y="34148"/>
                  <a:pt x="59307" y="34125"/>
                  <a:pt x="59303" y="34102"/>
                </a:cubicBezTo>
                <a:close/>
                <a:moveTo>
                  <a:pt x="68305" y="30132"/>
                </a:moveTo>
                <a:lnTo>
                  <a:pt x="68305" y="30132"/>
                </a:lnTo>
                <a:cubicBezTo>
                  <a:pt x="66957" y="31294"/>
                  <a:pt x="65777" y="32409"/>
                  <a:pt x="64485" y="33380"/>
                </a:cubicBezTo>
                <a:cubicBezTo>
                  <a:pt x="63915" y="33808"/>
                  <a:pt x="63127" y="33945"/>
                  <a:pt x="62437" y="34213"/>
                </a:cubicBezTo>
                <a:cubicBezTo>
                  <a:pt x="62446" y="33979"/>
                  <a:pt x="62385" y="33707"/>
                  <a:pt x="62486" y="33522"/>
                </a:cubicBezTo>
                <a:cubicBezTo>
                  <a:pt x="63504" y="31628"/>
                  <a:pt x="65084" y="30544"/>
                  <a:pt x="67230" y="30299"/>
                </a:cubicBezTo>
                <a:cubicBezTo>
                  <a:pt x="67545" y="30263"/>
                  <a:pt x="67859" y="30202"/>
                  <a:pt x="68305" y="30132"/>
                </a:cubicBezTo>
                <a:close/>
                <a:moveTo>
                  <a:pt x="62391" y="34621"/>
                </a:moveTo>
                <a:cubicBezTo>
                  <a:pt x="62385" y="34628"/>
                  <a:pt x="62381" y="34632"/>
                  <a:pt x="62376" y="34640"/>
                </a:cubicBezTo>
                <a:cubicBezTo>
                  <a:pt x="62379" y="34632"/>
                  <a:pt x="62385" y="34625"/>
                  <a:pt x="62388" y="34621"/>
                </a:cubicBezTo>
                <a:close/>
                <a:moveTo>
                  <a:pt x="43986" y="31978"/>
                </a:moveTo>
                <a:cubicBezTo>
                  <a:pt x="44731" y="32126"/>
                  <a:pt x="45477" y="32263"/>
                  <a:pt x="46217" y="32422"/>
                </a:cubicBezTo>
                <a:cubicBezTo>
                  <a:pt x="46303" y="32438"/>
                  <a:pt x="46407" y="32577"/>
                  <a:pt x="46420" y="32671"/>
                </a:cubicBezTo>
                <a:cubicBezTo>
                  <a:pt x="46530" y="33413"/>
                  <a:pt x="46622" y="34155"/>
                  <a:pt x="46721" y="34898"/>
                </a:cubicBezTo>
                <a:cubicBezTo>
                  <a:pt x="46107" y="34132"/>
                  <a:pt x="45514" y="33348"/>
                  <a:pt x="44869" y="32608"/>
                </a:cubicBezTo>
                <a:cubicBezTo>
                  <a:pt x="44637" y="32344"/>
                  <a:pt x="44287" y="32184"/>
                  <a:pt x="43986" y="31978"/>
                </a:cubicBezTo>
                <a:close/>
                <a:moveTo>
                  <a:pt x="57737" y="34736"/>
                </a:moveTo>
                <a:lnTo>
                  <a:pt x="57737" y="34736"/>
                </a:lnTo>
                <a:cubicBezTo>
                  <a:pt x="57795" y="34780"/>
                  <a:pt x="57854" y="34825"/>
                  <a:pt x="57912" y="34870"/>
                </a:cubicBezTo>
                <a:cubicBezTo>
                  <a:pt x="57895" y="34882"/>
                  <a:pt x="57862" y="34904"/>
                  <a:pt x="57858" y="34904"/>
                </a:cubicBezTo>
                <a:cubicBezTo>
                  <a:pt x="57858" y="34904"/>
                  <a:pt x="57858" y="34904"/>
                  <a:pt x="57858" y="34904"/>
                </a:cubicBezTo>
                <a:cubicBezTo>
                  <a:pt x="57816" y="34849"/>
                  <a:pt x="57777" y="34791"/>
                  <a:pt x="57737" y="34736"/>
                </a:cubicBezTo>
                <a:close/>
                <a:moveTo>
                  <a:pt x="46737" y="34951"/>
                </a:moveTo>
                <a:cubicBezTo>
                  <a:pt x="46787" y="35016"/>
                  <a:pt x="46836" y="35084"/>
                  <a:pt x="46887" y="35149"/>
                </a:cubicBezTo>
                <a:lnTo>
                  <a:pt x="46696" y="35165"/>
                </a:lnTo>
                <a:cubicBezTo>
                  <a:pt x="46709" y="35094"/>
                  <a:pt x="46724" y="35023"/>
                  <a:pt x="46737" y="34951"/>
                </a:cubicBezTo>
                <a:close/>
                <a:moveTo>
                  <a:pt x="61989" y="35095"/>
                </a:moveTo>
                <a:cubicBezTo>
                  <a:pt x="62109" y="35131"/>
                  <a:pt x="62227" y="35167"/>
                  <a:pt x="62349" y="35202"/>
                </a:cubicBezTo>
                <a:lnTo>
                  <a:pt x="61986" y="35196"/>
                </a:lnTo>
                <a:cubicBezTo>
                  <a:pt x="61987" y="35163"/>
                  <a:pt x="61987" y="35128"/>
                  <a:pt x="61989" y="35095"/>
                </a:cubicBezTo>
                <a:close/>
                <a:moveTo>
                  <a:pt x="69796" y="33528"/>
                </a:moveTo>
                <a:cubicBezTo>
                  <a:pt x="69970" y="33528"/>
                  <a:pt x="70145" y="33534"/>
                  <a:pt x="70321" y="33545"/>
                </a:cubicBezTo>
                <a:cubicBezTo>
                  <a:pt x="72438" y="33678"/>
                  <a:pt x="74550" y="33906"/>
                  <a:pt x="76663" y="34094"/>
                </a:cubicBezTo>
                <a:cubicBezTo>
                  <a:pt x="76668" y="34197"/>
                  <a:pt x="76674" y="34298"/>
                  <a:pt x="76677" y="34401"/>
                </a:cubicBezTo>
                <a:cubicBezTo>
                  <a:pt x="75720" y="34573"/>
                  <a:pt x="74753" y="34712"/>
                  <a:pt x="73805" y="34924"/>
                </a:cubicBezTo>
                <a:cubicBezTo>
                  <a:pt x="72765" y="35156"/>
                  <a:pt x="71729" y="35273"/>
                  <a:pt x="70696" y="35273"/>
                </a:cubicBezTo>
                <a:cubicBezTo>
                  <a:pt x="69543" y="35273"/>
                  <a:pt x="68392" y="35127"/>
                  <a:pt x="67243" y="34832"/>
                </a:cubicBezTo>
                <a:cubicBezTo>
                  <a:pt x="67127" y="34803"/>
                  <a:pt x="67000" y="34796"/>
                  <a:pt x="66899" y="34744"/>
                </a:cubicBezTo>
                <a:cubicBezTo>
                  <a:pt x="66756" y="34669"/>
                  <a:pt x="66631" y="34559"/>
                  <a:pt x="66498" y="34465"/>
                </a:cubicBezTo>
                <a:cubicBezTo>
                  <a:pt x="66624" y="34372"/>
                  <a:pt x="66740" y="34264"/>
                  <a:pt x="66877" y="34194"/>
                </a:cubicBezTo>
                <a:cubicBezTo>
                  <a:pt x="67799" y="33717"/>
                  <a:pt x="68791" y="33528"/>
                  <a:pt x="69796" y="33528"/>
                </a:cubicBezTo>
                <a:close/>
                <a:moveTo>
                  <a:pt x="67910" y="35402"/>
                </a:moveTo>
                <a:cubicBezTo>
                  <a:pt x="68027" y="35477"/>
                  <a:pt x="68143" y="35551"/>
                  <a:pt x="68260" y="35626"/>
                </a:cubicBezTo>
                <a:cubicBezTo>
                  <a:pt x="68132" y="35590"/>
                  <a:pt x="68005" y="35555"/>
                  <a:pt x="67876" y="35519"/>
                </a:cubicBezTo>
                <a:cubicBezTo>
                  <a:pt x="67888" y="35481"/>
                  <a:pt x="67898" y="35441"/>
                  <a:pt x="67910" y="35402"/>
                </a:cubicBezTo>
                <a:close/>
                <a:moveTo>
                  <a:pt x="68335" y="35679"/>
                </a:moveTo>
                <a:lnTo>
                  <a:pt x="68335" y="35679"/>
                </a:lnTo>
                <a:cubicBezTo>
                  <a:pt x="68375" y="35723"/>
                  <a:pt x="68419" y="35766"/>
                  <a:pt x="68464" y="35808"/>
                </a:cubicBezTo>
                <a:cubicBezTo>
                  <a:pt x="68438" y="35828"/>
                  <a:pt x="68412" y="35847"/>
                  <a:pt x="68386" y="35869"/>
                </a:cubicBezTo>
                <a:cubicBezTo>
                  <a:pt x="68368" y="35807"/>
                  <a:pt x="68351" y="35743"/>
                  <a:pt x="68335" y="35679"/>
                </a:cubicBezTo>
                <a:close/>
                <a:moveTo>
                  <a:pt x="59542" y="36317"/>
                </a:moveTo>
                <a:cubicBezTo>
                  <a:pt x="59558" y="36330"/>
                  <a:pt x="59574" y="36345"/>
                  <a:pt x="59588" y="36359"/>
                </a:cubicBezTo>
                <a:lnTo>
                  <a:pt x="59539" y="36365"/>
                </a:lnTo>
                <a:cubicBezTo>
                  <a:pt x="59539" y="36349"/>
                  <a:pt x="59539" y="36332"/>
                  <a:pt x="59542" y="36317"/>
                </a:cubicBezTo>
                <a:close/>
                <a:moveTo>
                  <a:pt x="29056" y="26243"/>
                </a:moveTo>
                <a:cubicBezTo>
                  <a:pt x="29192" y="26316"/>
                  <a:pt x="29412" y="26363"/>
                  <a:pt x="29452" y="26473"/>
                </a:cubicBezTo>
                <a:cubicBezTo>
                  <a:pt x="29853" y="27578"/>
                  <a:pt x="30235" y="28687"/>
                  <a:pt x="30604" y="29802"/>
                </a:cubicBezTo>
                <a:cubicBezTo>
                  <a:pt x="30767" y="30299"/>
                  <a:pt x="30893" y="30811"/>
                  <a:pt x="31108" y="31566"/>
                </a:cubicBezTo>
                <a:cubicBezTo>
                  <a:pt x="30954" y="32590"/>
                  <a:pt x="30820" y="33818"/>
                  <a:pt x="30570" y="35020"/>
                </a:cubicBezTo>
                <a:cubicBezTo>
                  <a:pt x="30459" y="35562"/>
                  <a:pt x="30132" y="36063"/>
                  <a:pt x="29862" y="36562"/>
                </a:cubicBezTo>
                <a:cubicBezTo>
                  <a:pt x="29851" y="36581"/>
                  <a:pt x="29797" y="36590"/>
                  <a:pt x="29728" y="36590"/>
                </a:cubicBezTo>
                <a:cubicBezTo>
                  <a:pt x="29594" y="36590"/>
                  <a:pt x="29406" y="36557"/>
                  <a:pt x="29381" y="36502"/>
                </a:cubicBezTo>
                <a:cubicBezTo>
                  <a:pt x="28358" y="34300"/>
                  <a:pt x="27562" y="32042"/>
                  <a:pt x="27731" y="29552"/>
                </a:cubicBezTo>
                <a:cubicBezTo>
                  <a:pt x="27815" y="28295"/>
                  <a:pt x="28498" y="27298"/>
                  <a:pt x="29056" y="26243"/>
                </a:cubicBezTo>
                <a:close/>
                <a:moveTo>
                  <a:pt x="45505" y="36551"/>
                </a:moveTo>
                <a:cubicBezTo>
                  <a:pt x="45506" y="36551"/>
                  <a:pt x="45506" y="36551"/>
                  <a:pt x="45507" y="36552"/>
                </a:cubicBezTo>
                <a:cubicBezTo>
                  <a:pt x="45522" y="36553"/>
                  <a:pt x="45535" y="36578"/>
                  <a:pt x="45546" y="36595"/>
                </a:cubicBezTo>
                <a:cubicBezTo>
                  <a:pt x="45530" y="36606"/>
                  <a:pt x="45516" y="36619"/>
                  <a:pt x="45500" y="36634"/>
                </a:cubicBezTo>
                <a:cubicBezTo>
                  <a:pt x="45487" y="36619"/>
                  <a:pt x="45473" y="36604"/>
                  <a:pt x="45460" y="36589"/>
                </a:cubicBezTo>
                <a:cubicBezTo>
                  <a:pt x="45476" y="36575"/>
                  <a:pt x="45491" y="36551"/>
                  <a:pt x="45505" y="36551"/>
                </a:cubicBezTo>
                <a:close/>
                <a:moveTo>
                  <a:pt x="28937" y="36588"/>
                </a:moveTo>
                <a:cubicBezTo>
                  <a:pt x="28940" y="36604"/>
                  <a:pt x="28949" y="36631"/>
                  <a:pt x="28942" y="36634"/>
                </a:cubicBezTo>
                <a:cubicBezTo>
                  <a:pt x="28933" y="36641"/>
                  <a:pt x="28920" y="36641"/>
                  <a:pt x="28907" y="36646"/>
                </a:cubicBezTo>
                <a:cubicBezTo>
                  <a:pt x="28919" y="36625"/>
                  <a:pt x="28927" y="36606"/>
                  <a:pt x="28937" y="36588"/>
                </a:cubicBezTo>
                <a:close/>
                <a:moveTo>
                  <a:pt x="49820" y="36589"/>
                </a:moveTo>
                <a:cubicBezTo>
                  <a:pt x="49878" y="36647"/>
                  <a:pt x="49936" y="36703"/>
                  <a:pt x="49994" y="36761"/>
                </a:cubicBezTo>
                <a:cubicBezTo>
                  <a:pt x="49926" y="36722"/>
                  <a:pt x="49859" y="36685"/>
                  <a:pt x="49791" y="36647"/>
                </a:cubicBezTo>
                <a:cubicBezTo>
                  <a:pt x="49790" y="36643"/>
                  <a:pt x="49810" y="36609"/>
                  <a:pt x="49820" y="36589"/>
                </a:cubicBezTo>
                <a:close/>
                <a:moveTo>
                  <a:pt x="57751" y="37359"/>
                </a:moveTo>
                <a:lnTo>
                  <a:pt x="57751" y="37359"/>
                </a:lnTo>
                <a:cubicBezTo>
                  <a:pt x="57764" y="37361"/>
                  <a:pt x="57777" y="37361"/>
                  <a:pt x="57789" y="37363"/>
                </a:cubicBezTo>
                <a:cubicBezTo>
                  <a:pt x="57786" y="37366"/>
                  <a:pt x="57782" y="37369"/>
                  <a:pt x="57779" y="37372"/>
                </a:cubicBezTo>
                <a:cubicBezTo>
                  <a:pt x="57770" y="37366"/>
                  <a:pt x="57760" y="37363"/>
                  <a:pt x="57751" y="37359"/>
                </a:cubicBezTo>
                <a:close/>
                <a:moveTo>
                  <a:pt x="70688" y="37393"/>
                </a:moveTo>
                <a:cubicBezTo>
                  <a:pt x="70701" y="37408"/>
                  <a:pt x="70726" y="37424"/>
                  <a:pt x="70724" y="37438"/>
                </a:cubicBezTo>
                <a:cubicBezTo>
                  <a:pt x="70724" y="37453"/>
                  <a:pt x="70697" y="37466"/>
                  <a:pt x="70682" y="37480"/>
                </a:cubicBezTo>
                <a:cubicBezTo>
                  <a:pt x="70669" y="37466"/>
                  <a:pt x="70645" y="37450"/>
                  <a:pt x="70646" y="37435"/>
                </a:cubicBezTo>
                <a:cubicBezTo>
                  <a:pt x="70649" y="37421"/>
                  <a:pt x="70674" y="37408"/>
                  <a:pt x="70688" y="37393"/>
                </a:cubicBezTo>
                <a:close/>
                <a:moveTo>
                  <a:pt x="34620" y="29076"/>
                </a:moveTo>
                <a:cubicBezTo>
                  <a:pt x="34683" y="29089"/>
                  <a:pt x="34747" y="29099"/>
                  <a:pt x="34808" y="29112"/>
                </a:cubicBezTo>
                <a:cubicBezTo>
                  <a:pt x="34937" y="30589"/>
                  <a:pt x="35117" y="32064"/>
                  <a:pt x="35175" y="33545"/>
                </a:cubicBezTo>
                <a:cubicBezTo>
                  <a:pt x="35224" y="34812"/>
                  <a:pt x="35138" y="36086"/>
                  <a:pt x="35097" y="37356"/>
                </a:cubicBezTo>
                <a:cubicBezTo>
                  <a:pt x="35096" y="37444"/>
                  <a:pt x="34986" y="37528"/>
                  <a:pt x="34925" y="37615"/>
                </a:cubicBezTo>
                <a:cubicBezTo>
                  <a:pt x="34828" y="37515"/>
                  <a:pt x="34681" y="37434"/>
                  <a:pt x="34642" y="37314"/>
                </a:cubicBezTo>
                <a:cubicBezTo>
                  <a:pt x="34338" y="36381"/>
                  <a:pt x="33921" y="35457"/>
                  <a:pt x="33801" y="34498"/>
                </a:cubicBezTo>
                <a:cubicBezTo>
                  <a:pt x="33668" y="33410"/>
                  <a:pt x="33716" y="32278"/>
                  <a:pt x="33859" y="31189"/>
                </a:cubicBezTo>
                <a:cubicBezTo>
                  <a:pt x="33955" y="30464"/>
                  <a:pt x="34357" y="29779"/>
                  <a:pt x="34620" y="29076"/>
                </a:cubicBezTo>
                <a:close/>
                <a:moveTo>
                  <a:pt x="71131" y="37672"/>
                </a:moveTo>
                <a:cubicBezTo>
                  <a:pt x="71145" y="37672"/>
                  <a:pt x="71160" y="37704"/>
                  <a:pt x="71173" y="37723"/>
                </a:cubicBezTo>
                <a:cubicBezTo>
                  <a:pt x="71138" y="37742"/>
                  <a:pt x="71106" y="37761"/>
                  <a:pt x="71071" y="37781"/>
                </a:cubicBezTo>
                <a:cubicBezTo>
                  <a:pt x="71052" y="37752"/>
                  <a:pt x="71035" y="37724"/>
                  <a:pt x="71016" y="37696"/>
                </a:cubicBezTo>
                <a:cubicBezTo>
                  <a:pt x="71055" y="37687"/>
                  <a:pt x="71093" y="37672"/>
                  <a:pt x="71131" y="37672"/>
                </a:cubicBezTo>
                <a:close/>
                <a:moveTo>
                  <a:pt x="43802" y="32359"/>
                </a:moveTo>
                <a:cubicBezTo>
                  <a:pt x="45694" y="33872"/>
                  <a:pt x="46952" y="35944"/>
                  <a:pt x="46985" y="37999"/>
                </a:cubicBezTo>
                <a:cubicBezTo>
                  <a:pt x="46384" y="37037"/>
                  <a:pt x="45747" y="36097"/>
                  <a:pt x="45192" y="35110"/>
                </a:cubicBezTo>
                <a:cubicBezTo>
                  <a:pt x="44655" y="34155"/>
                  <a:pt x="44201" y="33154"/>
                  <a:pt x="43802" y="32359"/>
                </a:cubicBezTo>
                <a:close/>
                <a:moveTo>
                  <a:pt x="50378" y="33488"/>
                </a:moveTo>
                <a:cubicBezTo>
                  <a:pt x="50397" y="33488"/>
                  <a:pt x="50415" y="33489"/>
                  <a:pt x="50433" y="33493"/>
                </a:cubicBezTo>
                <a:cubicBezTo>
                  <a:pt x="51958" y="33782"/>
                  <a:pt x="53485" y="34061"/>
                  <a:pt x="55002" y="34385"/>
                </a:cubicBezTo>
                <a:cubicBezTo>
                  <a:pt x="55499" y="34492"/>
                  <a:pt x="55790" y="34871"/>
                  <a:pt x="55748" y="35397"/>
                </a:cubicBezTo>
                <a:cubicBezTo>
                  <a:pt x="55661" y="36517"/>
                  <a:pt x="55540" y="37632"/>
                  <a:pt x="55444" y="38621"/>
                </a:cubicBezTo>
                <a:cubicBezTo>
                  <a:pt x="54282" y="37437"/>
                  <a:pt x="53058" y="36154"/>
                  <a:pt x="51791" y="34917"/>
                </a:cubicBezTo>
                <a:cubicBezTo>
                  <a:pt x="51359" y="34495"/>
                  <a:pt x="50811" y="34190"/>
                  <a:pt x="50325" y="33822"/>
                </a:cubicBezTo>
                <a:cubicBezTo>
                  <a:pt x="50228" y="33749"/>
                  <a:pt x="50164" y="33632"/>
                  <a:pt x="50085" y="33533"/>
                </a:cubicBezTo>
                <a:cubicBezTo>
                  <a:pt x="50183" y="33524"/>
                  <a:pt x="50284" y="33488"/>
                  <a:pt x="50378" y="33488"/>
                </a:cubicBezTo>
                <a:close/>
                <a:moveTo>
                  <a:pt x="35441" y="28818"/>
                </a:moveTo>
                <a:lnTo>
                  <a:pt x="35441" y="28818"/>
                </a:lnTo>
                <a:cubicBezTo>
                  <a:pt x="35638" y="28855"/>
                  <a:pt x="35881" y="28829"/>
                  <a:pt x="36026" y="28934"/>
                </a:cubicBezTo>
                <a:cubicBezTo>
                  <a:pt x="36956" y="29621"/>
                  <a:pt x="37768" y="30393"/>
                  <a:pt x="38386" y="31407"/>
                </a:cubicBezTo>
                <a:cubicBezTo>
                  <a:pt x="39627" y="33438"/>
                  <a:pt x="39783" y="35669"/>
                  <a:pt x="39822" y="37943"/>
                </a:cubicBezTo>
                <a:cubicBezTo>
                  <a:pt x="39831" y="38435"/>
                  <a:pt x="39823" y="38925"/>
                  <a:pt x="39823" y="39560"/>
                </a:cubicBezTo>
                <a:cubicBezTo>
                  <a:pt x="38966" y="37717"/>
                  <a:pt x="38146" y="36071"/>
                  <a:pt x="37433" y="34382"/>
                </a:cubicBezTo>
                <a:cubicBezTo>
                  <a:pt x="36818" y="32923"/>
                  <a:pt x="36331" y="31410"/>
                  <a:pt x="35787" y="29922"/>
                </a:cubicBezTo>
                <a:cubicBezTo>
                  <a:pt x="35712" y="29721"/>
                  <a:pt x="35638" y="29520"/>
                  <a:pt x="35574" y="29316"/>
                </a:cubicBezTo>
                <a:cubicBezTo>
                  <a:pt x="35522" y="29154"/>
                  <a:pt x="35486" y="28985"/>
                  <a:pt x="35441" y="28818"/>
                </a:cubicBezTo>
                <a:close/>
                <a:moveTo>
                  <a:pt x="69596" y="35736"/>
                </a:moveTo>
                <a:cubicBezTo>
                  <a:pt x="71210" y="35736"/>
                  <a:pt x="75413" y="37959"/>
                  <a:pt x="77005" y="39619"/>
                </a:cubicBezTo>
                <a:cubicBezTo>
                  <a:pt x="76918" y="39657"/>
                  <a:pt x="76806" y="39742"/>
                  <a:pt x="76736" y="39742"/>
                </a:cubicBezTo>
                <a:cubicBezTo>
                  <a:pt x="76726" y="39742"/>
                  <a:pt x="76717" y="39740"/>
                  <a:pt x="76709" y="39736"/>
                </a:cubicBezTo>
                <a:cubicBezTo>
                  <a:pt x="74628" y="38731"/>
                  <a:pt x="72548" y="37726"/>
                  <a:pt x="70486" y="36685"/>
                </a:cubicBezTo>
                <a:cubicBezTo>
                  <a:pt x="70034" y="36458"/>
                  <a:pt x="69648" y="36096"/>
                  <a:pt x="69227" y="35792"/>
                </a:cubicBezTo>
                <a:cubicBezTo>
                  <a:pt x="69327" y="35754"/>
                  <a:pt x="69451" y="35736"/>
                  <a:pt x="69596" y="35736"/>
                </a:cubicBezTo>
                <a:close/>
                <a:moveTo>
                  <a:pt x="48069" y="33059"/>
                </a:moveTo>
                <a:cubicBezTo>
                  <a:pt x="48190" y="33083"/>
                  <a:pt x="48338" y="33070"/>
                  <a:pt x="48427" y="33138"/>
                </a:cubicBezTo>
                <a:cubicBezTo>
                  <a:pt x="49823" y="34180"/>
                  <a:pt x="51285" y="35149"/>
                  <a:pt x="52578" y="36307"/>
                </a:cubicBezTo>
                <a:cubicBezTo>
                  <a:pt x="53547" y="37175"/>
                  <a:pt x="54306" y="38280"/>
                  <a:pt x="55132" y="39299"/>
                </a:cubicBezTo>
                <a:cubicBezTo>
                  <a:pt x="55333" y="39547"/>
                  <a:pt x="55429" y="39879"/>
                  <a:pt x="55572" y="40171"/>
                </a:cubicBezTo>
                <a:cubicBezTo>
                  <a:pt x="55537" y="40189"/>
                  <a:pt x="55504" y="40203"/>
                  <a:pt x="55471" y="40219"/>
                </a:cubicBezTo>
                <a:cubicBezTo>
                  <a:pt x="54542" y="39158"/>
                  <a:pt x="53651" y="38063"/>
                  <a:pt x="52676" y="37045"/>
                </a:cubicBezTo>
                <a:cubicBezTo>
                  <a:pt x="51417" y="35730"/>
                  <a:pt x="50112" y="34454"/>
                  <a:pt x="48465" y="33604"/>
                </a:cubicBezTo>
                <a:cubicBezTo>
                  <a:pt x="48364" y="33552"/>
                  <a:pt x="48272" y="33459"/>
                  <a:pt x="48206" y="33365"/>
                </a:cubicBezTo>
                <a:cubicBezTo>
                  <a:pt x="48141" y="33277"/>
                  <a:pt x="48113" y="33162"/>
                  <a:pt x="48069" y="33059"/>
                </a:cubicBezTo>
                <a:close/>
                <a:moveTo>
                  <a:pt x="48829" y="34420"/>
                </a:moveTo>
                <a:lnTo>
                  <a:pt x="48829" y="34420"/>
                </a:lnTo>
                <a:cubicBezTo>
                  <a:pt x="48977" y="34466"/>
                  <a:pt x="49159" y="34473"/>
                  <a:pt x="49263" y="34566"/>
                </a:cubicBezTo>
                <a:cubicBezTo>
                  <a:pt x="50641" y="35775"/>
                  <a:pt x="52108" y="36887"/>
                  <a:pt x="53222" y="38378"/>
                </a:cubicBezTo>
                <a:cubicBezTo>
                  <a:pt x="53703" y="39025"/>
                  <a:pt x="54300" y="39583"/>
                  <a:pt x="54844" y="40182"/>
                </a:cubicBezTo>
                <a:cubicBezTo>
                  <a:pt x="54802" y="40242"/>
                  <a:pt x="54759" y="40302"/>
                  <a:pt x="54718" y="40364"/>
                </a:cubicBezTo>
                <a:cubicBezTo>
                  <a:pt x="53966" y="39814"/>
                  <a:pt x="53136" y="39346"/>
                  <a:pt x="52481" y="38701"/>
                </a:cubicBezTo>
                <a:cubicBezTo>
                  <a:pt x="51262" y="37499"/>
                  <a:pt x="50137" y="36197"/>
                  <a:pt x="48987" y="34922"/>
                </a:cubicBezTo>
                <a:cubicBezTo>
                  <a:pt x="48880" y="34803"/>
                  <a:pt x="48878" y="34589"/>
                  <a:pt x="48829" y="34420"/>
                </a:cubicBezTo>
                <a:close/>
                <a:moveTo>
                  <a:pt x="61387" y="35368"/>
                </a:moveTo>
                <a:cubicBezTo>
                  <a:pt x="63306" y="35865"/>
                  <a:pt x="64744" y="37061"/>
                  <a:pt x="65973" y="38559"/>
                </a:cubicBezTo>
                <a:cubicBezTo>
                  <a:pt x="66419" y="39100"/>
                  <a:pt x="66855" y="39648"/>
                  <a:pt x="67288" y="40199"/>
                </a:cubicBezTo>
                <a:cubicBezTo>
                  <a:pt x="67334" y="40258"/>
                  <a:pt x="67325" y="40362"/>
                  <a:pt x="67341" y="40445"/>
                </a:cubicBezTo>
                <a:cubicBezTo>
                  <a:pt x="67266" y="40432"/>
                  <a:pt x="67171" y="40443"/>
                  <a:pt x="67114" y="40401"/>
                </a:cubicBezTo>
                <a:cubicBezTo>
                  <a:pt x="66054" y="39584"/>
                  <a:pt x="64983" y="38780"/>
                  <a:pt x="63947" y="37934"/>
                </a:cubicBezTo>
                <a:cubicBezTo>
                  <a:pt x="63017" y="37175"/>
                  <a:pt x="62128" y="36366"/>
                  <a:pt x="61222" y="35578"/>
                </a:cubicBezTo>
                <a:cubicBezTo>
                  <a:pt x="61277" y="35507"/>
                  <a:pt x="61332" y="35439"/>
                  <a:pt x="61387" y="35368"/>
                </a:cubicBezTo>
                <a:close/>
                <a:moveTo>
                  <a:pt x="42855" y="32185"/>
                </a:moveTo>
                <a:cubicBezTo>
                  <a:pt x="42942" y="32310"/>
                  <a:pt x="43043" y="32425"/>
                  <a:pt x="43114" y="32560"/>
                </a:cubicBezTo>
                <a:cubicBezTo>
                  <a:pt x="43655" y="33558"/>
                  <a:pt x="44256" y="34530"/>
                  <a:pt x="44712" y="35568"/>
                </a:cubicBezTo>
                <a:cubicBezTo>
                  <a:pt x="45361" y="37048"/>
                  <a:pt x="45062" y="38585"/>
                  <a:pt x="44755" y="40099"/>
                </a:cubicBezTo>
                <a:cubicBezTo>
                  <a:pt x="44725" y="40248"/>
                  <a:pt x="44596" y="40377"/>
                  <a:pt x="44511" y="40516"/>
                </a:cubicBezTo>
                <a:cubicBezTo>
                  <a:pt x="44359" y="40414"/>
                  <a:pt x="44129" y="40348"/>
                  <a:pt x="44070" y="40206"/>
                </a:cubicBezTo>
                <a:cubicBezTo>
                  <a:pt x="43634" y="39192"/>
                  <a:pt x="43187" y="38179"/>
                  <a:pt x="42835" y="37133"/>
                </a:cubicBezTo>
                <a:cubicBezTo>
                  <a:pt x="42599" y="36433"/>
                  <a:pt x="42509" y="35684"/>
                  <a:pt x="42408" y="35204"/>
                </a:cubicBezTo>
                <a:cubicBezTo>
                  <a:pt x="42477" y="34174"/>
                  <a:pt x="42516" y="33406"/>
                  <a:pt x="42593" y="32641"/>
                </a:cubicBezTo>
                <a:cubicBezTo>
                  <a:pt x="42609" y="32482"/>
                  <a:pt x="42765" y="32337"/>
                  <a:pt x="42855" y="32185"/>
                </a:cubicBezTo>
                <a:close/>
                <a:moveTo>
                  <a:pt x="66659" y="35490"/>
                </a:moveTo>
                <a:cubicBezTo>
                  <a:pt x="66769" y="35529"/>
                  <a:pt x="66883" y="35564"/>
                  <a:pt x="66991" y="35613"/>
                </a:cubicBezTo>
                <a:cubicBezTo>
                  <a:pt x="68831" y="36436"/>
                  <a:pt x="70368" y="37691"/>
                  <a:pt x="71818" y="39058"/>
                </a:cubicBezTo>
                <a:cubicBezTo>
                  <a:pt x="72496" y="39699"/>
                  <a:pt x="73126" y="40388"/>
                  <a:pt x="73777" y="41058"/>
                </a:cubicBezTo>
                <a:cubicBezTo>
                  <a:pt x="73479" y="40979"/>
                  <a:pt x="73170" y="40928"/>
                  <a:pt x="72885" y="40818"/>
                </a:cubicBezTo>
                <a:cubicBezTo>
                  <a:pt x="71050" y="40104"/>
                  <a:pt x="69227" y="39353"/>
                  <a:pt x="67973" y="37726"/>
                </a:cubicBezTo>
                <a:cubicBezTo>
                  <a:pt x="67515" y="37133"/>
                  <a:pt x="67109" y="36502"/>
                  <a:pt x="66696" y="35879"/>
                </a:cubicBezTo>
                <a:cubicBezTo>
                  <a:pt x="66633" y="35782"/>
                  <a:pt x="66667" y="35622"/>
                  <a:pt x="66659" y="35490"/>
                </a:cubicBezTo>
                <a:close/>
                <a:moveTo>
                  <a:pt x="47118" y="33422"/>
                </a:moveTo>
                <a:cubicBezTo>
                  <a:pt x="47351" y="33545"/>
                  <a:pt x="47691" y="33608"/>
                  <a:pt x="47802" y="33801"/>
                </a:cubicBezTo>
                <a:cubicBezTo>
                  <a:pt x="48446" y="34926"/>
                  <a:pt x="49108" y="36050"/>
                  <a:pt x="49625" y="37236"/>
                </a:cubicBezTo>
                <a:cubicBezTo>
                  <a:pt x="50213" y="38579"/>
                  <a:pt x="50659" y="39986"/>
                  <a:pt x="51164" y="41369"/>
                </a:cubicBezTo>
                <a:cubicBezTo>
                  <a:pt x="50766" y="40916"/>
                  <a:pt x="50309" y="40503"/>
                  <a:pt x="49996" y="40001"/>
                </a:cubicBezTo>
                <a:cubicBezTo>
                  <a:pt x="49275" y="38838"/>
                  <a:pt x="48588" y="37648"/>
                  <a:pt x="47972" y="36429"/>
                </a:cubicBezTo>
                <a:cubicBezTo>
                  <a:pt x="47596" y="35679"/>
                  <a:pt x="47364" y="34855"/>
                  <a:pt x="47100" y="34054"/>
                </a:cubicBezTo>
                <a:cubicBezTo>
                  <a:pt x="47039" y="33866"/>
                  <a:pt x="47108" y="33634"/>
                  <a:pt x="47118" y="33422"/>
                </a:cubicBezTo>
                <a:close/>
                <a:moveTo>
                  <a:pt x="51198" y="41421"/>
                </a:moveTo>
                <a:lnTo>
                  <a:pt x="51198" y="41421"/>
                </a:lnTo>
                <a:cubicBezTo>
                  <a:pt x="51272" y="41437"/>
                  <a:pt x="51346" y="41451"/>
                  <a:pt x="51421" y="41469"/>
                </a:cubicBezTo>
                <a:cubicBezTo>
                  <a:pt x="51365" y="41528"/>
                  <a:pt x="51307" y="41589"/>
                  <a:pt x="51249" y="41650"/>
                </a:cubicBezTo>
                <a:cubicBezTo>
                  <a:pt x="51233" y="41573"/>
                  <a:pt x="51216" y="41498"/>
                  <a:pt x="51198" y="41421"/>
                </a:cubicBezTo>
                <a:close/>
                <a:moveTo>
                  <a:pt x="51420" y="42011"/>
                </a:moveTo>
                <a:cubicBezTo>
                  <a:pt x="51421" y="42011"/>
                  <a:pt x="51422" y="42011"/>
                  <a:pt x="51422" y="42011"/>
                </a:cubicBezTo>
                <a:cubicBezTo>
                  <a:pt x="51437" y="42013"/>
                  <a:pt x="51450" y="42037"/>
                  <a:pt x="51461" y="42055"/>
                </a:cubicBezTo>
                <a:cubicBezTo>
                  <a:pt x="51446" y="42066"/>
                  <a:pt x="51430" y="42079"/>
                  <a:pt x="51415" y="42092"/>
                </a:cubicBezTo>
                <a:cubicBezTo>
                  <a:pt x="51402" y="42076"/>
                  <a:pt x="51388" y="42062"/>
                  <a:pt x="51375" y="42044"/>
                </a:cubicBezTo>
                <a:cubicBezTo>
                  <a:pt x="51391" y="42033"/>
                  <a:pt x="51406" y="42011"/>
                  <a:pt x="51420" y="42011"/>
                </a:cubicBezTo>
                <a:close/>
                <a:moveTo>
                  <a:pt x="56838" y="34953"/>
                </a:moveTo>
                <a:cubicBezTo>
                  <a:pt x="56885" y="34953"/>
                  <a:pt x="56928" y="34957"/>
                  <a:pt x="56964" y="34977"/>
                </a:cubicBezTo>
                <a:cubicBezTo>
                  <a:pt x="57825" y="35438"/>
                  <a:pt x="58683" y="35908"/>
                  <a:pt x="59542" y="36374"/>
                </a:cubicBezTo>
                <a:cubicBezTo>
                  <a:pt x="61766" y="38309"/>
                  <a:pt x="63921" y="41028"/>
                  <a:pt x="64311" y="42490"/>
                </a:cubicBezTo>
                <a:cubicBezTo>
                  <a:pt x="63591" y="41917"/>
                  <a:pt x="62940" y="41437"/>
                  <a:pt x="62333" y="40906"/>
                </a:cubicBezTo>
                <a:cubicBezTo>
                  <a:pt x="61017" y="39755"/>
                  <a:pt x="59689" y="38610"/>
                  <a:pt x="58431" y="37395"/>
                </a:cubicBezTo>
                <a:cubicBezTo>
                  <a:pt x="57782" y="36768"/>
                  <a:pt x="57271" y="35999"/>
                  <a:pt x="56710" y="35286"/>
                </a:cubicBezTo>
                <a:cubicBezTo>
                  <a:pt x="56654" y="35214"/>
                  <a:pt x="56693" y="35066"/>
                  <a:pt x="56687" y="34955"/>
                </a:cubicBezTo>
                <a:lnTo>
                  <a:pt x="56687" y="34955"/>
                </a:lnTo>
                <a:cubicBezTo>
                  <a:pt x="56698" y="34956"/>
                  <a:pt x="56709" y="34956"/>
                  <a:pt x="56720" y="34956"/>
                </a:cubicBezTo>
                <a:cubicBezTo>
                  <a:pt x="56759" y="34956"/>
                  <a:pt x="56800" y="34953"/>
                  <a:pt x="56838" y="34953"/>
                </a:cubicBezTo>
                <a:close/>
                <a:moveTo>
                  <a:pt x="56245" y="35572"/>
                </a:moveTo>
                <a:cubicBezTo>
                  <a:pt x="56294" y="35572"/>
                  <a:pt x="56355" y="35647"/>
                  <a:pt x="56429" y="35807"/>
                </a:cubicBezTo>
                <a:cubicBezTo>
                  <a:pt x="56885" y="36776"/>
                  <a:pt x="57446" y="37709"/>
                  <a:pt x="57780" y="38717"/>
                </a:cubicBezTo>
                <a:cubicBezTo>
                  <a:pt x="58237" y="40099"/>
                  <a:pt x="58532" y="41537"/>
                  <a:pt x="58876" y="42954"/>
                </a:cubicBezTo>
                <a:cubicBezTo>
                  <a:pt x="58952" y="43264"/>
                  <a:pt x="58957" y="43590"/>
                  <a:pt x="58972" y="43913"/>
                </a:cubicBezTo>
                <a:cubicBezTo>
                  <a:pt x="58978" y="44055"/>
                  <a:pt x="58923" y="44202"/>
                  <a:pt x="58895" y="44347"/>
                </a:cubicBezTo>
                <a:cubicBezTo>
                  <a:pt x="58756" y="44275"/>
                  <a:pt x="58567" y="44240"/>
                  <a:pt x="58489" y="44126"/>
                </a:cubicBezTo>
                <a:cubicBezTo>
                  <a:pt x="57958" y="43359"/>
                  <a:pt x="57388" y="42608"/>
                  <a:pt x="56946" y="41790"/>
                </a:cubicBezTo>
                <a:cubicBezTo>
                  <a:pt x="56215" y="40436"/>
                  <a:pt x="55870" y="38970"/>
                  <a:pt x="55897" y="37409"/>
                </a:cubicBezTo>
                <a:cubicBezTo>
                  <a:pt x="55971" y="36891"/>
                  <a:pt x="56043" y="36371"/>
                  <a:pt x="56123" y="35852"/>
                </a:cubicBezTo>
                <a:cubicBezTo>
                  <a:pt x="56150" y="35670"/>
                  <a:pt x="56190" y="35572"/>
                  <a:pt x="56245" y="35572"/>
                </a:cubicBezTo>
                <a:close/>
                <a:moveTo>
                  <a:pt x="867" y="0"/>
                </a:moveTo>
                <a:cubicBezTo>
                  <a:pt x="812" y="0"/>
                  <a:pt x="765" y="10"/>
                  <a:pt x="740" y="31"/>
                </a:cubicBezTo>
                <a:cubicBezTo>
                  <a:pt x="1" y="637"/>
                  <a:pt x="141" y="2297"/>
                  <a:pt x="887" y="2797"/>
                </a:cubicBezTo>
                <a:cubicBezTo>
                  <a:pt x="2095" y="3607"/>
                  <a:pt x="3356" y="4380"/>
                  <a:pt x="4419" y="5359"/>
                </a:cubicBezTo>
                <a:cubicBezTo>
                  <a:pt x="5896" y="6723"/>
                  <a:pt x="7212" y="8260"/>
                  <a:pt x="8686" y="9819"/>
                </a:cubicBezTo>
                <a:cubicBezTo>
                  <a:pt x="8074" y="9742"/>
                  <a:pt x="7624" y="9658"/>
                  <a:pt x="7170" y="9638"/>
                </a:cubicBezTo>
                <a:cubicBezTo>
                  <a:pt x="6933" y="9628"/>
                  <a:pt x="6696" y="9621"/>
                  <a:pt x="6460" y="9621"/>
                </a:cubicBezTo>
                <a:cubicBezTo>
                  <a:pt x="5497" y="9621"/>
                  <a:pt x="4547" y="9735"/>
                  <a:pt x="3667" y="10194"/>
                </a:cubicBezTo>
                <a:cubicBezTo>
                  <a:pt x="3437" y="10312"/>
                  <a:pt x="3324" y="10656"/>
                  <a:pt x="3158" y="10895"/>
                </a:cubicBezTo>
                <a:cubicBezTo>
                  <a:pt x="3411" y="10999"/>
                  <a:pt x="3655" y="11148"/>
                  <a:pt x="3920" y="11200"/>
                </a:cubicBezTo>
                <a:cubicBezTo>
                  <a:pt x="4697" y="11355"/>
                  <a:pt x="5484" y="11475"/>
                  <a:pt x="6354" y="11622"/>
                </a:cubicBezTo>
                <a:cubicBezTo>
                  <a:pt x="5051" y="12194"/>
                  <a:pt x="3690" y="12486"/>
                  <a:pt x="2953" y="13722"/>
                </a:cubicBezTo>
                <a:cubicBezTo>
                  <a:pt x="2775" y="14019"/>
                  <a:pt x="2652" y="14508"/>
                  <a:pt x="2775" y="14788"/>
                </a:cubicBezTo>
                <a:cubicBezTo>
                  <a:pt x="2860" y="14980"/>
                  <a:pt x="2987" y="15044"/>
                  <a:pt x="3131" y="15044"/>
                </a:cubicBezTo>
                <a:cubicBezTo>
                  <a:pt x="3334" y="15044"/>
                  <a:pt x="3571" y="14918"/>
                  <a:pt x="3778" y="14843"/>
                </a:cubicBezTo>
                <a:cubicBezTo>
                  <a:pt x="5000" y="14399"/>
                  <a:pt x="6224" y="13955"/>
                  <a:pt x="7452" y="13529"/>
                </a:cubicBezTo>
                <a:cubicBezTo>
                  <a:pt x="8464" y="13176"/>
                  <a:pt x="9485" y="12843"/>
                  <a:pt x="10476" y="12512"/>
                </a:cubicBezTo>
                <a:lnTo>
                  <a:pt x="10476" y="12512"/>
                </a:lnTo>
                <a:cubicBezTo>
                  <a:pt x="10385" y="13089"/>
                  <a:pt x="10180" y="13738"/>
                  <a:pt x="10207" y="14380"/>
                </a:cubicBezTo>
                <a:cubicBezTo>
                  <a:pt x="10229" y="14879"/>
                  <a:pt x="10096" y="14988"/>
                  <a:pt x="9666" y="15072"/>
                </a:cubicBezTo>
                <a:cubicBezTo>
                  <a:pt x="8686" y="15266"/>
                  <a:pt x="7745" y="15592"/>
                  <a:pt x="6953" y="16235"/>
                </a:cubicBezTo>
                <a:cubicBezTo>
                  <a:pt x="6787" y="16369"/>
                  <a:pt x="6697" y="16598"/>
                  <a:pt x="6571" y="16784"/>
                </a:cubicBezTo>
                <a:cubicBezTo>
                  <a:pt x="6827" y="16855"/>
                  <a:pt x="7080" y="16945"/>
                  <a:pt x="7341" y="16991"/>
                </a:cubicBezTo>
                <a:cubicBezTo>
                  <a:pt x="7349" y="16992"/>
                  <a:pt x="7358" y="16993"/>
                  <a:pt x="7366" y="16993"/>
                </a:cubicBezTo>
                <a:cubicBezTo>
                  <a:pt x="7463" y="16993"/>
                  <a:pt x="7571" y="16911"/>
                  <a:pt x="7677" y="16893"/>
                </a:cubicBezTo>
                <a:cubicBezTo>
                  <a:pt x="9312" y="16622"/>
                  <a:pt x="10946" y="16356"/>
                  <a:pt x="12580" y="16090"/>
                </a:cubicBezTo>
                <a:cubicBezTo>
                  <a:pt x="12590" y="16154"/>
                  <a:pt x="12599" y="16214"/>
                  <a:pt x="12608" y="16278"/>
                </a:cubicBezTo>
                <a:cubicBezTo>
                  <a:pt x="11958" y="16654"/>
                  <a:pt x="11269" y="16972"/>
                  <a:pt x="10668" y="17415"/>
                </a:cubicBezTo>
                <a:cubicBezTo>
                  <a:pt x="9209" y="18495"/>
                  <a:pt x="8097" y="19823"/>
                  <a:pt x="7987" y="21743"/>
                </a:cubicBezTo>
                <a:cubicBezTo>
                  <a:pt x="7974" y="21953"/>
                  <a:pt x="8058" y="22215"/>
                  <a:pt x="8195" y="22365"/>
                </a:cubicBezTo>
                <a:cubicBezTo>
                  <a:pt x="8208" y="22379"/>
                  <a:pt x="8232" y="22385"/>
                  <a:pt x="8265" y="22385"/>
                </a:cubicBezTo>
                <a:cubicBezTo>
                  <a:pt x="8388" y="22385"/>
                  <a:pt x="8626" y="22298"/>
                  <a:pt x="8746" y="22209"/>
                </a:cubicBezTo>
                <a:cubicBezTo>
                  <a:pt x="10569" y="20855"/>
                  <a:pt x="12381" y="19484"/>
                  <a:pt x="14193" y="18120"/>
                </a:cubicBezTo>
                <a:lnTo>
                  <a:pt x="14193" y="18120"/>
                </a:lnTo>
                <a:cubicBezTo>
                  <a:pt x="14193" y="18230"/>
                  <a:pt x="14207" y="18346"/>
                  <a:pt x="14181" y="18449"/>
                </a:cubicBezTo>
                <a:cubicBezTo>
                  <a:pt x="13737" y="20125"/>
                  <a:pt x="12945" y="21631"/>
                  <a:pt x="11961" y="23048"/>
                </a:cubicBezTo>
                <a:cubicBezTo>
                  <a:pt x="11821" y="23249"/>
                  <a:pt x="11760" y="23502"/>
                  <a:pt x="11660" y="23732"/>
                </a:cubicBezTo>
                <a:cubicBezTo>
                  <a:pt x="11922" y="23689"/>
                  <a:pt x="12246" y="23726"/>
                  <a:pt x="12436" y="23584"/>
                </a:cubicBezTo>
                <a:cubicBezTo>
                  <a:pt x="13140" y="23061"/>
                  <a:pt x="13867" y="22539"/>
                  <a:pt x="14460" y="21900"/>
                </a:cubicBezTo>
                <a:cubicBezTo>
                  <a:pt x="15620" y="20653"/>
                  <a:pt x="16659" y="19311"/>
                  <a:pt x="16448" y="17436"/>
                </a:cubicBezTo>
                <a:cubicBezTo>
                  <a:pt x="16449" y="17433"/>
                  <a:pt x="16452" y="17428"/>
                  <a:pt x="16455" y="17423"/>
                </a:cubicBezTo>
                <a:cubicBezTo>
                  <a:pt x="16459" y="17431"/>
                  <a:pt x="16461" y="17439"/>
                  <a:pt x="16464" y="17445"/>
                </a:cubicBezTo>
                <a:lnTo>
                  <a:pt x="17376" y="17971"/>
                </a:lnTo>
                <a:lnTo>
                  <a:pt x="17376" y="17969"/>
                </a:lnTo>
                <a:cubicBezTo>
                  <a:pt x="18219" y="18627"/>
                  <a:pt x="19065" y="19283"/>
                  <a:pt x="19907" y="19944"/>
                </a:cubicBezTo>
                <a:cubicBezTo>
                  <a:pt x="20151" y="20138"/>
                  <a:pt x="20389" y="20343"/>
                  <a:pt x="20630" y="20544"/>
                </a:cubicBezTo>
                <a:cubicBezTo>
                  <a:pt x="20111" y="20449"/>
                  <a:pt x="19595" y="20320"/>
                  <a:pt x="19073" y="20271"/>
                </a:cubicBezTo>
                <a:cubicBezTo>
                  <a:pt x="18254" y="20196"/>
                  <a:pt x="17430" y="20165"/>
                  <a:pt x="16607" y="20147"/>
                </a:cubicBezTo>
                <a:cubicBezTo>
                  <a:pt x="16606" y="20147"/>
                  <a:pt x="16606" y="20147"/>
                  <a:pt x="16605" y="20147"/>
                </a:cubicBezTo>
                <a:cubicBezTo>
                  <a:pt x="16483" y="20147"/>
                  <a:pt x="16357" y="20316"/>
                  <a:pt x="16232" y="20408"/>
                </a:cubicBezTo>
                <a:cubicBezTo>
                  <a:pt x="16323" y="20501"/>
                  <a:pt x="16396" y="20635"/>
                  <a:pt x="16505" y="20680"/>
                </a:cubicBezTo>
                <a:cubicBezTo>
                  <a:pt x="16896" y="20845"/>
                  <a:pt x="17302" y="20967"/>
                  <a:pt x="17696" y="21127"/>
                </a:cubicBezTo>
                <a:cubicBezTo>
                  <a:pt x="18838" y="21593"/>
                  <a:pt x="19978" y="22070"/>
                  <a:pt x="21119" y="22543"/>
                </a:cubicBezTo>
                <a:cubicBezTo>
                  <a:pt x="19209" y="22663"/>
                  <a:pt x="17353" y="22709"/>
                  <a:pt x="15639" y="23563"/>
                </a:cubicBezTo>
                <a:cubicBezTo>
                  <a:pt x="15240" y="23762"/>
                  <a:pt x="14656" y="24017"/>
                  <a:pt x="14868" y="24532"/>
                </a:cubicBezTo>
                <a:cubicBezTo>
                  <a:pt x="14950" y="24733"/>
                  <a:pt x="15470" y="24854"/>
                  <a:pt x="15869" y="24854"/>
                </a:cubicBezTo>
                <a:cubicBezTo>
                  <a:pt x="15938" y="24854"/>
                  <a:pt x="16003" y="24850"/>
                  <a:pt x="16061" y="24843"/>
                </a:cubicBezTo>
                <a:cubicBezTo>
                  <a:pt x="17843" y="24611"/>
                  <a:pt x="19615" y="24299"/>
                  <a:pt x="21391" y="24018"/>
                </a:cubicBezTo>
                <a:cubicBezTo>
                  <a:pt x="21426" y="24013"/>
                  <a:pt x="21462" y="24011"/>
                  <a:pt x="21497" y="24011"/>
                </a:cubicBezTo>
                <a:cubicBezTo>
                  <a:pt x="21587" y="24011"/>
                  <a:pt x="21678" y="24023"/>
                  <a:pt x="21768" y="24024"/>
                </a:cubicBezTo>
                <a:cubicBezTo>
                  <a:pt x="21687" y="24127"/>
                  <a:pt x="21617" y="24245"/>
                  <a:pt x="21518" y="24332"/>
                </a:cubicBezTo>
                <a:cubicBezTo>
                  <a:pt x="21240" y="24587"/>
                  <a:pt x="20943" y="24818"/>
                  <a:pt x="20671" y="25078"/>
                </a:cubicBezTo>
                <a:cubicBezTo>
                  <a:pt x="19573" y="26137"/>
                  <a:pt x="19142" y="27595"/>
                  <a:pt x="18436" y="28889"/>
                </a:cubicBezTo>
                <a:cubicBezTo>
                  <a:pt x="18354" y="29043"/>
                  <a:pt x="18335" y="29395"/>
                  <a:pt x="18413" y="29443"/>
                </a:cubicBezTo>
                <a:cubicBezTo>
                  <a:pt x="18572" y="29537"/>
                  <a:pt x="18794" y="29621"/>
                  <a:pt x="18982" y="29621"/>
                </a:cubicBezTo>
                <a:cubicBezTo>
                  <a:pt x="19036" y="29621"/>
                  <a:pt x="19086" y="29615"/>
                  <a:pt x="19132" y="29599"/>
                </a:cubicBezTo>
                <a:cubicBezTo>
                  <a:pt x="20230" y="29242"/>
                  <a:pt x="21366" y="28938"/>
                  <a:pt x="22384" y="28411"/>
                </a:cubicBezTo>
                <a:cubicBezTo>
                  <a:pt x="23994" y="27575"/>
                  <a:pt x="25449" y="26274"/>
                  <a:pt x="25192" y="23952"/>
                </a:cubicBezTo>
                <a:cubicBezTo>
                  <a:pt x="25180" y="23830"/>
                  <a:pt x="25274" y="23699"/>
                  <a:pt x="25319" y="23570"/>
                </a:cubicBezTo>
                <a:cubicBezTo>
                  <a:pt x="25416" y="23613"/>
                  <a:pt x="25520" y="23648"/>
                  <a:pt x="25611" y="23703"/>
                </a:cubicBezTo>
                <a:cubicBezTo>
                  <a:pt x="26535" y="24242"/>
                  <a:pt x="27458" y="24785"/>
                  <a:pt x="28378" y="25330"/>
                </a:cubicBezTo>
                <a:cubicBezTo>
                  <a:pt x="28493" y="25398"/>
                  <a:pt x="28598" y="25486"/>
                  <a:pt x="28709" y="25569"/>
                </a:cubicBezTo>
                <a:cubicBezTo>
                  <a:pt x="28572" y="25634"/>
                  <a:pt x="28437" y="25713"/>
                  <a:pt x="28292" y="25760"/>
                </a:cubicBezTo>
                <a:cubicBezTo>
                  <a:pt x="27114" y="26147"/>
                  <a:pt x="26049" y="26726"/>
                  <a:pt x="25119" y="27562"/>
                </a:cubicBezTo>
                <a:cubicBezTo>
                  <a:pt x="23330" y="29173"/>
                  <a:pt x="22244" y="31315"/>
                  <a:pt x="20828" y="33208"/>
                </a:cubicBezTo>
                <a:cubicBezTo>
                  <a:pt x="20750" y="33310"/>
                  <a:pt x="20713" y="33445"/>
                  <a:pt x="20655" y="33564"/>
                </a:cubicBezTo>
                <a:cubicBezTo>
                  <a:pt x="20759" y="33566"/>
                  <a:pt x="20870" y="33588"/>
                  <a:pt x="20975" y="33588"/>
                </a:cubicBezTo>
                <a:cubicBezTo>
                  <a:pt x="21026" y="33588"/>
                  <a:pt x="21075" y="33583"/>
                  <a:pt x="21120" y="33568"/>
                </a:cubicBezTo>
                <a:cubicBezTo>
                  <a:pt x="21848" y="33315"/>
                  <a:pt x="22601" y="33108"/>
                  <a:pt x="23278" y="32752"/>
                </a:cubicBezTo>
                <a:cubicBezTo>
                  <a:pt x="24254" y="32239"/>
                  <a:pt x="25325" y="31847"/>
                  <a:pt x="25973" y="30836"/>
                </a:cubicBezTo>
                <a:cubicBezTo>
                  <a:pt x="26367" y="30223"/>
                  <a:pt x="26865" y="29677"/>
                  <a:pt x="27258" y="29174"/>
                </a:cubicBezTo>
                <a:lnTo>
                  <a:pt x="27258" y="29174"/>
                </a:lnTo>
                <a:cubicBezTo>
                  <a:pt x="27300" y="30042"/>
                  <a:pt x="27205" y="31033"/>
                  <a:pt x="27425" y="31948"/>
                </a:cubicBezTo>
                <a:cubicBezTo>
                  <a:pt x="27809" y="33545"/>
                  <a:pt x="28388" y="35094"/>
                  <a:pt x="28887" y="36663"/>
                </a:cubicBezTo>
                <a:cubicBezTo>
                  <a:pt x="28884" y="36663"/>
                  <a:pt x="28880" y="36664"/>
                  <a:pt x="28877" y="36666"/>
                </a:cubicBezTo>
                <a:cubicBezTo>
                  <a:pt x="29031" y="36946"/>
                  <a:pt x="29160" y="37249"/>
                  <a:pt x="29355" y="37496"/>
                </a:cubicBezTo>
                <a:cubicBezTo>
                  <a:pt x="29383" y="37532"/>
                  <a:pt x="29471" y="37549"/>
                  <a:pt x="29563" y="37549"/>
                </a:cubicBezTo>
                <a:cubicBezTo>
                  <a:pt x="29667" y="37549"/>
                  <a:pt x="29776" y="37527"/>
                  <a:pt x="29805" y="37486"/>
                </a:cubicBezTo>
                <a:cubicBezTo>
                  <a:pt x="30061" y="37127"/>
                  <a:pt x="30280" y="36738"/>
                  <a:pt x="30476" y="36345"/>
                </a:cubicBezTo>
                <a:cubicBezTo>
                  <a:pt x="31228" y="34841"/>
                  <a:pt x="31494" y="33231"/>
                  <a:pt x="31473" y="31565"/>
                </a:cubicBezTo>
                <a:cubicBezTo>
                  <a:pt x="31471" y="31443"/>
                  <a:pt x="31519" y="31322"/>
                  <a:pt x="31545" y="31199"/>
                </a:cubicBezTo>
                <a:cubicBezTo>
                  <a:pt x="31623" y="31271"/>
                  <a:pt x="31697" y="31346"/>
                  <a:pt x="31776" y="31414"/>
                </a:cubicBezTo>
                <a:cubicBezTo>
                  <a:pt x="31944" y="31556"/>
                  <a:pt x="32118" y="31626"/>
                  <a:pt x="32273" y="31626"/>
                </a:cubicBezTo>
                <a:cubicBezTo>
                  <a:pt x="32482" y="31626"/>
                  <a:pt x="32655" y="31498"/>
                  <a:pt x="32719" y="31247"/>
                </a:cubicBezTo>
                <a:cubicBezTo>
                  <a:pt x="33119" y="29727"/>
                  <a:pt x="32855" y="28366"/>
                  <a:pt x="31710" y="27232"/>
                </a:cubicBezTo>
                <a:lnTo>
                  <a:pt x="31710" y="27232"/>
                </a:lnTo>
                <a:cubicBezTo>
                  <a:pt x="32662" y="27605"/>
                  <a:pt x="33619" y="27974"/>
                  <a:pt x="34563" y="28367"/>
                </a:cubicBezTo>
                <a:cubicBezTo>
                  <a:pt x="34604" y="28383"/>
                  <a:pt x="34611" y="28658"/>
                  <a:pt x="34545" y="28723"/>
                </a:cubicBezTo>
                <a:cubicBezTo>
                  <a:pt x="33323" y="29923"/>
                  <a:pt x="33182" y="31494"/>
                  <a:pt x="33195" y="33043"/>
                </a:cubicBezTo>
                <a:cubicBezTo>
                  <a:pt x="33202" y="34048"/>
                  <a:pt x="33463" y="35065"/>
                  <a:pt x="33716" y="36048"/>
                </a:cubicBezTo>
                <a:cubicBezTo>
                  <a:pt x="33895" y="36741"/>
                  <a:pt x="34213" y="37409"/>
                  <a:pt x="34553" y="38044"/>
                </a:cubicBezTo>
                <a:cubicBezTo>
                  <a:pt x="34670" y="38262"/>
                  <a:pt x="35036" y="38349"/>
                  <a:pt x="35287" y="38498"/>
                </a:cubicBezTo>
                <a:cubicBezTo>
                  <a:pt x="35376" y="38275"/>
                  <a:pt x="35535" y="38057"/>
                  <a:pt x="35543" y="37833"/>
                </a:cubicBezTo>
                <a:cubicBezTo>
                  <a:pt x="35582" y="36473"/>
                  <a:pt x="35593" y="35111"/>
                  <a:pt x="35603" y="33750"/>
                </a:cubicBezTo>
                <a:cubicBezTo>
                  <a:pt x="35611" y="32745"/>
                  <a:pt x="35605" y="31738"/>
                  <a:pt x="35605" y="30834"/>
                </a:cubicBezTo>
                <a:lnTo>
                  <a:pt x="35605" y="30834"/>
                </a:lnTo>
                <a:cubicBezTo>
                  <a:pt x="35803" y="31378"/>
                  <a:pt x="36013" y="32042"/>
                  <a:pt x="36280" y="32681"/>
                </a:cubicBezTo>
                <a:cubicBezTo>
                  <a:pt x="37084" y="34605"/>
                  <a:pt x="37901" y="36521"/>
                  <a:pt x="38737" y="38433"/>
                </a:cubicBezTo>
                <a:cubicBezTo>
                  <a:pt x="38951" y="38925"/>
                  <a:pt x="39229" y="39395"/>
                  <a:pt x="39523" y="39845"/>
                </a:cubicBezTo>
                <a:cubicBezTo>
                  <a:pt x="39617" y="39988"/>
                  <a:pt x="39861" y="40033"/>
                  <a:pt x="40036" y="40122"/>
                </a:cubicBezTo>
                <a:cubicBezTo>
                  <a:pt x="40091" y="39982"/>
                  <a:pt x="40185" y="39843"/>
                  <a:pt x="40191" y="39700"/>
                </a:cubicBezTo>
                <a:cubicBezTo>
                  <a:pt x="40217" y="38783"/>
                  <a:pt x="40282" y="37863"/>
                  <a:pt x="40227" y="36952"/>
                </a:cubicBezTo>
                <a:cubicBezTo>
                  <a:pt x="40129" y="35368"/>
                  <a:pt x="40036" y="33772"/>
                  <a:pt x="39298" y="32310"/>
                </a:cubicBezTo>
                <a:cubicBezTo>
                  <a:pt x="39092" y="31896"/>
                  <a:pt x="38920" y="31464"/>
                  <a:pt x="38805" y="31211"/>
                </a:cubicBezTo>
                <a:lnTo>
                  <a:pt x="38805" y="31211"/>
                </a:lnTo>
                <a:cubicBezTo>
                  <a:pt x="39787" y="31702"/>
                  <a:pt x="40865" y="32233"/>
                  <a:pt x="41929" y="32790"/>
                </a:cubicBezTo>
                <a:cubicBezTo>
                  <a:pt x="42023" y="32839"/>
                  <a:pt x="42085" y="33057"/>
                  <a:pt x="42072" y="33190"/>
                </a:cubicBezTo>
                <a:cubicBezTo>
                  <a:pt x="41951" y="34504"/>
                  <a:pt x="41870" y="35812"/>
                  <a:pt x="42304" y="37092"/>
                </a:cubicBezTo>
                <a:cubicBezTo>
                  <a:pt x="42581" y="37914"/>
                  <a:pt x="42784" y="38769"/>
                  <a:pt x="43159" y="39542"/>
                </a:cubicBezTo>
                <a:cubicBezTo>
                  <a:pt x="43468" y="40179"/>
                  <a:pt x="43961" y="40734"/>
                  <a:pt x="44414" y="41292"/>
                </a:cubicBezTo>
                <a:cubicBezTo>
                  <a:pt x="44506" y="41406"/>
                  <a:pt x="44604" y="41459"/>
                  <a:pt x="44695" y="41459"/>
                </a:cubicBezTo>
                <a:cubicBezTo>
                  <a:pt x="44825" y="41459"/>
                  <a:pt x="44938" y="41348"/>
                  <a:pt x="44989" y="41145"/>
                </a:cubicBezTo>
                <a:cubicBezTo>
                  <a:pt x="45123" y="40621"/>
                  <a:pt x="45214" y="40086"/>
                  <a:pt x="45311" y="39555"/>
                </a:cubicBezTo>
                <a:cubicBezTo>
                  <a:pt x="45445" y="38796"/>
                  <a:pt x="45568" y="38032"/>
                  <a:pt x="45698" y="37272"/>
                </a:cubicBezTo>
                <a:cubicBezTo>
                  <a:pt x="45653" y="37214"/>
                  <a:pt x="45610" y="37156"/>
                  <a:pt x="45565" y="37098"/>
                </a:cubicBezTo>
                <a:cubicBezTo>
                  <a:pt x="45601" y="37075"/>
                  <a:pt x="45639" y="37052"/>
                  <a:pt x="45675" y="37030"/>
                </a:cubicBezTo>
                <a:cubicBezTo>
                  <a:pt x="45701" y="37092"/>
                  <a:pt x="45727" y="37156"/>
                  <a:pt x="45753" y="37220"/>
                </a:cubicBezTo>
                <a:cubicBezTo>
                  <a:pt x="46252" y="37823"/>
                  <a:pt x="46745" y="38429"/>
                  <a:pt x="47251" y="39026"/>
                </a:cubicBezTo>
                <a:cubicBezTo>
                  <a:pt x="47332" y="39120"/>
                  <a:pt x="47474" y="39163"/>
                  <a:pt x="47588" y="39231"/>
                </a:cubicBezTo>
                <a:cubicBezTo>
                  <a:pt x="47655" y="39078"/>
                  <a:pt x="47807" y="38905"/>
                  <a:pt x="47774" y="38774"/>
                </a:cubicBezTo>
                <a:cubicBezTo>
                  <a:pt x="47552" y="37891"/>
                  <a:pt x="47289" y="37017"/>
                  <a:pt x="47046" y="36141"/>
                </a:cubicBezTo>
                <a:cubicBezTo>
                  <a:pt x="46993" y="35950"/>
                  <a:pt x="46962" y="35753"/>
                  <a:pt x="46923" y="35559"/>
                </a:cubicBezTo>
                <a:lnTo>
                  <a:pt x="46923" y="35559"/>
                </a:lnTo>
                <a:cubicBezTo>
                  <a:pt x="47510" y="36547"/>
                  <a:pt x="47914" y="37588"/>
                  <a:pt x="48492" y="38523"/>
                </a:cubicBezTo>
                <a:cubicBezTo>
                  <a:pt x="49335" y="39884"/>
                  <a:pt x="50287" y="41181"/>
                  <a:pt x="51236" y="42472"/>
                </a:cubicBezTo>
                <a:cubicBezTo>
                  <a:pt x="51409" y="42710"/>
                  <a:pt x="51791" y="42794"/>
                  <a:pt x="52076" y="42948"/>
                </a:cubicBezTo>
                <a:cubicBezTo>
                  <a:pt x="52079" y="42656"/>
                  <a:pt x="52169" y="42331"/>
                  <a:pt x="52069" y="42078"/>
                </a:cubicBezTo>
                <a:cubicBezTo>
                  <a:pt x="51538" y="40718"/>
                  <a:pt x="50947" y="39382"/>
                  <a:pt x="50401" y="38025"/>
                </a:cubicBezTo>
                <a:cubicBezTo>
                  <a:pt x="50247" y="37646"/>
                  <a:pt x="50167" y="37236"/>
                  <a:pt x="50057" y="36839"/>
                </a:cubicBezTo>
                <a:lnTo>
                  <a:pt x="50057" y="36839"/>
                </a:lnTo>
                <a:cubicBezTo>
                  <a:pt x="50647" y="37415"/>
                  <a:pt x="51221" y="38004"/>
                  <a:pt x="51827" y="38559"/>
                </a:cubicBezTo>
                <a:cubicBezTo>
                  <a:pt x="52944" y="39584"/>
                  <a:pt x="54150" y="40475"/>
                  <a:pt x="55602" y="40996"/>
                </a:cubicBezTo>
                <a:cubicBezTo>
                  <a:pt x="55870" y="41091"/>
                  <a:pt x="56152" y="41300"/>
                  <a:pt x="56305" y="41535"/>
                </a:cubicBezTo>
                <a:cubicBezTo>
                  <a:pt x="56931" y="42491"/>
                  <a:pt x="57478" y="43499"/>
                  <a:pt x="58127" y="44439"/>
                </a:cubicBezTo>
                <a:cubicBezTo>
                  <a:pt x="58301" y="44691"/>
                  <a:pt x="58729" y="44765"/>
                  <a:pt x="59040" y="44921"/>
                </a:cubicBezTo>
                <a:cubicBezTo>
                  <a:pt x="59151" y="44613"/>
                  <a:pt x="59393" y="44285"/>
                  <a:pt x="59348" y="44003"/>
                </a:cubicBezTo>
                <a:cubicBezTo>
                  <a:pt x="59118" y="42569"/>
                  <a:pt x="58826" y="41146"/>
                  <a:pt x="58532" y="39723"/>
                </a:cubicBezTo>
                <a:cubicBezTo>
                  <a:pt x="58380" y="38983"/>
                  <a:pt x="58189" y="38252"/>
                  <a:pt x="58016" y="37516"/>
                </a:cubicBezTo>
                <a:lnTo>
                  <a:pt x="58016" y="37516"/>
                </a:lnTo>
                <a:cubicBezTo>
                  <a:pt x="58829" y="38320"/>
                  <a:pt x="59611" y="39159"/>
                  <a:pt x="60462" y="39924"/>
                </a:cubicBezTo>
                <a:cubicBezTo>
                  <a:pt x="61809" y="41138"/>
                  <a:pt x="63198" y="42305"/>
                  <a:pt x="64585" y="43476"/>
                </a:cubicBezTo>
                <a:cubicBezTo>
                  <a:pt x="64712" y="43585"/>
                  <a:pt x="64938" y="43576"/>
                  <a:pt x="65117" y="43621"/>
                </a:cubicBezTo>
                <a:cubicBezTo>
                  <a:pt x="65118" y="43444"/>
                  <a:pt x="65185" y="43235"/>
                  <a:pt x="65113" y="43097"/>
                </a:cubicBezTo>
                <a:cubicBezTo>
                  <a:pt x="64614" y="42153"/>
                  <a:pt x="64122" y="41200"/>
                  <a:pt x="63558" y="40294"/>
                </a:cubicBezTo>
                <a:cubicBezTo>
                  <a:pt x="62388" y="38419"/>
                  <a:pt x="60997" y="36744"/>
                  <a:pt x="59030" y="35630"/>
                </a:cubicBezTo>
                <a:cubicBezTo>
                  <a:pt x="58740" y="35465"/>
                  <a:pt x="58498" y="35217"/>
                  <a:pt x="58234" y="35007"/>
                </a:cubicBezTo>
                <a:cubicBezTo>
                  <a:pt x="58555" y="35005"/>
                  <a:pt x="58879" y="35005"/>
                  <a:pt x="59202" y="35001"/>
                </a:cubicBezTo>
                <a:cubicBezTo>
                  <a:pt x="59240" y="35001"/>
                  <a:pt x="59282" y="34981"/>
                  <a:pt x="59319" y="34981"/>
                </a:cubicBezTo>
                <a:cubicBezTo>
                  <a:pt x="59326" y="34981"/>
                  <a:pt x="59334" y="34982"/>
                  <a:pt x="59341" y="34984"/>
                </a:cubicBezTo>
                <a:cubicBezTo>
                  <a:pt x="59918" y="35144"/>
                  <a:pt x="60489" y="35126"/>
                  <a:pt x="60975" y="35711"/>
                </a:cubicBezTo>
                <a:cubicBezTo>
                  <a:pt x="61795" y="36699"/>
                  <a:pt x="62786" y="37562"/>
                  <a:pt x="63788" y="38380"/>
                </a:cubicBezTo>
                <a:cubicBezTo>
                  <a:pt x="64967" y="39341"/>
                  <a:pt x="66228" y="40205"/>
                  <a:pt x="67467" y="41091"/>
                </a:cubicBezTo>
                <a:cubicBezTo>
                  <a:pt x="67638" y="41214"/>
                  <a:pt x="67887" y="41232"/>
                  <a:pt x="68099" y="41297"/>
                </a:cubicBezTo>
                <a:cubicBezTo>
                  <a:pt x="68049" y="41083"/>
                  <a:pt x="68049" y="40838"/>
                  <a:pt x="67940" y="40660"/>
                </a:cubicBezTo>
                <a:cubicBezTo>
                  <a:pt x="67600" y="40104"/>
                  <a:pt x="67275" y="39522"/>
                  <a:pt x="66845" y="39038"/>
                </a:cubicBezTo>
                <a:cubicBezTo>
                  <a:pt x="66043" y="38132"/>
                  <a:pt x="65211" y="37241"/>
                  <a:pt x="64310" y="36434"/>
                </a:cubicBezTo>
                <a:cubicBezTo>
                  <a:pt x="63765" y="35947"/>
                  <a:pt x="63068" y="35623"/>
                  <a:pt x="62437" y="35230"/>
                </a:cubicBezTo>
                <a:cubicBezTo>
                  <a:pt x="63530" y="35137"/>
                  <a:pt x="64625" y="35036"/>
                  <a:pt x="65720" y="34971"/>
                </a:cubicBezTo>
                <a:cubicBezTo>
                  <a:pt x="65722" y="34971"/>
                  <a:pt x="65724" y="34971"/>
                  <a:pt x="65726" y="34971"/>
                </a:cubicBezTo>
                <a:cubicBezTo>
                  <a:pt x="65845" y="34971"/>
                  <a:pt x="66043" y="35164"/>
                  <a:pt x="66080" y="35302"/>
                </a:cubicBezTo>
                <a:cubicBezTo>
                  <a:pt x="66889" y="38174"/>
                  <a:pt x="69061" y="39674"/>
                  <a:pt x="71593" y="40808"/>
                </a:cubicBezTo>
                <a:cubicBezTo>
                  <a:pt x="72493" y="41210"/>
                  <a:pt x="73411" y="41561"/>
                  <a:pt x="74321" y="41933"/>
                </a:cubicBezTo>
                <a:cubicBezTo>
                  <a:pt x="74534" y="42020"/>
                  <a:pt x="74752" y="42086"/>
                  <a:pt x="74967" y="42164"/>
                </a:cubicBezTo>
                <a:cubicBezTo>
                  <a:pt x="74900" y="41926"/>
                  <a:pt x="74905" y="41619"/>
                  <a:pt x="74755" y="41460"/>
                </a:cubicBezTo>
                <a:cubicBezTo>
                  <a:pt x="73737" y="40381"/>
                  <a:pt x="72682" y="39334"/>
                  <a:pt x="71644" y="38271"/>
                </a:cubicBezTo>
                <a:cubicBezTo>
                  <a:pt x="71514" y="38138"/>
                  <a:pt x="71411" y="37979"/>
                  <a:pt x="71214" y="37732"/>
                </a:cubicBezTo>
                <a:lnTo>
                  <a:pt x="71214" y="37732"/>
                </a:lnTo>
                <a:cubicBezTo>
                  <a:pt x="72581" y="38333"/>
                  <a:pt x="73792" y="38867"/>
                  <a:pt x="75001" y="39402"/>
                </a:cubicBezTo>
                <a:cubicBezTo>
                  <a:pt x="75786" y="39749"/>
                  <a:pt x="76563" y="40112"/>
                  <a:pt x="77357" y="40430"/>
                </a:cubicBezTo>
                <a:cubicBezTo>
                  <a:pt x="77364" y="40433"/>
                  <a:pt x="77373" y="40432"/>
                  <a:pt x="77380" y="40433"/>
                </a:cubicBezTo>
                <a:lnTo>
                  <a:pt x="77380" y="39474"/>
                </a:lnTo>
                <a:cubicBezTo>
                  <a:pt x="76343" y="38354"/>
                  <a:pt x="75037" y="37573"/>
                  <a:pt x="73724" y="36822"/>
                </a:cubicBezTo>
                <a:cubicBezTo>
                  <a:pt x="72967" y="36391"/>
                  <a:pt x="72128" y="36109"/>
                  <a:pt x="71233" y="35721"/>
                </a:cubicBezTo>
                <a:cubicBezTo>
                  <a:pt x="72050" y="35580"/>
                  <a:pt x="72771" y="35448"/>
                  <a:pt x="73492" y="35332"/>
                </a:cubicBezTo>
                <a:cubicBezTo>
                  <a:pt x="74788" y="35123"/>
                  <a:pt x="76084" y="34923"/>
                  <a:pt x="77380" y="34709"/>
                </a:cubicBezTo>
                <a:lnTo>
                  <a:pt x="77380" y="33958"/>
                </a:lnTo>
                <a:cubicBezTo>
                  <a:pt x="77248" y="33928"/>
                  <a:pt x="77104" y="33912"/>
                  <a:pt x="76960" y="33893"/>
                </a:cubicBezTo>
                <a:cubicBezTo>
                  <a:pt x="74858" y="33632"/>
                  <a:pt x="72761" y="33280"/>
                  <a:pt x="70646" y="33141"/>
                </a:cubicBezTo>
                <a:cubicBezTo>
                  <a:pt x="70403" y="33125"/>
                  <a:pt x="70160" y="33116"/>
                  <a:pt x="69918" y="33116"/>
                </a:cubicBezTo>
                <a:cubicBezTo>
                  <a:pt x="68598" y="33116"/>
                  <a:pt x="67299" y="33387"/>
                  <a:pt x="66183" y="34268"/>
                </a:cubicBezTo>
                <a:cubicBezTo>
                  <a:pt x="65952" y="34450"/>
                  <a:pt x="65700" y="34747"/>
                  <a:pt x="65457" y="34751"/>
                </a:cubicBezTo>
                <a:cubicBezTo>
                  <a:pt x="65396" y="34752"/>
                  <a:pt x="65334" y="34752"/>
                  <a:pt x="65273" y="34752"/>
                </a:cubicBezTo>
                <a:cubicBezTo>
                  <a:pt x="64383" y="34752"/>
                  <a:pt x="63491" y="34677"/>
                  <a:pt x="62601" y="34632"/>
                </a:cubicBezTo>
                <a:cubicBezTo>
                  <a:pt x="63251" y="34404"/>
                  <a:pt x="63983" y="34290"/>
                  <a:pt x="64526" y="33908"/>
                </a:cubicBezTo>
                <a:cubicBezTo>
                  <a:pt x="65429" y="33271"/>
                  <a:pt x="66209" y="32456"/>
                  <a:pt x="67041" y="31715"/>
                </a:cubicBezTo>
                <a:lnTo>
                  <a:pt x="67041" y="31715"/>
                </a:lnTo>
                <a:cubicBezTo>
                  <a:pt x="67023" y="31717"/>
                  <a:pt x="67009" y="31718"/>
                  <a:pt x="66993" y="31722"/>
                </a:cubicBezTo>
                <a:lnTo>
                  <a:pt x="67020" y="31705"/>
                </a:lnTo>
                <a:cubicBezTo>
                  <a:pt x="67606" y="31291"/>
                  <a:pt x="68200" y="30889"/>
                  <a:pt x="68776" y="30458"/>
                </a:cubicBezTo>
                <a:cubicBezTo>
                  <a:pt x="68966" y="30317"/>
                  <a:pt x="69104" y="30110"/>
                  <a:pt x="69268" y="29931"/>
                </a:cubicBezTo>
                <a:cubicBezTo>
                  <a:pt x="69019" y="29857"/>
                  <a:pt x="68773" y="29728"/>
                  <a:pt x="68524" y="29719"/>
                </a:cubicBezTo>
                <a:cubicBezTo>
                  <a:pt x="68416" y="29715"/>
                  <a:pt x="68308" y="29713"/>
                  <a:pt x="68200" y="29713"/>
                </a:cubicBezTo>
                <a:cubicBezTo>
                  <a:pt x="66864" y="29713"/>
                  <a:pt x="65593" y="30040"/>
                  <a:pt x="64462" y="30769"/>
                </a:cubicBezTo>
                <a:cubicBezTo>
                  <a:pt x="63332" y="31498"/>
                  <a:pt x="62275" y="32337"/>
                  <a:pt x="62005" y="33791"/>
                </a:cubicBezTo>
                <a:cubicBezTo>
                  <a:pt x="61864" y="34551"/>
                  <a:pt x="61779" y="34748"/>
                  <a:pt x="61288" y="34748"/>
                </a:cubicBezTo>
                <a:cubicBezTo>
                  <a:pt x="61170" y="34748"/>
                  <a:pt x="61029" y="34737"/>
                  <a:pt x="60858" y="34719"/>
                </a:cubicBezTo>
                <a:cubicBezTo>
                  <a:pt x="60518" y="34686"/>
                  <a:pt x="60181" y="34621"/>
                  <a:pt x="59777" y="34559"/>
                </a:cubicBezTo>
                <a:cubicBezTo>
                  <a:pt x="60346" y="34305"/>
                  <a:pt x="60875" y="34086"/>
                  <a:pt x="61389" y="33828"/>
                </a:cubicBezTo>
                <a:cubicBezTo>
                  <a:pt x="61501" y="33772"/>
                  <a:pt x="61549" y="33590"/>
                  <a:pt x="61629" y="33465"/>
                </a:cubicBezTo>
                <a:cubicBezTo>
                  <a:pt x="61485" y="33391"/>
                  <a:pt x="61334" y="33245"/>
                  <a:pt x="61201" y="33245"/>
                </a:cubicBezTo>
                <a:cubicBezTo>
                  <a:pt x="61193" y="33245"/>
                  <a:pt x="61185" y="33246"/>
                  <a:pt x="61177" y="33247"/>
                </a:cubicBezTo>
                <a:cubicBezTo>
                  <a:pt x="60642" y="33313"/>
                  <a:pt x="60114" y="33428"/>
                  <a:pt x="59587" y="33540"/>
                </a:cubicBezTo>
                <a:cubicBezTo>
                  <a:pt x="59021" y="33663"/>
                  <a:pt x="58460" y="33807"/>
                  <a:pt x="57867" y="33948"/>
                </a:cubicBezTo>
                <a:cubicBezTo>
                  <a:pt x="58620" y="33299"/>
                  <a:pt x="59335" y="32722"/>
                  <a:pt x="60005" y="32099"/>
                </a:cubicBezTo>
                <a:cubicBezTo>
                  <a:pt x="60658" y="31490"/>
                  <a:pt x="61270" y="30833"/>
                  <a:pt x="61892" y="30189"/>
                </a:cubicBezTo>
                <a:cubicBezTo>
                  <a:pt x="62026" y="30048"/>
                  <a:pt x="62128" y="29873"/>
                  <a:pt x="62246" y="29714"/>
                </a:cubicBezTo>
                <a:cubicBezTo>
                  <a:pt x="62080" y="29695"/>
                  <a:pt x="61895" y="29628"/>
                  <a:pt x="61735" y="29628"/>
                </a:cubicBezTo>
                <a:cubicBezTo>
                  <a:pt x="61686" y="29628"/>
                  <a:pt x="61640" y="29634"/>
                  <a:pt x="61597" y="29650"/>
                </a:cubicBezTo>
                <a:cubicBezTo>
                  <a:pt x="60586" y="30033"/>
                  <a:pt x="59521" y="30344"/>
                  <a:pt x="58610" y="30901"/>
                </a:cubicBezTo>
                <a:cubicBezTo>
                  <a:pt x="57731" y="31438"/>
                  <a:pt x="56690" y="32106"/>
                  <a:pt x="56318" y="32971"/>
                </a:cubicBezTo>
                <a:cubicBezTo>
                  <a:pt x="55992" y="33729"/>
                  <a:pt x="55691" y="33984"/>
                  <a:pt x="55210" y="33984"/>
                </a:cubicBezTo>
                <a:cubicBezTo>
                  <a:pt x="54992" y="33984"/>
                  <a:pt x="54738" y="33932"/>
                  <a:pt x="54426" y="33850"/>
                </a:cubicBezTo>
                <a:cubicBezTo>
                  <a:pt x="52616" y="33377"/>
                  <a:pt x="50757" y="33082"/>
                  <a:pt x="48919" y="32712"/>
                </a:cubicBezTo>
                <a:cubicBezTo>
                  <a:pt x="49237" y="32573"/>
                  <a:pt x="49548" y="32576"/>
                  <a:pt x="49860" y="32573"/>
                </a:cubicBezTo>
                <a:cubicBezTo>
                  <a:pt x="49872" y="32573"/>
                  <a:pt x="49883" y="32573"/>
                  <a:pt x="49895" y="32573"/>
                </a:cubicBezTo>
                <a:cubicBezTo>
                  <a:pt x="50479" y="32573"/>
                  <a:pt x="51070" y="32616"/>
                  <a:pt x="51653" y="32616"/>
                </a:cubicBezTo>
                <a:cubicBezTo>
                  <a:pt x="52037" y="32616"/>
                  <a:pt x="52419" y="32597"/>
                  <a:pt x="52792" y="32535"/>
                </a:cubicBezTo>
                <a:cubicBezTo>
                  <a:pt x="54351" y="32276"/>
                  <a:pt x="55793" y="31646"/>
                  <a:pt x="57018" y="30610"/>
                </a:cubicBezTo>
                <a:cubicBezTo>
                  <a:pt x="57173" y="30479"/>
                  <a:pt x="57218" y="30176"/>
                  <a:pt x="57231" y="29946"/>
                </a:cubicBezTo>
                <a:cubicBezTo>
                  <a:pt x="57235" y="29898"/>
                  <a:pt x="56947" y="29764"/>
                  <a:pt x="56775" y="29764"/>
                </a:cubicBezTo>
                <a:cubicBezTo>
                  <a:pt x="56757" y="29764"/>
                  <a:pt x="56740" y="29765"/>
                  <a:pt x="56724" y="29769"/>
                </a:cubicBezTo>
                <a:cubicBezTo>
                  <a:pt x="54292" y="30299"/>
                  <a:pt x="51862" y="30858"/>
                  <a:pt x="49429" y="31397"/>
                </a:cubicBezTo>
                <a:cubicBezTo>
                  <a:pt x="49414" y="31401"/>
                  <a:pt x="49398" y="31402"/>
                  <a:pt x="49382" y="31402"/>
                </a:cubicBezTo>
                <a:cubicBezTo>
                  <a:pt x="49277" y="31402"/>
                  <a:pt x="49171" y="31338"/>
                  <a:pt x="49186" y="31338"/>
                </a:cubicBezTo>
                <a:cubicBezTo>
                  <a:pt x="49187" y="31338"/>
                  <a:pt x="49189" y="31339"/>
                  <a:pt x="49191" y="31339"/>
                </a:cubicBezTo>
                <a:cubicBezTo>
                  <a:pt x="50156" y="30349"/>
                  <a:pt x="51149" y="29367"/>
                  <a:pt x="52089" y="28334"/>
                </a:cubicBezTo>
                <a:cubicBezTo>
                  <a:pt x="52373" y="28023"/>
                  <a:pt x="52507" y="27573"/>
                  <a:pt x="52710" y="27188"/>
                </a:cubicBezTo>
                <a:lnTo>
                  <a:pt x="52710" y="27188"/>
                </a:lnTo>
                <a:cubicBezTo>
                  <a:pt x="52267" y="27225"/>
                  <a:pt x="51787" y="27165"/>
                  <a:pt x="51389" y="27317"/>
                </a:cubicBezTo>
                <a:cubicBezTo>
                  <a:pt x="50312" y="27731"/>
                  <a:pt x="49269" y="28237"/>
                  <a:pt x="48212" y="28706"/>
                </a:cubicBezTo>
                <a:cubicBezTo>
                  <a:pt x="48410" y="28387"/>
                  <a:pt x="48660" y="28139"/>
                  <a:pt x="48923" y="27906"/>
                </a:cubicBezTo>
                <a:cubicBezTo>
                  <a:pt x="49276" y="27595"/>
                  <a:pt x="49649" y="27304"/>
                  <a:pt x="49992" y="26985"/>
                </a:cubicBezTo>
                <a:cubicBezTo>
                  <a:pt x="50086" y="26898"/>
                  <a:pt x="50109" y="26734"/>
                  <a:pt x="50164" y="26606"/>
                </a:cubicBezTo>
                <a:cubicBezTo>
                  <a:pt x="50018" y="26554"/>
                  <a:pt x="49871" y="26461"/>
                  <a:pt x="49725" y="26461"/>
                </a:cubicBezTo>
                <a:cubicBezTo>
                  <a:pt x="49594" y="26461"/>
                  <a:pt x="49461" y="26558"/>
                  <a:pt x="49335" y="26624"/>
                </a:cubicBezTo>
                <a:cubicBezTo>
                  <a:pt x="47763" y="27466"/>
                  <a:pt x="46193" y="28309"/>
                  <a:pt x="44619" y="29154"/>
                </a:cubicBezTo>
                <a:lnTo>
                  <a:pt x="44619" y="29154"/>
                </a:lnTo>
                <a:cubicBezTo>
                  <a:pt x="45108" y="28240"/>
                  <a:pt x="45610" y="27333"/>
                  <a:pt x="46080" y="26410"/>
                </a:cubicBezTo>
                <a:cubicBezTo>
                  <a:pt x="46536" y="25517"/>
                  <a:pt x="46969" y="24607"/>
                  <a:pt x="47386" y="23694"/>
                </a:cubicBezTo>
                <a:cubicBezTo>
                  <a:pt x="47454" y="23544"/>
                  <a:pt x="47387" y="23333"/>
                  <a:pt x="47382" y="23149"/>
                </a:cubicBezTo>
                <a:cubicBezTo>
                  <a:pt x="47221" y="23210"/>
                  <a:pt x="47043" y="23240"/>
                  <a:pt x="46906" y="23333"/>
                </a:cubicBezTo>
                <a:cubicBezTo>
                  <a:pt x="46679" y="23485"/>
                  <a:pt x="46478" y="23677"/>
                  <a:pt x="46262" y="23849"/>
                </a:cubicBezTo>
                <a:cubicBezTo>
                  <a:pt x="44415" y="25330"/>
                  <a:pt x="42998" y="27060"/>
                  <a:pt x="42913" y="29576"/>
                </a:cubicBezTo>
                <a:cubicBezTo>
                  <a:pt x="42900" y="29973"/>
                  <a:pt x="42824" y="30369"/>
                  <a:pt x="42780" y="30764"/>
                </a:cubicBezTo>
                <a:cubicBezTo>
                  <a:pt x="42378" y="30659"/>
                  <a:pt x="41960" y="30596"/>
                  <a:pt x="41581" y="30443"/>
                </a:cubicBezTo>
                <a:cubicBezTo>
                  <a:pt x="40071" y="29835"/>
                  <a:pt x="38574" y="29199"/>
                  <a:pt x="37073" y="28571"/>
                </a:cubicBezTo>
                <a:cubicBezTo>
                  <a:pt x="37097" y="28499"/>
                  <a:pt x="37122" y="28428"/>
                  <a:pt x="37145" y="28358"/>
                </a:cubicBezTo>
                <a:cubicBezTo>
                  <a:pt x="37401" y="28332"/>
                  <a:pt x="37656" y="28291"/>
                  <a:pt x="37910" y="28288"/>
                </a:cubicBezTo>
                <a:cubicBezTo>
                  <a:pt x="39377" y="28262"/>
                  <a:pt x="40616" y="27741"/>
                  <a:pt x="41524" y="26572"/>
                </a:cubicBezTo>
                <a:cubicBezTo>
                  <a:pt x="41744" y="26287"/>
                  <a:pt x="41816" y="25887"/>
                  <a:pt x="41957" y="25540"/>
                </a:cubicBezTo>
                <a:lnTo>
                  <a:pt x="41957" y="25540"/>
                </a:lnTo>
                <a:cubicBezTo>
                  <a:pt x="41630" y="25576"/>
                  <a:pt x="41291" y="25574"/>
                  <a:pt x="40976" y="25655"/>
                </a:cubicBezTo>
                <a:cubicBezTo>
                  <a:pt x="39215" y="26110"/>
                  <a:pt x="37454" y="26581"/>
                  <a:pt x="35738" y="27037"/>
                </a:cubicBezTo>
                <a:cubicBezTo>
                  <a:pt x="37256" y="25574"/>
                  <a:pt x="38766" y="24144"/>
                  <a:pt x="40241" y="22679"/>
                </a:cubicBezTo>
                <a:cubicBezTo>
                  <a:pt x="40441" y="22481"/>
                  <a:pt x="40483" y="22119"/>
                  <a:pt x="40597" y="21832"/>
                </a:cubicBezTo>
                <a:lnTo>
                  <a:pt x="40597" y="21832"/>
                </a:lnTo>
                <a:cubicBezTo>
                  <a:pt x="40581" y="21832"/>
                  <a:pt x="40565" y="21832"/>
                  <a:pt x="40549" y="21832"/>
                </a:cubicBezTo>
                <a:cubicBezTo>
                  <a:pt x="40400" y="21832"/>
                  <a:pt x="40242" y="21813"/>
                  <a:pt x="40093" y="21813"/>
                </a:cubicBezTo>
                <a:cubicBezTo>
                  <a:pt x="39971" y="21813"/>
                  <a:pt x="39855" y="21826"/>
                  <a:pt x="39754" y="21872"/>
                </a:cubicBezTo>
                <a:cubicBezTo>
                  <a:pt x="38944" y="22248"/>
                  <a:pt x="38149" y="22660"/>
                  <a:pt x="37381" y="23113"/>
                </a:cubicBezTo>
                <a:cubicBezTo>
                  <a:pt x="35952" y="23955"/>
                  <a:pt x="34887" y="25143"/>
                  <a:pt x="34309" y="26700"/>
                </a:cubicBezTo>
                <a:cubicBezTo>
                  <a:pt x="34167" y="27080"/>
                  <a:pt x="33999" y="27264"/>
                  <a:pt x="33750" y="27264"/>
                </a:cubicBezTo>
                <a:cubicBezTo>
                  <a:pt x="33645" y="27264"/>
                  <a:pt x="33524" y="27231"/>
                  <a:pt x="33385" y="27165"/>
                </a:cubicBezTo>
                <a:cubicBezTo>
                  <a:pt x="32312" y="26656"/>
                  <a:pt x="31254" y="26118"/>
                  <a:pt x="30188" y="25592"/>
                </a:cubicBezTo>
                <a:cubicBezTo>
                  <a:pt x="30187" y="25589"/>
                  <a:pt x="30187" y="25586"/>
                  <a:pt x="30186" y="25583"/>
                </a:cubicBezTo>
                <a:lnTo>
                  <a:pt x="30186" y="25583"/>
                </a:lnTo>
                <a:cubicBezTo>
                  <a:pt x="30481" y="25619"/>
                  <a:pt x="30799" y="25599"/>
                  <a:pt x="31066" y="25706"/>
                </a:cubicBezTo>
                <a:cubicBezTo>
                  <a:pt x="31360" y="25822"/>
                  <a:pt x="31647" y="25871"/>
                  <a:pt x="31928" y="25871"/>
                </a:cubicBezTo>
                <a:cubicBezTo>
                  <a:pt x="32500" y="25871"/>
                  <a:pt x="33046" y="25670"/>
                  <a:pt x="33573" y="25431"/>
                </a:cubicBezTo>
                <a:cubicBezTo>
                  <a:pt x="34837" y="24860"/>
                  <a:pt x="35814" y="23914"/>
                  <a:pt x="36653" y="22822"/>
                </a:cubicBezTo>
                <a:cubicBezTo>
                  <a:pt x="36645" y="22815"/>
                  <a:pt x="36636" y="22809"/>
                  <a:pt x="36627" y="22802"/>
                </a:cubicBezTo>
                <a:lnTo>
                  <a:pt x="36627" y="22802"/>
                </a:lnTo>
                <a:cubicBezTo>
                  <a:pt x="36633" y="22804"/>
                  <a:pt x="36638" y="22805"/>
                  <a:pt x="36642" y="22805"/>
                </a:cubicBezTo>
                <a:cubicBezTo>
                  <a:pt x="36643" y="22805"/>
                  <a:pt x="36645" y="22805"/>
                  <a:pt x="36646" y="22805"/>
                </a:cubicBezTo>
                <a:cubicBezTo>
                  <a:pt x="37159" y="22141"/>
                  <a:pt x="37686" y="21486"/>
                  <a:pt x="38176" y="20806"/>
                </a:cubicBezTo>
                <a:cubicBezTo>
                  <a:pt x="38264" y="20686"/>
                  <a:pt x="38208" y="20458"/>
                  <a:pt x="38218" y="20281"/>
                </a:cubicBezTo>
                <a:lnTo>
                  <a:pt x="38218" y="20281"/>
                </a:lnTo>
                <a:cubicBezTo>
                  <a:pt x="38076" y="20319"/>
                  <a:pt x="37919" y="20329"/>
                  <a:pt x="37799" y="20401"/>
                </a:cubicBezTo>
                <a:cubicBezTo>
                  <a:pt x="37413" y="20630"/>
                  <a:pt x="37058" y="20922"/>
                  <a:pt x="36658" y="21114"/>
                </a:cubicBezTo>
                <a:cubicBezTo>
                  <a:pt x="36215" y="21325"/>
                  <a:pt x="35732" y="21453"/>
                  <a:pt x="35265" y="21615"/>
                </a:cubicBezTo>
                <a:cubicBezTo>
                  <a:pt x="35506" y="21205"/>
                  <a:pt x="35764" y="20806"/>
                  <a:pt x="35976" y="20384"/>
                </a:cubicBezTo>
                <a:cubicBezTo>
                  <a:pt x="36056" y="20226"/>
                  <a:pt x="36082" y="19990"/>
                  <a:pt x="36020" y="19837"/>
                </a:cubicBezTo>
                <a:cubicBezTo>
                  <a:pt x="35997" y="19783"/>
                  <a:pt x="35842" y="19745"/>
                  <a:pt x="35704" y="19745"/>
                </a:cubicBezTo>
                <a:cubicBezTo>
                  <a:pt x="35643" y="19745"/>
                  <a:pt x="35585" y="19752"/>
                  <a:pt x="35543" y="19769"/>
                </a:cubicBezTo>
                <a:cubicBezTo>
                  <a:pt x="35036" y="19972"/>
                  <a:pt x="34536" y="20199"/>
                  <a:pt x="34054" y="20458"/>
                </a:cubicBezTo>
                <a:cubicBezTo>
                  <a:pt x="32539" y="21272"/>
                  <a:pt x="31020" y="22085"/>
                  <a:pt x="30061" y="23460"/>
                </a:cubicBezTo>
                <a:cubicBezTo>
                  <a:pt x="30220" y="21872"/>
                  <a:pt x="30426" y="20238"/>
                  <a:pt x="30533" y="18598"/>
                </a:cubicBezTo>
                <a:cubicBezTo>
                  <a:pt x="30596" y="17635"/>
                  <a:pt x="30524" y="16655"/>
                  <a:pt x="30466" y="15689"/>
                </a:cubicBezTo>
                <a:cubicBezTo>
                  <a:pt x="30443" y="15323"/>
                  <a:pt x="30204" y="15082"/>
                  <a:pt x="29962" y="15082"/>
                </a:cubicBezTo>
                <a:cubicBezTo>
                  <a:pt x="29855" y="15082"/>
                  <a:pt x="29749" y="15129"/>
                  <a:pt x="29659" y="15231"/>
                </a:cubicBezTo>
                <a:cubicBezTo>
                  <a:pt x="29071" y="15909"/>
                  <a:pt x="28402" y="16602"/>
                  <a:pt x="28084" y="17412"/>
                </a:cubicBezTo>
                <a:cubicBezTo>
                  <a:pt x="27698" y="18397"/>
                  <a:pt x="27639" y="19512"/>
                  <a:pt x="27433" y="20570"/>
                </a:cubicBezTo>
                <a:cubicBezTo>
                  <a:pt x="27419" y="20646"/>
                  <a:pt x="27397" y="20770"/>
                  <a:pt x="27354" y="20783"/>
                </a:cubicBezTo>
                <a:cubicBezTo>
                  <a:pt x="26767" y="20944"/>
                  <a:pt x="26174" y="21091"/>
                  <a:pt x="25585" y="21239"/>
                </a:cubicBezTo>
                <a:cubicBezTo>
                  <a:pt x="26752" y="19474"/>
                  <a:pt x="27150" y="17520"/>
                  <a:pt x="26984" y="15438"/>
                </a:cubicBezTo>
                <a:cubicBezTo>
                  <a:pt x="26963" y="15193"/>
                  <a:pt x="26778" y="14962"/>
                  <a:pt x="26670" y="14725"/>
                </a:cubicBezTo>
                <a:cubicBezTo>
                  <a:pt x="26532" y="14850"/>
                  <a:pt x="26354" y="14952"/>
                  <a:pt x="26262" y="15104"/>
                </a:cubicBezTo>
                <a:cubicBezTo>
                  <a:pt x="25234" y="16800"/>
                  <a:pt x="24490" y="18612"/>
                  <a:pt x="24117" y="20789"/>
                </a:cubicBezTo>
                <a:cubicBezTo>
                  <a:pt x="23984" y="19808"/>
                  <a:pt x="23904" y="19039"/>
                  <a:pt x="23771" y="18278"/>
                </a:cubicBezTo>
                <a:cubicBezTo>
                  <a:pt x="23549" y="17014"/>
                  <a:pt x="23316" y="15750"/>
                  <a:pt x="23028" y="14500"/>
                </a:cubicBezTo>
                <a:cubicBezTo>
                  <a:pt x="22972" y="14259"/>
                  <a:pt x="22643" y="14080"/>
                  <a:pt x="22439" y="13870"/>
                </a:cubicBezTo>
                <a:cubicBezTo>
                  <a:pt x="22253" y="14074"/>
                  <a:pt x="21945" y="14255"/>
                  <a:pt x="21900" y="14489"/>
                </a:cubicBezTo>
                <a:cubicBezTo>
                  <a:pt x="21588" y="16080"/>
                  <a:pt x="21763" y="17630"/>
                  <a:pt x="22487" y="19092"/>
                </a:cubicBezTo>
                <a:cubicBezTo>
                  <a:pt x="22875" y="19872"/>
                  <a:pt x="23307" y="20628"/>
                  <a:pt x="23706" y="21399"/>
                </a:cubicBezTo>
                <a:cubicBezTo>
                  <a:pt x="23764" y="21513"/>
                  <a:pt x="23756" y="21662"/>
                  <a:pt x="23777" y="21794"/>
                </a:cubicBezTo>
                <a:cubicBezTo>
                  <a:pt x="23660" y="21759"/>
                  <a:pt x="23518" y="21756"/>
                  <a:pt x="23426" y="21687"/>
                </a:cubicBezTo>
                <a:cubicBezTo>
                  <a:pt x="21673" y="20400"/>
                  <a:pt x="19924" y="19107"/>
                  <a:pt x="18174" y="17812"/>
                </a:cubicBezTo>
                <a:cubicBezTo>
                  <a:pt x="17715" y="17473"/>
                  <a:pt x="17258" y="17128"/>
                  <a:pt x="16800" y="16784"/>
                </a:cubicBezTo>
                <a:cubicBezTo>
                  <a:pt x="18384" y="16725"/>
                  <a:pt x="19548" y="16145"/>
                  <a:pt x="20282" y="14804"/>
                </a:cubicBezTo>
                <a:cubicBezTo>
                  <a:pt x="20394" y="14600"/>
                  <a:pt x="20407" y="14344"/>
                  <a:pt x="20467" y="14113"/>
                </a:cubicBezTo>
                <a:cubicBezTo>
                  <a:pt x="20279" y="14099"/>
                  <a:pt x="20076" y="14043"/>
                  <a:pt x="19892" y="14043"/>
                </a:cubicBezTo>
                <a:cubicBezTo>
                  <a:pt x="19822" y="14043"/>
                  <a:pt x="19754" y="14052"/>
                  <a:pt x="19692" y="14074"/>
                </a:cubicBezTo>
                <a:cubicBezTo>
                  <a:pt x="18848" y="14370"/>
                  <a:pt x="18028" y="14725"/>
                  <a:pt x="17198" y="15057"/>
                </a:cubicBezTo>
                <a:cubicBezTo>
                  <a:pt x="18296" y="14100"/>
                  <a:pt x="19239" y="13007"/>
                  <a:pt x="19906" y="11702"/>
                </a:cubicBezTo>
                <a:cubicBezTo>
                  <a:pt x="20068" y="11388"/>
                  <a:pt x="20065" y="10990"/>
                  <a:pt x="20137" y="10632"/>
                </a:cubicBezTo>
                <a:cubicBezTo>
                  <a:pt x="19807" y="10584"/>
                  <a:pt x="19478" y="10507"/>
                  <a:pt x="19145" y="10502"/>
                </a:cubicBezTo>
                <a:cubicBezTo>
                  <a:pt x="19143" y="10502"/>
                  <a:pt x="19141" y="10502"/>
                  <a:pt x="19140" y="10502"/>
                </a:cubicBezTo>
                <a:cubicBezTo>
                  <a:pt x="18998" y="10502"/>
                  <a:pt x="18832" y="10617"/>
                  <a:pt x="18715" y="10721"/>
                </a:cubicBezTo>
                <a:cubicBezTo>
                  <a:pt x="17924" y="11417"/>
                  <a:pt x="17146" y="12126"/>
                  <a:pt x="16484" y="12722"/>
                </a:cubicBezTo>
                <a:cubicBezTo>
                  <a:pt x="16484" y="12227"/>
                  <a:pt x="16533" y="11507"/>
                  <a:pt x="16474" y="10798"/>
                </a:cubicBezTo>
                <a:cubicBezTo>
                  <a:pt x="16374" y="9602"/>
                  <a:pt x="16221" y="8409"/>
                  <a:pt x="16063" y="7217"/>
                </a:cubicBezTo>
                <a:cubicBezTo>
                  <a:pt x="16023" y="6912"/>
                  <a:pt x="15914" y="6805"/>
                  <a:pt x="15776" y="6805"/>
                </a:cubicBezTo>
                <a:cubicBezTo>
                  <a:pt x="15642" y="6805"/>
                  <a:pt x="15479" y="6908"/>
                  <a:pt x="15327" y="7029"/>
                </a:cubicBezTo>
                <a:cubicBezTo>
                  <a:pt x="15202" y="7127"/>
                  <a:pt x="15129" y="7295"/>
                  <a:pt x="15043" y="7436"/>
                </a:cubicBezTo>
                <a:cubicBezTo>
                  <a:pt x="14342" y="8588"/>
                  <a:pt x="14141" y="9890"/>
                  <a:pt x="13915" y="11184"/>
                </a:cubicBezTo>
                <a:cubicBezTo>
                  <a:pt x="13382" y="11167"/>
                  <a:pt x="12851" y="11152"/>
                  <a:pt x="12317" y="11134"/>
                </a:cubicBezTo>
                <a:cubicBezTo>
                  <a:pt x="12181" y="11128"/>
                  <a:pt x="11954" y="11135"/>
                  <a:pt x="11929" y="11071"/>
                </a:cubicBezTo>
                <a:cubicBezTo>
                  <a:pt x="11877" y="10940"/>
                  <a:pt x="11905" y="10759"/>
                  <a:pt x="11947" y="10610"/>
                </a:cubicBezTo>
                <a:cubicBezTo>
                  <a:pt x="12310" y="9337"/>
                  <a:pt x="12725" y="8078"/>
                  <a:pt x="13027" y="6790"/>
                </a:cubicBezTo>
                <a:cubicBezTo>
                  <a:pt x="13127" y="6364"/>
                  <a:pt x="13068" y="5548"/>
                  <a:pt x="12859" y="5466"/>
                </a:cubicBezTo>
                <a:cubicBezTo>
                  <a:pt x="12765" y="5428"/>
                  <a:pt x="12680" y="5411"/>
                  <a:pt x="12602" y="5411"/>
                </a:cubicBezTo>
                <a:cubicBezTo>
                  <a:pt x="12142" y="5411"/>
                  <a:pt x="11958" y="6007"/>
                  <a:pt x="11737" y="6355"/>
                </a:cubicBezTo>
                <a:cubicBezTo>
                  <a:pt x="11256" y="7113"/>
                  <a:pt x="10891" y="7945"/>
                  <a:pt x="10534" y="8636"/>
                </a:cubicBezTo>
                <a:cubicBezTo>
                  <a:pt x="10386" y="7660"/>
                  <a:pt x="10245" y="6545"/>
                  <a:pt x="10031" y="5444"/>
                </a:cubicBezTo>
                <a:cubicBezTo>
                  <a:pt x="9974" y="5156"/>
                  <a:pt x="9692" y="4910"/>
                  <a:pt x="9513" y="4647"/>
                </a:cubicBezTo>
                <a:cubicBezTo>
                  <a:pt x="9302" y="4912"/>
                  <a:pt x="8986" y="5146"/>
                  <a:pt x="8895" y="5447"/>
                </a:cubicBezTo>
                <a:cubicBezTo>
                  <a:pt x="8479" y="6806"/>
                  <a:pt x="8697" y="8173"/>
                  <a:pt x="8957" y="9573"/>
                </a:cubicBezTo>
                <a:cubicBezTo>
                  <a:pt x="8531" y="9090"/>
                  <a:pt x="8126" y="8632"/>
                  <a:pt x="7721" y="8172"/>
                </a:cubicBezTo>
                <a:lnTo>
                  <a:pt x="7721" y="8172"/>
                </a:lnTo>
                <a:lnTo>
                  <a:pt x="7734" y="8179"/>
                </a:lnTo>
                <a:cubicBezTo>
                  <a:pt x="7680" y="8125"/>
                  <a:pt x="7627" y="8070"/>
                  <a:pt x="7573" y="8018"/>
                </a:cubicBezTo>
                <a:lnTo>
                  <a:pt x="7573" y="8018"/>
                </a:lnTo>
                <a:lnTo>
                  <a:pt x="7581" y="8039"/>
                </a:lnTo>
                <a:cubicBezTo>
                  <a:pt x="7380" y="7781"/>
                  <a:pt x="7177" y="7527"/>
                  <a:pt x="6976" y="7269"/>
                </a:cubicBezTo>
                <a:lnTo>
                  <a:pt x="6973" y="7266"/>
                </a:lnTo>
                <a:cubicBezTo>
                  <a:pt x="6969" y="7262"/>
                  <a:pt x="6967" y="7259"/>
                  <a:pt x="6964" y="7255"/>
                </a:cubicBezTo>
                <a:lnTo>
                  <a:pt x="6964" y="7258"/>
                </a:lnTo>
                <a:cubicBezTo>
                  <a:pt x="6058" y="6336"/>
                  <a:pt x="5154" y="5418"/>
                  <a:pt x="4253" y="4500"/>
                </a:cubicBezTo>
                <a:lnTo>
                  <a:pt x="4253" y="4500"/>
                </a:lnTo>
                <a:cubicBezTo>
                  <a:pt x="4491" y="4584"/>
                  <a:pt x="4731" y="4669"/>
                  <a:pt x="5038" y="4774"/>
                </a:cubicBezTo>
                <a:cubicBezTo>
                  <a:pt x="3729" y="3175"/>
                  <a:pt x="2478" y="1636"/>
                  <a:pt x="1208" y="115"/>
                </a:cubicBezTo>
                <a:cubicBezTo>
                  <a:pt x="1152" y="47"/>
                  <a:pt x="989"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693950" y="1307100"/>
            <a:ext cx="5756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8"/>
          <p:cNvSpPr/>
          <p:nvPr/>
        </p:nvSpPr>
        <p:spPr>
          <a:xfrm rot="7609002">
            <a:off x="8207276" y="345773"/>
            <a:ext cx="1701139" cy="2743180"/>
          </a:xfrm>
          <a:custGeom>
            <a:avLst/>
            <a:gdLst/>
            <a:ahLst/>
            <a:cxnLst/>
            <a:rect l="l" t="t" r="r" b="b"/>
            <a:pathLst>
              <a:path w="44487" h="71630" extrusionOk="0">
                <a:moveTo>
                  <a:pt x="37936" y="2499"/>
                </a:moveTo>
                <a:cubicBezTo>
                  <a:pt x="37936" y="2506"/>
                  <a:pt x="37936" y="2512"/>
                  <a:pt x="37933" y="2519"/>
                </a:cubicBezTo>
                <a:lnTo>
                  <a:pt x="37917" y="2525"/>
                </a:lnTo>
                <a:cubicBezTo>
                  <a:pt x="37923" y="2517"/>
                  <a:pt x="37929" y="2507"/>
                  <a:pt x="37936" y="2499"/>
                </a:cubicBezTo>
                <a:close/>
                <a:moveTo>
                  <a:pt x="37172" y="3368"/>
                </a:moveTo>
                <a:cubicBezTo>
                  <a:pt x="37203" y="3444"/>
                  <a:pt x="37271" y="3508"/>
                  <a:pt x="37346" y="3534"/>
                </a:cubicBezTo>
                <a:cubicBezTo>
                  <a:pt x="37207" y="3828"/>
                  <a:pt x="37049" y="4111"/>
                  <a:pt x="36906" y="4406"/>
                </a:cubicBezTo>
                <a:cubicBezTo>
                  <a:pt x="36607" y="5022"/>
                  <a:pt x="36332" y="5659"/>
                  <a:pt x="36065" y="6296"/>
                </a:cubicBezTo>
                <a:cubicBezTo>
                  <a:pt x="35573" y="7183"/>
                  <a:pt x="35029" y="8036"/>
                  <a:pt x="34534" y="8923"/>
                </a:cubicBezTo>
                <a:cubicBezTo>
                  <a:pt x="33349" y="11055"/>
                  <a:pt x="31437" y="12822"/>
                  <a:pt x="29880" y="14682"/>
                </a:cubicBezTo>
                <a:cubicBezTo>
                  <a:pt x="29031" y="15694"/>
                  <a:pt x="28044" y="16575"/>
                  <a:pt x="27159" y="17554"/>
                </a:cubicBezTo>
                <a:cubicBezTo>
                  <a:pt x="26373" y="18428"/>
                  <a:pt x="25614" y="19310"/>
                  <a:pt x="24871" y="20220"/>
                </a:cubicBezTo>
                <a:cubicBezTo>
                  <a:pt x="24171" y="21076"/>
                  <a:pt x="23432" y="21899"/>
                  <a:pt x="22734" y="22758"/>
                </a:cubicBezTo>
                <a:cubicBezTo>
                  <a:pt x="22452" y="23106"/>
                  <a:pt x="22166" y="23456"/>
                  <a:pt x="21878" y="23803"/>
                </a:cubicBezTo>
                <a:cubicBezTo>
                  <a:pt x="22798" y="22079"/>
                  <a:pt x="23556" y="20243"/>
                  <a:pt x="24719" y="18669"/>
                </a:cubicBezTo>
                <a:cubicBezTo>
                  <a:pt x="25465" y="17661"/>
                  <a:pt x="26015" y="16524"/>
                  <a:pt x="26758" y="15509"/>
                </a:cubicBezTo>
                <a:cubicBezTo>
                  <a:pt x="27503" y="14494"/>
                  <a:pt x="28427" y="13639"/>
                  <a:pt x="29248" y="12687"/>
                </a:cubicBezTo>
                <a:cubicBezTo>
                  <a:pt x="30113" y="11690"/>
                  <a:pt x="30823" y="10537"/>
                  <a:pt x="31762" y="9608"/>
                </a:cubicBezTo>
                <a:cubicBezTo>
                  <a:pt x="32560" y="8819"/>
                  <a:pt x="33236" y="7963"/>
                  <a:pt x="33918" y="7073"/>
                </a:cubicBezTo>
                <a:cubicBezTo>
                  <a:pt x="34631" y="6145"/>
                  <a:pt x="35573" y="5424"/>
                  <a:pt x="36290" y="4509"/>
                </a:cubicBezTo>
                <a:cubicBezTo>
                  <a:pt x="36592" y="4124"/>
                  <a:pt x="36840" y="3721"/>
                  <a:pt x="37172" y="3368"/>
                </a:cubicBezTo>
                <a:close/>
                <a:moveTo>
                  <a:pt x="34816" y="22147"/>
                </a:moveTo>
                <a:cubicBezTo>
                  <a:pt x="35080" y="22934"/>
                  <a:pt x="35415" y="23694"/>
                  <a:pt x="35788" y="24438"/>
                </a:cubicBezTo>
                <a:lnTo>
                  <a:pt x="35788" y="24438"/>
                </a:lnTo>
                <a:cubicBezTo>
                  <a:pt x="35557" y="23990"/>
                  <a:pt x="35298" y="23578"/>
                  <a:pt x="35010" y="23155"/>
                </a:cubicBezTo>
                <a:cubicBezTo>
                  <a:pt x="34957" y="23076"/>
                  <a:pt x="34887" y="22943"/>
                  <a:pt x="34798" y="22856"/>
                </a:cubicBezTo>
                <a:cubicBezTo>
                  <a:pt x="34763" y="22740"/>
                  <a:pt x="34730" y="22625"/>
                  <a:pt x="34704" y="22509"/>
                </a:cubicBezTo>
                <a:cubicBezTo>
                  <a:pt x="34740" y="22389"/>
                  <a:pt x="34780" y="22269"/>
                  <a:pt x="34816" y="22147"/>
                </a:cubicBezTo>
                <a:close/>
                <a:moveTo>
                  <a:pt x="37777" y="3274"/>
                </a:moveTo>
                <a:lnTo>
                  <a:pt x="37777" y="3274"/>
                </a:lnTo>
                <a:cubicBezTo>
                  <a:pt x="37799" y="3800"/>
                  <a:pt x="37360" y="4730"/>
                  <a:pt x="37246" y="5077"/>
                </a:cubicBezTo>
                <a:cubicBezTo>
                  <a:pt x="37065" y="5618"/>
                  <a:pt x="36866" y="6152"/>
                  <a:pt x="36721" y="6707"/>
                </a:cubicBezTo>
                <a:cubicBezTo>
                  <a:pt x="36386" y="7991"/>
                  <a:pt x="36232" y="9305"/>
                  <a:pt x="35879" y="10582"/>
                </a:cubicBezTo>
                <a:cubicBezTo>
                  <a:pt x="35571" y="11701"/>
                  <a:pt x="34983" y="12738"/>
                  <a:pt x="34488" y="13781"/>
                </a:cubicBezTo>
                <a:cubicBezTo>
                  <a:pt x="33946" y="14922"/>
                  <a:pt x="33156" y="16066"/>
                  <a:pt x="32377" y="17058"/>
                </a:cubicBezTo>
                <a:cubicBezTo>
                  <a:pt x="31552" y="18109"/>
                  <a:pt x="30520" y="18979"/>
                  <a:pt x="29545" y="19883"/>
                </a:cubicBezTo>
                <a:cubicBezTo>
                  <a:pt x="28666" y="20700"/>
                  <a:pt x="27697" y="21408"/>
                  <a:pt x="26678" y="22036"/>
                </a:cubicBezTo>
                <a:cubicBezTo>
                  <a:pt x="25798" y="22578"/>
                  <a:pt x="24868" y="23079"/>
                  <a:pt x="24027" y="23680"/>
                </a:cubicBezTo>
                <a:cubicBezTo>
                  <a:pt x="23434" y="24106"/>
                  <a:pt x="22922" y="24469"/>
                  <a:pt x="22254" y="24777"/>
                </a:cubicBezTo>
                <a:cubicBezTo>
                  <a:pt x="21946" y="24918"/>
                  <a:pt x="21436" y="25276"/>
                  <a:pt x="21037" y="25276"/>
                </a:cubicBezTo>
                <a:cubicBezTo>
                  <a:pt x="21029" y="25276"/>
                  <a:pt x="21020" y="25276"/>
                  <a:pt x="21012" y="25276"/>
                </a:cubicBezTo>
                <a:cubicBezTo>
                  <a:pt x="21122" y="25106"/>
                  <a:pt x="21229" y="24937"/>
                  <a:pt x="21332" y="24765"/>
                </a:cubicBezTo>
                <a:cubicBezTo>
                  <a:pt x="21472" y="24664"/>
                  <a:pt x="21609" y="24557"/>
                  <a:pt x="21734" y="24431"/>
                </a:cubicBezTo>
                <a:cubicBezTo>
                  <a:pt x="22120" y="24036"/>
                  <a:pt x="22493" y="23607"/>
                  <a:pt x="22849" y="23186"/>
                </a:cubicBezTo>
                <a:cubicBezTo>
                  <a:pt x="23621" y="22272"/>
                  <a:pt x="24401" y="21364"/>
                  <a:pt x="25163" y="20441"/>
                </a:cubicBezTo>
                <a:cubicBezTo>
                  <a:pt x="26907" y="18336"/>
                  <a:pt x="28748" y="16333"/>
                  <a:pt x="30557" y="14291"/>
                </a:cubicBezTo>
                <a:cubicBezTo>
                  <a:pt x="31344" y="13405"/>
                  <a:pt x="32155" y="12486"/>
                  <a:pt x="32868" y="11539"/>
                </a:cubicBezTo>
                <a:cubicBezTo>
                  <a:pt x="33262" y="11016"/>
                  <a:pt x="33657" y="10491"/>
                  <a:pt x="34054" y="9970"/>
                </a:cubicBezTo>
                <a:cubicBezTo>
                  <a:pt x="34435" y="9471"/>
                  <a:pt x="34694" y="8901"/>
                  <a:pt x="35059" y="8393"/>
                </a:cubicBezTo>
                <a:cubicBezTo>
                  <a:pt x="35164" y="8247"/>
                  <a:pt x="35265" y="8097"/>
                  <a:pt x="35366" y="7947"/>
                </a:cubicBezTo>
                <a:lnTo>
                  <a:pt x="35366" y="7947"/>
                </a:lnTo>
                <a:cubicBezTo>
                  <a:pt x="34487" y="9961"/>
                  <a:pt x="33337" y="11921"/>
                  <a:pt x="31975" y="13635"/>
                </a:cubicBezTo>
                <a:cubicBezTo>
                  <a:pt x="31288" y="14500"/>
                  <a:pt x="30748" y="15490"/>
                  <a:pt x="30008" y="16309"/>
                </a:cubicBezTo>
                <a:cubicBezTo>
                  <a:pt x="29266" y="17132"/>
                  <a:pt x="28488" y="17920"/>
                  <a:pt x="27757" y="18754"/>
                </a:cubicBezTo>
                <a:cubicBezTo>
                  <a:pt x="26139" y="20607"/>
                  <a:pt x="24379" y="22309"/>
                  <a:pt x="22439" y="23818"/>
                </a:cubicBezTo>
                <a:cubicBezTo>
                  <a:pt x="22371" y="23871"/>
                  <a:pt x="22422" y="23964"/>
                  <a:pt x="22489" y="23964"/>
                </a:cubicBezTo>
                <a:cubicBezTo>
                  <a:pt x="22504" y="23964"/>
                  <a:pt x="22520" y="23959"/>
                  <a:pt x="22536" y="23948"/>
                </a:cubicBezTo>
                <a:cubicBezTo>
                  <a:pt x="24493" y="22586"/>
                  <a:pt x="26172" y="20909"/>
                  <a:pt x="27791" y="19167"/>
                </a:cubicBezTo>
                <a:cubicBezTo>
                  <a:pt x="28583" y="18312"/>
                  <a:pt x="29374" y="17464"/>
                  <a:pt x="30184" y="16623"/>
                </a:cubicBezTo>
                <a:cubicBezTo>
                  <a:pt x="31016" y="15761"/>
                  <a:pt x="31610" y="14669"/>
                  <a:pt x="32349" y="13726"/>
                </a:cubicBezTo>
                <a:cubicBezTo>
                  <a:pt x="33759" y="11922"/>
                  <a:pt x="34935" y="9844"/>
                  <a:pt x="35820" y="7738"/>
                </a:cubicBezTo>
                <a:cubicBezTo>
                  <a:pt x="36052" y="7186"/>
                  <a:pt x="36283" y="6633"/>
                  <a:pt x="36516" y="6079"/>
                </a:cubicBezTo>
                <a:cubicBezTo>
                  <a:pt x="36578" y="5971"/>
                  <a:pt x="36639" y="5865"/>
                  <a:pt x="36701" y="5757"/>
                </a:cubicBezTo>
                <a:cubicBezTo>
                  <a:pt x="36955" y="5303"/>
                  <a:pt x="37258" y="4811"/>
                  <a:pt x="37441" y="4319"/>
                </a:cubicBezTo>
                <a:cubicBezTo>
                  <a:pt x="37543" y="4047"/>
                  <a:pt x="37742" y="3679"/>
                  <a:pt x="37680" y="3372"/>
                </a:cubicBezTo>
                <a:cubicBezTo>
                  <a:pt x="37712" y="3342"/>
                  <a:pt x="37744" y="3308"/>
                  <a:pt x="37777" y="3274"/>
                </a:cubicBezTo>
                <a:close/>
                <a:moveTo>
                  <a:pt x="38429" y="5096"/>
                </a:moveTo>
                <a:lnTo>
                  <a:pt x="38429" y="5096"/>
                </a:lnTo>
                <a:cubicBezTo>
                  <a:pt x="38581" y="5899"/>
                  <a:pt x="38742" y="6701"/>
                  <a:pt x="38941" y="7487"/>
                </a:cubicBezTo>
                <a:cubicBezTo>
                  <a:pt x="39246" y="8681"/>
                  <a:pt x="39676" y="9837"/>
                  <a:pt x="39982" y="11033"/>
                </a:cubicBezTo>
                <a:cubicBezTo>
                  <a:pt x="40548" y="13244"/>
                  <a:pt x="41409" y="15389"/>
                  <a:pt x="42009" y="17599"/>
                </a:cubicBezTo>
                <a:cubicBezTo>
                  <a:pt x="42289" y="18633"/>
                  <a:pt x="42441" y="19718"/>
                  <a:pt x="42660" y="20771"/>
                </a:cubicBezTo>
                <a:cubicBezTo>
                  <a:pt x="42916" y="22010"/>
                  <a:pt x="43196" y="23213"/>
                  <a:pt x="43260" y="24482"/>
                </a:cubicBezTo>
                <a:cubicBezTo>
                  <a:pt x="43325" y="25790"/>
                  <a:pt x="43507" y="26981"/>
                  <a:pt x="43328" y="28291"/>
                </a:cubicBezTo>
                <a:lnTo>
                  <a:pt x="43328" y="28294"/>
                </a:lnTo>
                <a:cubicBezTo>
                  <a:pt x="43023" y="27156"/>
                  <a:pt x="42690" y="26036"/>
                  <a:pt x="42398" y="24895"/>
                </a:cubicBezTo>
                <a:cubicBezTo>
                  <a:pt x="41766" y="22432"/>
                  <a:pt x="41147" y="19956"/>
                  <a:pt x="40613" y="17473"/>
                </a:cubicBezTo>
                <a:cubicBezTo>
                  <a:pt x="40172" y="15421"/>
                  <a:pt x="39835" y="13325"/>
                  <a:pt x="39232" y="11313"/>
                </a:cubicBezTo>
                <a:cubicBezTo>
                  <a:pt x="38841" y="10026"/>
                  <a:pt x="38710" y="8658"/>
                  <a:pt x="38626" y="7328"/>
                </a:cubicBezTo>
                <a:cubicBezTo>
                  <a:pt x="38594" y="6801"/>
                  <a:pt x="38545" y="6275"/>
                  <a:pt x="38475" y="5753"/>
                </a:cubicBezTo>
                <a:cubicBezTo>
                  <a:pt x="38447" y="5536"/>
                  <a:pt x="38438" y="5317"/>
                  <a:pt x="38429" y="5096"/>
                </a:cubicBezTo>
                <a:close/>
                <a:moveTo>
                  <a:pt x="38188" y="5557"/>
                </a:moveTo>
                <a:cubicBezTo>
                  <a:pt x="38192" y="5634"/>
                  <a:pt x="38192" y="5708"/>
                  <a:pt x="38201" y="5789"/>
                </a:cubicBezTo>
                <a:cubicBezTo>
                  <a:pt x="38260" y="6312"/>
                  <a:pt x="38296" y="6839"/>
                  <a:pt x="38341" y="7365"/>
                </a:cubicBezTo>
                <a:cubicBezTo>
                  <a:pt x="38353" y="7510"/>
                  <a:pt x="38367" y="7654"/>
                  <a:pt x="38380" y="7798"/>
                </a:cubicBezTo>
                <a:cubicBezTo>
                  <a:pt x="38360" y="8521"/>
                  <a:pt x="38360" y="9232"/>
                  <a:pt x="38480" y="9967"/>
                </a:cubicBezTo>
                <a:cubicBezTo>
                  <a:pt x="38666" y="11115"/>
                  <a:pt x="38852" y="12243"/>
                  <a:pt x="38943" y="13402"/>
                </a:cubicBezTo>
                <a:cubicBezTo>
                  <a:pt x="39025" y="14453"/>
                  <a:pt x="38970" y="15502"/>
                  <a:pt x="39105" y="16555"/>
                </a:cubicBezTo>
                <a:cubicBezTo>
                  <a:pt x="39261" y="17758"/>
                  <a:pt x="39552" y="18914"/>
                  <a:pt x="39810" y="20094"/>
                </a:cubicBezTo>
                <a:cubicBezTo>
                  <a:pt x="40029" y="21096"/>
                  <a:pt x="40286" y="22053"/>
                  <a:pt x="40630" y="23021"/>
                </a:cubicBezTo>
                <a:cubicBezTo>
                  <a:pt x="41018" y="24106"/>
                  <a:pt x="41271" y="25239"/>
                  <a:pt x="41787" y="26272"/>
                </a:cubicBezTo>
                <a:cubicBezTo>
                  <a:pt x="42217" y="27130"/>
                  <a:pt x="42522" y="28104"/>
                  <a:pt x="42827" y="29014"/>
                </a:cubicBezTo>
                <a:cubicBezTo>
                  <a:pt x="43014" y="29565"/>
                  <a:pt x="43205" y="30128"/>
                  <a:pt x="43406" y="30683"/>
                </a:cubicBezTo>
                <a:cubicBezTo>
                  <a:pt x="43005" y="30044"/>
                  <a:pt x="42557" y="29428"/>
                  <a:pt x="42161" y="28783"/>
                </a:cubicBezTo>
                <a:cubicBezTo>
                  <a:pt x="39964" y="25203"/>
                  <a:pt x="38992" y="20810"/>
                  <a:pt x="38678" y="16660"/>
                </a:cubicBezTo>
                <a:cubicBezTo>
                  <a:pt x="38500" y="14294"/>
                  <a:pt x="38418" y="11914"/>
                  <a:pt x="38220" y="9550"/>
                </a:cubicBezTo>
                <a:cubicBezTo>
                  <a:pt x="38126" y="8433"/>
                  <a:pt x="38110" y="7320"/>
                  <a:pt x="38099" y="6197"/>
                </a:cubicBezTo>
                <a:lnTo>
                  <a:pt x="38099" y="6179"/>
                </a:lnTo>
                <a:cubicBezTo>
                  <a:pt x="38128" y="5974"/>
                  <a:pt x="38159" y="5766"/>
                  <a:pt x="38188" y="5557"/>
                </a:cubicBezTo>
                <a:close/>
                <a:moveTo>
                  <a:pt x="38415" y="3770"/>
                </a:moveTo>
                <a:cubicBezTo>
                  <a:pt x="38431" y="3842"/>
                  <a:pt x="38447" y="3899"/>
                  <a:pt x="38460" y="3927"/>
                </a:cubicBezTo>
                <a:cubicBezTo>
                  <a:pt x="38815" y="4863"/>
                  <a:pt x="39134" y="5789"/>
                  <a:pt x="39420" y="6755"/>
                </a:cubicBezTo>
                <a:cubicBezTo>
                  <a:pt x="39634" y="7482"/>
                  <a:pt x="39990" y="8194"/>
                  <a:pt x="40266" y="8904"/>
                </a:cubicBezTo>
                <a:cubicBezTo>
                  <a:pt x="40636" y="9860"/>
                  <a:pt x="41163" y="10771"/>
                  <a:pt x="41569" y="11716"/>
                </a:cubicBezTo>
                <a:cubicBezTo>
                  <a:pt x="42349" y="13526"/>
                  <a:pt x="43125" y="15477"/>
                  <a:pt x="43478" y="17424"/>
                </a:cubicBezTo>
                <a:cubicBezTo>
                  <a:pt x="43847" y="19465"/>
                  <a:pt x="43942" y="21501"/>
                  <a:pt x="43967" y="23572"/>
                </a:cubicBezTo>
                <a:cubicBezTo>
                  <a:pt x="43990" y="25537"/>
                  <a:pt x="44015" y="27491"/>
                  <a:pt x="44068" y="29454"/>
                </a:cubicBezTo>
                <a:cubicBezTo>
                  <a:pt x="44080" y="29920"/>
                  <a:pt x="44073" y="30387"/>
                  <a:pt x="44087" y="30852"/>
                </a:cubicBezTo>
                <a:cubicBezTo>
                  <a:pt x="44091" y="30962"/>
                  <a:pt x="44129" y="31175"/>
                  <a:pt x="44122" y="31328"/>
                </a:cubicBezTo>
                <a:cubicBezTo>
                  <a:pt x="44044" y="30424"/>
                  <a:pt x="43708" y="29562"/>
                  <a:pt x="43443" y="28692"/>
                </a:cubicBezTo>
                <a:cubicBezTo>
                  <a:pt x="43472" y="28420"/>
                  <a:pt x="43529" y="28149"/>
                  <a:pt x="43587" y="27853"/>
                </a:cubicBezTo>
                <a:cubicBezTo>
                  <a:pt x="43792" y="26764"/>
                  <a:pt x="43578" y="25668"/>
                  <a:pt x="43536" y="24576"/>
                </a:cubicBezTo>
                <a:cubicBezTo>
                  <a:pt x="43487" y="23307"/>
                  <a:pt x="43224" y="22103"/>
                  <a:pt x="42962" y="20866"/>
                </a:cubicBezTo>
                <a:cubicBezTo>
                  <a:pt x="42739" y="19822"/>
                  <a:pt x="42593" y="18752"/>
                  <a:pt x="42337" y="17717"/>
                </a:cubicBezTo>
                <a:cubicBezTo>
                  <a:pt x="42088" y="16699"/>
                  <a:pt x="41734" y="15687"/>
                  <a:pt x="41443" y="14677"/>
                </a:cubicBezTo>
                <a:cubicBezTo>
                  <a:pt x="41111" y="13523"/>
                  <a:pt x="40645" y="12404"/>
                  <a:pt x="40376" y="11238"/>
                </a:cubicBezTo>
                <a:cubicBezTo>
                  <a:pt x="40098" y="10034"/>
                  <a:pt x="39680" y="8888"/>
                  <a:pt x="39314" y="7709"/>
                </a:cubicBezTo>
                <a:cubicBezTo>
                  <a:pt x="38938" y="6490"/>
                  <a:pt x="38674" y="5216"/>
                  <a:pt x="38395" y="3964"/>
                </a:cubicBezTo>
                <a:cubicBezTo>
                  <a:pt x="38402" y="3899"/>
                  <a:pt x="38409" y="3835"/>
                  <a:pt x="38415" y="3770"/>
                </a:cubicBezTo>
                <a:close/>
                <a:moveTo>
                  <a:pt x="38873" y="10940"/>
                </a:moveTo>
                <a:lnTo>
                  <a:pt x="38873" y="10940"/>
                </a:lnTo>
                <a:cubicBezTo>
                  <a:pt x="39375" y="13023"/>
                  <a:pt x="39923" y="15074"/>
                  <a:pt x="40346" y="17172"/>
                </a:cubicBezTo>
                <a:cubicBezTo>
                  <a:pt x="40593" y="18409"/>
                  <a:pt x="40918" y="19635"/>
                  <a:pt x="41192" y="20865"/>
                </a:cubicBezTo>
                <a:cubicBezTo>
                  <a:pt x="41455" y="22049"/>
                  <a:pt x="41692" y="23232"/>
                  <a:pt x="42012" y="24404"/>
                </a:cubicBezTo>
                <a:cubicBezTo>
                  <a:pt x="42328" y="25556"/>
                  <a:pt x="42628" y="26703"/>
                  <a:pt x="42942" y="27856"/>
                </a:cubicBezTo>
                <a:cubicBezTo>
                  <a:pt x="43062" y="28301"/>
                  <a:pt x="43203" y="28750"/>
                  <a:pt x="43344" y="29198"/>
                </a:cubicBezTo>
                <a:cubicBezTo>
                  <a:pt x="43427" y="29750"/>
                  <a:pt x="43610" y="30283"/>
                  <a:pt x="43701" y="30845"/>
                </a:cubicBezTo>
                <a:cubicBezTo>
                  <a:pt x="43704" y="30864"/>
                  <a:pt x="43718" y="30872"/>
                  <a:pt x="43732" y="30872"/>
                </a:cubicBezTo>
                <a:cubicBezTo>
                  <a:pt x="43750" y="30872"/>
                  <a:pt x="43768" y="30859"/>
                  <a:pt x="43766" y="30836"/>
                </a:cubicBezTo>
                <a:cubicBezTo>
                  <a:pt x="43710" y="30458"/>
                  <a:pt x="43587" y="30093"/>
                  <a:pt x="43503" y="29719"/>
                </a:cubicBezTo>
                <a:lnTo>
                  <a:pt x="43503" y="29719"/>
                </a:lnTo>
                <a:cubicBezTo>
                  <a:pt x="43669" y="30265"/>
                  <a:pt x="43824" y="30813"/>
                  <a:pt x="43925" y="31366"/>
                </a:cubicBezTo>
                <a:cubicBezTo>
                  <a:pt x="43934" y="31421"/>
                  <a:pt x="43974" y="31446"/>
                  <a:pt x="44014" y="31446"/>
                </a:cubicBezTo>
                <a:cubicBezTo>
                  <a:pt x="44057" y="31446"/>
                  <a:pt x="44101" y="31417"/>
                  <a:pt x="44110" y="31366"/>
                </a:cubicBezTo>
                <a:lnTo>
                  <a:pt x="44110" y="31366"/>
                </a:lnTo>
                <a:cubicBezTo>
                  <a:pt x="44107" y="31401"/>
                  <a:pt x="44103" y="31437"/>
                  <a:pt x="44093" y="31460"/>
                </a:cubicBezTo>
                <a:cubicBezTo>
                  <a:pt x="44037" y="31577"/>
                  <a:pt x="43989" y="31622"/>
                  <a:pt x="43947" y="31622"/>
                </a:cubicBezTo>
                <a:cubicBezTo>
                  <a:pt x="43922" y="31622"/>
                  <a:pt x="43900" y="31607"/>
                  <a:pt x="43879" y="31583"/>
                </a:cubicBezTo>
                <a:cubicBezTo>
                  <a:pt x="43260" y="29873"/>
                  <a:pt x="42827" y="28090"/>
                  <a:pt x="42123" y="26424"/>
                </a:cubicBezTo>
                <a:cubicBezTo>
                  <a:pt x="41244" y="24346"/>
                  <a:pt x="40502" y="22155"/>
                  <a:pt x="40032" y="19943"/>
                </a:cubicBezTo>
                <a:cubicBezTo>
                  <a:pt x="39799" y="18844"/>
                  <a:pt x="39543" y="17770"/>
                  <a:pt x="39355" y="16657"/>
                </a:cubicBezTo>
                <a:cubicBezTo>
                  <a:pt x="39184" y="15644"/>
                  <a:pt x="39232" y="14617"/>
                  <a:pt x="39158" y="13599"/>
                </a:cubicBezTo>
                <a:cubicBezTo>
                  <a:pt x="39092" y="12703"/>
                  <a:pt x="39003" y="11823"/>
                  <a:pt x="38873" y="10940"/>
                </a:cubicBezTo>
                <a:close/>
                <a:moveTo>
                  <a:pt x="33944" y="21987"/>
                </a:moveTo>
                <a:lnTo>
                  <a:pt x="33944" y="21987"/>
                </a:lnTo>
                <a:cubicBezTo>
                  <a:pt x="33905" y="22058"/>
                  <a:pt x="33868" y="22130"/>
                  <a:pt x="33829" y="22201"/>
                </a:cubicBezTo>
                <a:cubicBezTo>
                  <a:pt x="32962" y="23077"/>
                  <a:pt x="32022" y="23854"/>
                  <a:pt x="31126" y="24746"/>
                </a:cubicBezTo>
                <a:cubicBezTo>
                  <a:pt x="29880" y="25984"/>
                  <a:pt x="28478" y="27128"/>
                  <a:pt x="27140" y="28268"/>
                </a:cubicBezTo>
                <a:cubicBezTo>
                  <a:pt x="25819" y="29390"/>
                  <a:pt x="24432" y="30497"/>
                  <a:pt x="23057" y="31545"/>
                </a:cubicBezTo>
                <a:cubicBezTo>
                  <a:pt x="22410" y="32037"/>
                  <a:pt x="21796" y="32524"/>
                  <a:pt x="21096" y="32942"/>
                </a:cubicBezTo>
                <a:cubicBezTo>
                  <a:pt x="20822" y="33104"/>
                  <a:pt x="20525" y="33258"/>
                  <a:pt x="20270" y="33450"/>
                </a:cubicBezTo>
                <a:cubicBezTo>
                  <a:pt x="21083" y="32607"/>
                  <a:pt x="21949" y="31803"/>
                  <a:pt x="22772" y="30981"/>
                </a:cubicBezTo>
                <a:cubicBezTo>
                  <a:pt x="23972" y="29778"/>
                  <a:pt x="25274" y="28553"/>
                  <a:pt x="26593" y="27490"/>
                </a:cubicBezTo>
                <a:cubicBezTo>
                  <a:pt x="27281" y="26934"/>
                  <a:pt x="28015" y="26424"/>
                  <a:pt x="28738" y="25913"/>
                </a:cubicBezTo>
                <a:cubicBezTo>
                  <a:pt x="29353" y="25480"/>
                  <a:pt x="30047" y="25234"/>
                  <a:pt x="30627" y="24765"/>
                </a:cubicBezTo>
                <a:cubicBezTo>
                  <a:pt x="31237" y="24273"/>
                  <a:pt x="31863" y="23802"/>
                  <a:pt x="32479" y="23319"/>
                </a:cubicBezTo>
                <a:cubicBezTo>
                  <a:pt x="32962" y="22941"/>
                  <a:pt x="33441" y="22584"/>
                  <a:pt x="33781" y="22074"/>
                </a:cubicBezTo>
                <a:cubicBezTo>
                  <a:pt x="33836" y="22045"/>
                  <a:pt x="33891" y="22017"/>
                  <a:pt x="33944" y="21987"/>
                </a:cubicBezTo>
                <a:close/>
                <a:moveTo>
                  <a:pt x="29846" y="33389"/>
                </a:moveTo>
                <a:lnTo>
                  <a:pt x="29682" y="33600"/>
                </a:lnTo>
                <a:cubicBezTo>
                  <a:pt x="29685" y="33550"/>
                  <a:pt x="29656" y="33498"/>
                  <a:pt x="29608" y="33472"/>
                </a:cubicBezTo>
                <a:cubicBezTo>
                  <a:pt x="29688" y="33440"/>
                  <a:pt x="29768" y="33411"/>
                  <a:pt x="29846" y="33389"/>
                </a:cubicBezTo>
                <a:close/>
                <a:moveTo>
                  <a:pt x="32842" y="22492"/>
                </a:moveTo>
                <a:cubicBezTo>
                  <a:pt x="32008" y="23225"/>
                  <a:pt x="31186" y="23970"/>
                  <a:pt x="30294" y="24648"/>
                </a:cubicBezTo>
                <a:cubicBezTo>
                  <a:pt x="29646" y="25138"/>
                  <a:pt x="28895" y="25481"/>
                  <a:pt x="28245" y="25984"/>
                </a:cubicBezTo>
                <a:cubicBezTo>
                  <a:pt x="27504" y="26556"/>
                  <a:pt x="26780" y="27143"/>
                  <a:pt x="26043" y="27721"/>
                </a:cubicBezTo>
                <a:cubicBezTo>
                  <a:pt x="25424" y="28207"/>
                  <a:pt x="24915" y="28799"/>
                  <a:pt x="24325" y="29319"/>
                </a:cubicBezTo>
                <a:cubicBezTo>
                  <a:pt x="23789" y="29795"/>
                  <a:pt x="23245" y="30259"/>
                  <a:pt x="22740" y="30767"/>
                </a:cubicBezTo>
                <a:cubicBezTo>
                  <a:pt x="21466" y="32053"/>
                  <a:pt x="20085" y="33291"/>
                  <a:pt x="18960" y="34714"/>
                </a:cubicBezTo>
                <a:cubicBezTo>
                  <a:pt x="18921" y="34762"/>
                  <a:pt x="18967" y="34818"/>
                  <a:pt x="19015" y="34818"/>
                </a:cubicBezTo>
                <a:cubicBezTo>
                  <a:pt x="19032" y="34818"/>
                  <a:pt x="19050" y="34811"/>
                  <a:pt x="19064" y="34793"/>
                </a:cubicBezTo>
                <a:cubicBezTo>
                  <a:pt x="19188" y="34637"/>
                  <a:pt x="19326" y="34491"/>
                  <a:pt x="19456" y="34341"/>
                </a:cubicBezTo>
                <a:lnTo>
                  <a:pt x="19462" y="34341"/>
                </a:lnTo>
                <a:cubicBezTo>
                  <a:pt x="20005" y="34041"/>
                  <a:pt x="20478" y="33599"/>
                  <a:pt x="21025" y="33273"/>
                </a:cubicBezTo>
                <a:cubicBezTo>
                  <a:pt x="21708" y="32866"/>
                  <a:pt x="22311" y="32407"/>
                  <a:pt x="22948" y="31931"/>
                </a:cubicBezTo>
                <a:cubicBezTo>
                  <a:pt x="24460" y="30805"/>
                  <a:pt x="25999" y="29643"/>
                  <a:pt x="27446" y="28433"/>
                </a:cubicBezTo>
                <a:cubicBezTo>
                  <a:pt x="28700" y="27384"/>
                  <a:pt x="30070" y="26376"/>
                  <a:pt x="31210" y="25206"/>
                </a:cubicBezTo>
                <a:cubicBezTo>
                  <a:pt x="31837" y="24563"/>
                  <a:pt x="32511" y="23971"/>
                  <a:pt x="33158" y="23348"/>
                </a:cubicBezTo>
                <a:lnTo>
                  <a:pt x="33158" y="23348"/>
                </a:lnTo>
                <a:cubicBezTo>
                  <a:pt x="33017" y="23569"/>
                  <a:pt x="32877" y="23783"/>
                  <a:pt x="32728" y="23991"/>
                </a:cubicBezTo>
                <a:cubicBezTo>
                  <a:pt x="31827" y="25260"/>
                  <a:pt x="30845" y="26544"/>
                  <a:pt x="29747" y="27649"/>
                </a:cubicBezTo>
                <a:cubicBezTo>
                  <a:pt x="27653" y="29758"/>
                  <a:pt x="25066" y="31373"/>
                  <a:pt x="22499" y="32832"/>
                </a:cubicBezTo>
                <a:cubicBezTo>
                  <a:pt x="21745" y="33260"/>
                  <a:pt x="21038" y="33768"/>
                  <a:pt x="20273" y="34177"/>
                </a:cubicBezTo>
                <a:cubicBezTo>
                  <a:pt x="20028" y="34309"/>
                  <a:pt x="18937" y="35108"/>
                  <a:pt x="18659" y="35108"/>
                </a:cubicBezTo>
                <a:cubicBezTo>
                  <a:pt x="18647" y="35108"/>
                  <a:pt x="18636" y="35106"/>
                  <a:pt x="18627" y="35103"/>
                </a:cubicBezTo>
                <a:cubicBezTo>
                  <a:pt x="18399" y="35019"/>
                  <a:pt x="19172" y="34115"/>
                  <a:pt x="19321" y="33920"/>
                </a:cubicBezTo>
                <a:cubicBezTo>
                  <a:pt x="19856" y="33226"/>
                  <a:pt x="20394" y="32531"/>
                  <a:pt x="20930" y="31837"/>
                </a:cubicBezTo>
                <a:cubicBezTo>
                  <a:pt x="21891" y="30592"/>
                  <a:pt x="22746" y="29269"/>
                  <a:pt x="23753" y="28055"/>
                </a:cubicBezTo>
                <a:cubicBezTo>
                  <a:pt x="24785" y="26813"/>
                  <a:pt x="25991" y="26117"/>
                  <a:pt x="27355" y="25316"/>
                </a:cubicBezTo>
                <a:cubicBezTo>
                  <a:pt x="28777" y="24482"/>
                  <a:pt x="30087" y="23562"/>
                  <a:pt x="31632" y="22950"/>
                </a:cubicBezTo>
                <a:cubicBezTo>
                  <a:pt x="32041" y="22788"/>
                  <a:pt x="32446" y="22645"/>
                  <a:pt x="32842" y="22492"/>
                </a:cubicBezTo>
                <a:close/>
                <a:moveTo>
                  <a:pt x="34576" y="23410"/>
                </a:moveTo>
                <a:cubicBezTo>
                  <a:pt x="34802" y="24422"/>
                  <a:pt x="35232" y="25451"/>
                  <a:pt x="35451" y="26355"/>
                </a:cubicBezTo>
                <a:cubicBezTo>
                  <a:pt x="35927" y="28301"/>
                  <a:pt x="36511" y="30228"/>
                  <a:pt x="36964" y="32180"/>
                </a:cubicBezTo>
                <a:cubicBezTo>
                  <a:pt x="37333" y="33764"/>
                  <a:pt x="37930" y="35308"/>
                  <a:pt x="38619" y="36782"/>
                </a:cubicBezTo>
                <a:cubicBezTo>
                  <a:pt x="39005" y="37612"/>
                  <a:pt x="39162" y="38525"/>
                  <a:pt x="39559" y="39358"/>
                </a:cubicBezTo>
                <a:cubicBezTo>
                  <a:pt x="39659" y="39569"/>
                  <a:pt x="39747" y="39805"/>
                  <a:pt x="39836" y="40042"/>
                </a:cubicBezTo>
                <a:cubicBezTo>
                  <a:pt x="39622" y="39659"/>
                  <a:pt x="39405" y="39275"/>
                  <a:pt x="39199" y="38885"/>
                </a:cubicBezTo>
                <a:cubicBezTo>
                  <a:pt x="38622" y="37794"/>
                  <a:pt x="38075" y="36678"/>
                  <a:pt x="37514" y="35567"/>
                </a:cubicBezTo>
                <a:cubicBezTo>
                  <a:pt x="37216" y="34973"/>
                  <a:pt x="36934" y="34458"/>
                  <a:pt x="36737" y="33816"/>
                </a:cubicBezTo>
                <a:cubicBezTo>
                  <a:pt x="36546" y="33197"/>
                  <a:pt x="36313" y="32588"/>
                  <a:pt x="36147" y="31965"/>
                </a:cubicBezTo>
                <a:cubicBezTo>
                  <a:pt x="35801" y="30673"/>
                  <a:pt x="35632" y="29319"/>
                  <a:pt x="35411" y="28002"/>
                </a:cubicBezTo>
                <a:cubicBezTo>
                  <a:pt x="35201" y="26749"/>
                  <a:pt x="34968" y="25488"/>
                  <a:pt x="34685" y="24256"/>
                </a:cubicBezTo>
                <a:cubicBezTo>
                  <a:pt x="34681" y="24237"/>
                  <a:pt x="34456" y="23659"/>
                  <a:pt x="34510" y="23526"/>
                </a:cubicBezTo>
                <a:cubicBezTo>
                  <a:pt x="34519" y="23504"/>
                  <a:pt x="34542" y="23458"/>
                  <a:pt x="34576" y="23410"/>
                </a:cubicBezTo>
                <a:close/>
                <a:moveTo>
                  <a:pt x="28359" y="33845"/>
                </a:moveTo>
                <a:lnTo>
                  <a:pt x="28359" y="33845"/>
                </a:lnTo>
                <a:cubicBezTo>
                  <a:pt x="27575" y="34121"/>
                  <a:pt x="26794" y="34430"/>
                  <a:pt x="26055" y="34786"/>
                </a:cubicBezTo>
                <a:cubicBezTo>
                  <a:pt x="24703" y="35438"/>
                  <a:pt x="23379" y="35956"/>
                  <a:pt x="22147" y="36827"/>
                </a:cubicBezTo>
                <a:cubicBezTo>
                  <a:pt x="20815" y="37771"/>
                  <a:pt x="19528" y="38782"/>
                  <a:pt x="18182" y="39711"/>
                </a:cubicBezTo>
                <a:cubicBezTo>
                  <a:pt x="17560" y="40139"/>
                  <a:pt x="16941" y="40716"/>
                  <a:pt x="16388" y="41231"/>
                </a:cubicBezTo>
                <a:cubicBezTo>
                  <a:pt x="15921" y="41667"/>
                  <a:pt x="15476" y="42195"/>
                  <a:pt x="14964" y="42610"/>
                </a:cubicBezTo>
                <a:cubicBezTo>
                  <a:pt x="16083" y="41056"/>
                  <a:pt x="20627" y="36989"/>
                  <a:pt x="21319" y="36506"/>
                </a:cubicBezTo>
                <a:cubicBezTo>
                  <a:pt x="22574" y="35625"/>
                  <a:pt x="24078" y="34874"/>
                  <a:pt x="25516" y="34345"/>
                </a:cubicBezTo>
                <a:cubicBezTo>
                  <a:pt x="25944" y="34187"/>
                  <a:pt x="26353" y="34014"/>
                  <a:pt x="26814" y="33981"/>
                </a:cubicBezTo>
                <a:cubicBezTo>
                  <a:pt x="27173" y="33955"/>
                  <a:pt x="27517" y="33975"/>
                  <a:pt x="27879" y="33926"/>
                </a:cubicBezTo>
                <a:cubicBezTo>
                  <a:pt x="28038" y="33904"/>
                  <a:pt x="28198" y="33875"/>
                  <a:pt x="28359" y="33845"/>
                </a:cubicBezTo>
                <a:close/>
                <a:moveTo>
                  <a:pt x="29594" y="33717"/>
                </a:moveTo>
                <a:lnTo>
                  <a:pt x="29594" y="33717"/>
                </a:lnTo>
                <a:cubicBezTo>
                  <a:pt x="29555" y="33768"/>
                  <a:pt x="29513" y="33816"/>
                  <a:pt x="29473" y="33866"/>
                </a:cubicBezTo>
                <a:cubicBezTo>
                  <a:pt x="28764" y="34247"/>
                  <a:pt x="27931" y="34435"/>
                  <a:pt x="27248" y="34837"/>
                </a:cubicBezTo>
                <a:cubicBezTo>
                  <a:pt x="26337" y="35372"/>
                  <a:pt x="25445" y="36008"/>
                  <a:pt x="24581" y="36617"/>
                </a:cubicBezTo>
                <a:cubicBezTo>
                  <a:pt x="24136" y="36932"/>
                  <a:pt x="23640" y="37157"/>
                  <a:pt x="23180" y="37449"/>
                </a:cubicBezTo>
                <a:cubicBezTo>
                  <a:pt x="22603" y="37818"/>
                  <a:pt x="22081" y="38264"/>
                  <a:pt x="21522" y="38658"/>
                </a:cubicBezTo>
                <a:cubicBezTo>
                  <a:pt x="20441" y="39421"/>
                  <a:pt x="19223" y="39933"/>
                  <a:pt x="18202" y="40788"/>
                </a:cubicBezTo>
                <a:cubicBezTo>
                  <a:pt x="17208" y="41620"/>
                  <a:pt x="16199" y="42402"/>
                  <a:pt x="14952" y="42820"/>
                </a:cubicBezTo>
                <a:cubicBezTo>
                  <a:pt x="14897" y="42839"/>
                  <a:pt x="14841" y="42865"/>
                  <a:pt x="14789" y="42891"/>
                </a:cubicBezTo>
                <a:cubicBezTo>
                  <a:pt x="14806" y="42853"/>
                  <a:pt x="14829" y="42813"/>
                  <a:pt x="14857" y="42768"/>
                </a:cubicBezTo>
                <a:cubicBezTo>
                  <a:pt x="14996" y="42654"/>
                  <a:pt x="15137" y="42544"/>
                  <a:pt x="15275" y="42422"/>
                </a:cubicBezTo>
                <a:cubicBezTo>
                  <a:pt x="15788" y="41967"/>
                  <a:pt x="16283" y="41466"/>
                  <a:pt x="16831" y="41054"/>
                </a:cubicBezTo>
                <a:cubicBezTo>
                  <a:pt x="18818" y="39556"/>
                  <a:pt x="20828" y="37981"/>
                  <a:pt x="22947" y="36671"/>
                </a:cubicBezTo>
                <a:cubicBezTo>
                  <a:pt x="25030" y="35381"/>
                  <a:pt x="27347" y="34647"/>
                  <a:pt x="29594" y="33717"/>
                </a:cubicBezTo>
                <a:close/>
                <a:moveTo>
                  <a:pt x="35130" y="23821"/>
                </a:moveTo>
                <a:cubicBezTo>
                  <a:pt x="35394" y="24321"/>
                  <a:pt x="35691" y="24804"/>
                  <a:pt x="35898" y="25335"/>
                </a:cubicBezTo>
                <a:cubicBezTo>
                  <a:pt x="36374" y="26557"/>
                  <a:pt x="37010" y="27700"/>
                  <a:pt x="37576" y="28884"/>
                </a:cubicBezTo>
                <a:cubicBezTo>
                  <a:pt x="38107" y="29993"/>
                  <a:pt x="38503" y="31158"/>
                  <a:pt x="38880" y="32332"/>
                </a:cubicBezTo>
                <a:cubicBezTo>
                  <a:pt x="39408" y="33966"/>
                  <a:pt x="39792" y="35703"/>
                  <a:pt x="40035" y="37404"/>
                </a:cubicBezTo>
                <a:cubicBezTo>
                  <a:pt x="40282" y="39148"/>
                  <a:pt x="40745" y="40869"/>
                  <a:pt x="41099" y="42596"/>
                </a:cubicBezTo>
                <a:cubicBezTo>
                  <a:pt x="41106" y="42626"/>
                  <a:pt x="41130" y="42641"/>
                  <a:pt x="41155" y="42641"/>
                </a:cubicBezTo>
                <a:cubicBezTo>
                  <a:pt x="41184" y="42641"/>
                  <a:pt x="41212" y="42620"/>
                  <a:pt x="41207" y="42582"/>
                </a:cubicBezTo>
                <a:cubicBezTo>
                  <a:pt x="40944" y="40836"/>
                  <a:pt x="40468" y="39125"/>
                  <a:pt x="40244" y="37375"/>
                </a:cubicBezTo>
                <a:cubicBezTo>
                  <a:pt x="40042" y="35804"/>
                  <a:pt x="39725" y="34199"/>
                  <a:pt x="39278" y="32679"/>
                </a:cubicBezTo>
                <a:cubicBezTo>
                  <a:pt x="38465" y="29909"/>
                  <a:pt x="37181" y="27378"/>
                  <a:pt x="35963" y="24772"/>
                </a:cubicBezTo>
                <a:lnTo>
                  <a:pt x="35963" y="24772"/>
                </a:lnTo>
                <a:cubicBezTo>
                  <a:pt x="36682" y="26168"/>
                  <a:pt x="37509" y="27527"/>
                  <a:pt x="38169" y="28933"/>
                </a:cubicBezTo>
                <a:cubicBezTo>
                  <a:pt x="38841" y="30366"/>
                  <a:pt x="39369" y="31756"/>
                  <a:pt x="39805" y="33282"/>
                </a:cubicBezTo>
                <a:cubicBezTo>
                  <a:pt x="40276" y="34932"/>
                  <a:pt x="40575" y="36587"/>
                  <a:pt x="40772" y="38292"/>
                </a:cubicBezTo>
                <a:cubicBezTo>
                  <a:pt x="40866" y="39106"/>
                  <a:pt x="40918" y="39925"/>
                  <a:pt x="40999" y="40739"/>
                </a:cubicBezTo>
                <a:cubicBezTo>
                  <a:pt x="41056" y="41296"/>
                  <a:pt x="41382" y="42098"/>
                  <a:pt x="41284" y="42654"/>
                </a:cubicBezTo>
                <a:cubicBezTo>
                  <a:pt x="41244" y="42881"/>
                  <a:pt x="41188" y="42960"/>
                  <a:pt x="41123" y="42960"/>
                </a:cubicBezTo>
                <a:cubicBezTo>
                  <a:pt x="41037" y="42960"/>
                  <a:pt x="40933" y="42824"/>
                  <a:pt x="40821" y="42709"/>
                </a:cubicBezTo>
                <a:cubicBezTo>
                  <a:pt x="40607" y="42487"/>
                  <a:pt x="40370" y="42315"/>
                  <a:pt x="40172" y="42075"/>
                </a:cubicBezTo>
                <a:cubicBezTo>
                  <a:pt x="39693" y="41494"/>
                  <a:pt x="39264" y="40868"/>
                  <a:pt x="38880" y="40221"/>
                </a:cubicBezTo>
                <a:cubicBezTo>
                  <a:pt x="38105" y="38909"/>
                  <a:pt x="37417" y="37576"/>
                  <a:pt x="36769" y="36205"/>
                </a:cubicBezTo>
                <a:cubicBezTo>
                  <a:pt x="36049" y="34678"/>
                  <a:pt x="35691" y="32921"/>
                  <a:pt x="35343" y="31273"/>
                </a:cubicBezTo>
                <a:cubicBezTo>
                  <a:pt x="35000" y="29656"/>
                  <a:pt x="34733" y="27964"/>
                  <a:pt x="34647" y="26315"/>
                </a:cubicBezTo>
                <a:cubicBezTo>
                  <a:pt x="34641" y="26204"/>
                  <a:pt x="34588" y="25462"/>
                  <a:pt x="34526" y="24620"/>
                </a:cubicBezTo>
                <a:lnTo>
                  <a:pt x="34526" y="24620"/>
                </a:lnTo>
                <a:cubicBezTo>
                  <a:pt x="34571" y="24843"/>
                  <a:pt x="34611" y="25015"/>
                  <a:pt x="34620" y="25076"/>
                </a:cubicBezTo>
                <a:cubicBezTo>
                  <a:pt x="35051" y="27931"/>
                  <a:pt x="35544" y="30750"/>
                  <a:pt x="36399" y="33506"/>
                </a:cubicBezTo>
                <a:cubicBezTo>
                  <a:pt x="36861" y="34996"/>
                  <a:pt x="37637" y="36361"/>
                  <a:pt x="38373" y="37738"/>
                </a:cubicBezTo>
                <a:cubicBezTo>
                  <a:pt x="39079" y="39058"/>
                  <a:pt x="39877" y="40317"/>
                  <a:pt x="40587" y="41631"/>
                </a:cubicBezTo>
                <a:cubicBezTo>
                  <a:pt x="40599" y="41653"/>
                  <a:pt x="40619" y="41662"/>
                  <a:pt x="40638" y="41662"/>
                </a:cubicBezTo>
                <a:cubicBezTo>
                  <a:pt x="40675" y="41662"/>
                  <a:pt x="40710" y="41631"/>
                  <a:pt x="40688" y="41589"/>
                </a:cubicBezTo>
                <a:cubicBezTo>
                  <a:pt x="40626" y="41468"/>
                  <a:pt x="40555" y="41349"/>
                  <a:pt x="40490" y="41228"/>
                </a:cubicBezTo>
                <a:cubicBezTo>
                  <a:pt x="40512" y="41216"/>
                  <a:pt x="40525" y="41192"/>
                  <a:pt x="40507" y="41164"/>
                </a:cubicBezTo>
                <a:cubicBezTo>
                  <a:pt x="40142" y="40590"/>
                  <a:pt x="39922" y="39813"/>
                  <a:pt x="39646" y="39189"/>
                </a:cubicBezTo>
                <a:cubicBezTo>
                  <a:pt x="39303" y="38409"/>
                  <a:pt x="39161" y="37576"/>
                  <a:pt x="38844" y="36791"/>
                </a:cubicBezTo>
                <a:cubicBezTo>
                  <a:pt x="38196" y="35182"/>
                  <a:pt x="37606" y="33602"/>
                  <a:pt x="37236" y="31902"/>
                </a:cubicBezTo>
                <a:cubicBezTo>
                  <a:pt x="36846" y="30112"/>
                  <a:pt x="36354" y="28347"/>
                  <a:pt x="35933" y="26564"/>
                </a:cubicBezTo>
                <a:cubicBezTo>
                  <a:pt x="35754" y="25809"/>
                  <a:pt x="35540" y="25067"/>
                  <a:pt x="35305" y="24328"/>
                </a:cubicBezTo>
                <a:cubicBezTo>
                  <a:pt x="35255" y="24168"/>
                  <a:pt x="35192" y="23996"/>
                  <a:pt x="35130" y="23821"/>
                </a:cubicBezTo>
                <a:close/>
                <a:moveTo>
                  <a:pt x="14638" y="42949"/>
                </a:moveTo>
                <a:lnTo>
                  <a:pt x="14638" y="42949"/>
                </a:lnTo>
                <a:cubicBezTo>
                  <a:pt x="14631" y="42960"/>
                  <a:pt x="14622" y="42973"/>
                  <a:pt x="14615" y="42986"/>
                </a:cubicBezTo>
                <a:cubicBezTo>
                  <a:pt x="14575" y="43010"/>
                  <a:pt x="14550" y="43026"/>
                  <a:pt x="14547" y="43026"/>
                </a:cubicBezTo>
                <a:cubicBezTo>
                  <a:pt x="14543" y="43026"/>
                  <a:pt x="14569" y="43004"/>
                  <a:pt x="14638" y="42949"/>
                </a:cubicBezTo>
                <a:close/>
                <a:moveTo>
                  <a:pt x="29157" y="34248"/>
                </a:moveTo>
                <a:cubicBezTo>
                  <a:pt x="29000" y="34429"/>
                  <a:pt x="28836" y="34603"/>
                  <a:pt x="28667" y="34766"/>
                </a:cubicBezTo>
                <a:cubicBezTo>
                  <a:pt x="28094" y="35320"/>
                  <a:pt x="27436" y="35741"/>
                  <a:pt x="26809" y="36227"/>
                </a:cubicBezTo>
                <a:cubicBezTo>
                  <a:pt x="25423" y="37303"/>
                  <a:pt x="23991" y="38377"/>
                  <a:pt x="22507" y="39310"/>
                </a:cubicBezTo>
                <a:cubicBezTo>
                  <a:pt x="21268" y="40088"/>
                  <a:pt x="20068" y="40910"/>
                  <a:pt x="18798" y="41647"/>
                </a:cubicBezTo>
                <a:cubicBezTo>
                  <a:pt x="17986" y="42119"/>
                  <a:pt x="17221" y="42334"/>
                  <a:pt x="16346" y="42645"/>
                </a:cubicBezTo>
                <a:cubicBezTo>
                  <a:pt x="16145" y="42716"/>
                  <a:pt x="15249" y="43220"/>
                  <a:pt x="14874" y="43220"/>
                </a:cubicBezTo>
                <a:cubicBezTo>
                  <a:pt x="14820" y="43220"/>
                  <a:pt x="14777" y="43210"/>
                  <a:pt x="14748" y="43186"/>
                </a:cubicBezTo>
                <a:cubicBezTo>
                  <a:pt x="14709" y="43153"/>
                  <a:pt x="14711" y="43092"/>
                  <a:pt x="14738" y="43008"/>
                </a:cubicBezTo>
                <a:cubicBezTo>
                  <a:pt x="15276" y="42813"/>
                  <a:pt x="15801" y="42625"/>
                  <a:pt x="16309" y="42330"/>
                </a:cubicBezTo>
                <a:cubicBezTo>
                  <a:pt x="17030" y="41910"/>
                  <a:pt x="17662" y="41452"/>
                  <a:pt x="18319" y="40940"/>
                </a:cubicBezTo>
                <a:cubicBezTo>
                  <a:pt x="19078" y="40348"/>
                  <a:pt x="19923" y="39942"/>
                  <a:pt x="20766" y="39492"/>
                </a:cubicBezTo>
                <a:cubicBezTo>
                  <a:pt x="21517" y="39090"/>
                  <a:pt x="22198" y="38599"/>
                  <a:pt x="22899" y="38118"/>
                </a:cubicBezTo>
                <a:cubicBezTo>
                  <a:pt x="24189" y="37235"/>
                  <a:pt x="25568" y="36491"/>
                  <a:pt x="26833" y="35566"/>
                </a:cubicBezTo>
                <a:cubicBezTo>
                  <a:pt x="27516" y="35067"/>
                  <a:pt x="28391" y="34711"/>
                  <a:pt x="29157" y="34248"/>
                </a:cubicBezTo>
                <a:close/>
                <a:moveTo>
                  <a:pt x="23534" y="45519"/>
                </a:moveTo>
                <a:lnTo>
                  <a:pt x="23534" y="45519"/>
                </a:lnTo>
                <a:cubicBezTo>
                  <a:pt x="23491" y="45729"/>
                  <a:pt x="23459" y="45944"/>
                  <a:pt x="23426" y="46160"/>
                </a:cubicBezTo>
                <a:cubicBezTo>
                  <a:pt x="23427" y="46138"/>
                  <a:pt x="23427" y="46115"/>
                  <a:pt x="23432" y="46093"/>
                </a:cubicBezTo>
                <a:cubicBezTo>
                  <a:pt x="23449" y="45909"/>
                  <a:pt x="23482" y="45729"/>
                  <a:pt x="23513" y="45551"/>
                </a:cubicBezTo>
                <a:cubicBezTo>
                  <a:pt x="23520" y="45539"/>
                  <a:pt x="23527" y="45529"/>
                  <a:pt x="23534" y="45519"/>
                </a:cubicBezTo>
                <a:close/>
                <a:moveTo>
                  <a:pt x="30314" y="35087"/>
                </a:moveTo>
                <a:cubicBezTo>
                  <a:pt x="30570" y="35848"/>
                  <a:pt x="30534" y="36783"/>
                  <a:pt x="30838" y="37495"/>
                </a:cubicBezTo>
                <a:cubicBezTo>
                  <a:pt x="31042" y="37972"/>
                  <a:pt x="31309" y="38424"/>
                  <a:pt x="31515" y="38902"/>
                </a:cubicBezTo>
                <a:cubicBezTo>
                  <a:pt x="31720" y="39385"/>
                  <a:pt x="31846" y="39900"/>
                  <a:pt x="32054" y="40377"/>
                </a:cubicBezTo>
                <a:cubicBezTo>
                  <a:pt x="32868" y="42246"/>
                  <a:pt x="33182" y="44402"/>
                  <a:pt x="33349" y="46420"/>
                </a:cubicBezTo>
                <a:cubicBezTo>
                  <a:pt x="33443" y="47542"/>
                  <a:pt x="33544" y="48667"/>
                  <a:pt x="33720" y="49778"/>
                </a:cubicBezTo>
                <a:cubicBezTo>
                  <a:pt x="33761" y="50044"/>
                  <a:pt x="33801" y="50312"/>
                  <a:pt x="33833" y="50579"/>
                </a:cubicBezTo>
                <a:cubicBezTo>
                  <a:pt x="33846" y="50688"/>
                  <a:pt x="33901" y="50876"/>
                  <a:pt x="33879" y="50974"/>
                </a:cubicBezTo>
                <a:cubicBezTo>
                  <a:pt x="33851" y="51105"/>
                  <a:pt x="33844" y="51153"/>
                  <a:pt x="33818" y="51153"/>
                </a:cubicBezTo>
                <a:cubicBezTo>
                  <a:pt x="33795" y="51153"/>
                  <a:pt x="33756" y="51113"/>
                  <a:pt x="33672" y="51058"/>
                </a:cubicBezTo>
                <a:cubicBezTo>
                  <a:pt x="33275" y="50801"/>
                  <a:pt x="33065" y="49955"/>
                  <a:pt x="32884" y="49535"/>
                </a:cubicBezTo>
                <a:cubicBezTo>
                  <a:pt x="32643" y="48973"/>
                  <a:pt x="32517" y="48354"/>
                  <a:pt x="32394" y="47753"/>
                </a:cubicBezTo>
                <a:cubicBezTo>
                  <a:pt x="32277" y="47186"/>
                  <a:pt x="32108" y="46625"/>
                  <a:pt x="31999" y="46058"/>
                </a:cubicBezTo>
                <a:cubicBezTo>
                  <a:pt x="31778" y="44890"/>
                  <a:pt x="31479" y="43739"/>
                  <a:pt x="31276" y="42566"/>
                </a:cubicBezTo>
                <a:cubicBezTo>
                  <a:pt x="31046" y="41239"/>
                  <a:pt x="30770" y="39926"/>
                  <a:pt x="30531" y="38604"/>
                </a:cubicBezTo>
                <a:cubicBezTo>
                  <a:pt x="30319" y="37431"/>
                  <a:pt x="30274" y="36267"/>
                  <a:pt x="30314" y="35087"/>
                </a:cubicBezTo>
                <a:close/>
                <a:moveTo>
                  <a:pt x="21286" y="44410"/>
                </a:moveTo>
                <a:cubicBezTo>
                  <a:pt x="21889" y="44410"/>
                  <a:pt x="22462" y="44690"/>
                  <a:pt x="23035" y="44762"/>
                </a:cubicBezTo>
                <a:cubicBezTo>
                  <a:pt x="22169" y="45069"/>
                  <a:pt x="21184" y="45059"/>
                  <a:pt x="20296" y="45270"/>
                </a:cubicBezTo>
                <a:cubicBezTo>
                  <a:pt x="19074" y="45559"/>
                  <a:pt x="17950" y="46199"/>
                  <a:pt x="16829" y="46741"/>
                </a:cubicBezTo>
                <a:cubicBezTo>
                  <a:pt x="15609" y="47332"/>
                  <a:pt x="14482" y="48089"/>
                  <a:pt x="13340" y="48812"/>
                </a:cubicBezTo>
                <a:cubicBezTo>
                  <a:pt x="12180" y="49547"/>
                  <a:pt x="11127" y="50440"/>
                  <a:pt x="10271" y="51516"/>
                </a:cubicBezTo>
                <a:cubicBezTo>
                  <a:pt x="10385" y="51275"/>
                  <a:pt x="10798" y="50896"/>
                  <a:pt x="10920" y="50740"/>
                </a:cubicBezTo>
                <a:cubicBezTo>
                  <a:pt x="11118" y="50485"/>
                  <a:pt x="11321" y="50237"/>
                  <a:pt x="11532" y="49992"/>
                </a:cubicBezTo>
                <a:cubicBezTo>
                  <a:pt x="12149" y="49276"/>
                  <a:pt x="12791" y="48594"/>
                  <a:pt x="13515" y="47983"/>
                </a:cubicBezTo>
                <a:cubicBezTo>
                  <a:pt x="14692" y="46990"/>
                  <a:pt x="15934" y="46375"/>
                  <a:pt x="17311" y="45707"/>
                </a:cubicBezTo>
                <a:cubicBezTo>
                  <a:pt x="18456" y="45153"/>
                  <a:pt x="19703" y="44679"/>
                  <a:pt x="20958" y="44440"/>
                </a:cubicBezTo>
                <a:cubicBezTo>
                  <a:pt x="21069" y="44419"/>
                  <a:pt x="21178" y="44410"/>
                  <a:pt x="21286" y="44410"/>
                </a:cubicBezTo>
                <a:close/>
                <a:moveTo>
                  <a:pt x="22432" y="45209"/>
                </a:moveTo>
                <a:cubicBezTo>
                  <a:pt x="20634" y="46034"/>
                  <a:pt x="18847" y="46875"/>
                  <a:pt x="17148" y="47883"/>
                </a:cubicBezTo>
                <a:cubicBezTo>
                  <a:pt x="16131" y="48488"/>
                  <a:pt x="15114" y="49052"/>
                  <a:pt x="14161" y="49764"/>
                </a:cubicBezTo>
                <a:cubicBezTo>
                  <a:pt x="13690" y="50116"/>
                  <a:pt x="13185" y="50370"/>
                  <a:pt x="12686" y="50676"/>
                </a:cubicBezTo>
                <a:cubicBezTo>
                  <a:pt x="12143" y="51013"/>
                  <a:pt x="11441" y="51548"/>
                  <a:pt x="10811" y="51677"/>
                </a:cubicBezTo>
                <a:cubicBezTo>
                  <a:pt x="10765" y="51685"/>
                  <a:pt x="10771" y="51752"/>
                  <a:pt x="10816" y="51752"/>
                </a:cubicBezTo>
                <a:cubicBezTo>
                  <a:pt x="10817" y="51752"/>
                  <a:pt x="10819" y="51752"/>
                  <a:pt x="10820" y="51752"/>
                </a:cubicBezTo>
                <a:cubicBezTo>
                  <a:pt x="11334" y="51702"/>
                  <a:pt x="11788" y="51396"/>
                  <a:pt x="12224" y="51143"/>
                </a:cubicBezTo>
                <a:cubicBezTo>
                  <a:pt x="12680" y="50879"/>
                  <a:pt x="13143" y="50628"/>
                  <a:pt x="13596" y="50361"/>
                </a:cubicBezTo>
                <a:cubicBezTo>
                  <a:pt x="14135" y="50040"/>
                  <a:pt x="14614" y="49618"/>
                  <a:pt x="15155" y="49291"/>
                </a:cubicBezTo>
                <a:cubicBezTo>
                  <a:pt x="15745" y="48932"/>
                  <a:pt x="16312" y="48596"/>
                  <a:pt x="16944" y="48316"/>
                </a:cubicBezTo>
                <a:cubicBezTo>
                  <a:pt x="17428" y="48100"/>
                  <a:pt x="17892" y="47820"/>
                  <a:pt x="18349" y="47557"/>
                </a:cubicBezTo>
                <a:cubicBezTo>
                  <a:pt x="18957" y="47208"/>
                  <a:pt x="19603" y="46942"/>
                  <a:pt x="20237" y="46641"/>
                </a:cubicBezTo>
                <a:cubicBezTo>
                  <a:pt x="21029" y="46268"/>
                  <a:pt x="21806" y="45866"/>
                  <a:pt x="22584" y="45465"/>
                </a:cubicBezTo>
                <a:lnTo>
                  <a:pt x="22584" y="45465"/>
                </a:lnTo>
                <a:cubicBezTo>
                  <a:pt x="22335" y="45684"/>
                  <a:pt x="22082" y="45901"/>
                  <a:pt x="21813" y="46109"/>
                </a:cubicBezTo>
                <a:cubicBezTo>
                  <a:pt x="20691" y="46975"/>
                  <a:pt x="19486" y="47772"/>
                  <a:pt x="18239" y="48452"/>
                </a:cubicBezTo>
                <a:cubicBezTo>
                  <a:pt x="16923" y="49168"/>
                  <a:pt x="15625" y="49940"/>
                  <a:pt x="14248" y="50533"/>
                </a:cubicBezTo>
                <a:cubicBezTo>
                  <a:pt x="13577" y="50822"/>
                  <a:pt x="12901" y="51119"/>
                  <a:pt x="12209" y="51353"/>
                </a:cubicBezTo>
                <a:cubicBezTo>
                  <a:pt x="11905" y="51456"/>
                  <a:pt x="11597" y="51548"/>
                  <a:pt x="11292" y="51654"/>
                </a:cubicBezTo>
                <a:cubicBezTo>
                  <a:pt x="11117" y="51713"/>
                  <a:pt x="10719" y="51934"/>
                  <a:pt x="10464" y="51934"/>
                </a:cubicBezTo>
                <a:cubicBezTo>
                  <a:pt x="10336" y="51934"/>
                  <a:pt x="10244" y="51879"/>
                  <a:pt x="10234" y="51719"/>
                </a:cubicBezTo>
                <a:cubicBezTo>
                  <a:pt x="12178" y="49457"/>
                  <a:pt x="15092" y="47953"/>
                  <a:pt x="17707" y="46632"/>
                </a:cubicBezTo>
                <a:cubicBezTo>
                  <a:pt x="18792" y="46084"/>
                  <a:pt x="19869" y="45609"/>
                  <a:pt x="21074" y="45387"/>
                </a:cubicBezTo>
                <a:cubicBezTo>
                  <a:pt x="21518" y="45306"/>
                  <a:pt x="21981" y="45273"/>
                  <a:pt x="22432" y="45209"/>
                </a:cubicBezTo>
                <a:close/>
                <a:moveTo>
                  <a:pt x="17243" y="52762"/>
                </a:moveTo>
                <a:lnTo>
                  <a:pt x="16819" y="53087"/>
                </a:lnTo>
                <a:cubicBezTo>
                  <a:pt x="16766" y="53109"/>
                  <a:pt x="16711" y="53132"/>
                  <a:pt x="16660" y="53155"/>
                </a:cubicBezTo>
                <a:cubicBezTo>
                  <a:pt x="16190" y="53371"/>
                  <a:pt x="15727" y="53611"/>
                  <a:pt x="15282" y="53871"/>
                </a:cubicBezTo>
                <a:cubicBezTo>
                  <a:pt x="14758" y="54175"/>
                  <a:pt x="14291" y="54549"/>
                  <a:pt x="13736" y="54795"/>
                </a:cubicBezTo>
                <a:cubicBezTo>
                  <a:pt x="13237" y="55016"/>
                  <a:pt x="12774" y="55298"/>
                  <a:pt x="12278" y="55523"/>
                </a:cubicBezTo>
                <a:cubicBezTo>
                  <a:pt x="11273" y="55978"/>
                  <a:pt x="10359" y="56596"/>
                  <a:pt x="9357" y="57057"/>
                </a:cubicBezTo>
                <a:cubicBezTo>
                  <a:pt x="8913" y="57261"/>
                  <a:pt x="8458" y="57393"/>
                  <a:pt x="8014" y="57583"/>
                </a:cubicBezTo>
                <a:cubicBezTo>
                  <a:pt x="7761" y="57692"/>
                  <a:pt x="7484" y="57829"/>
                  <a:pt x="7205" y="57941"/>
                </a:cubicBezTo>
                <a:cubicBezTo>
                  <a:pt x="7430" y="57795"/>
                  <a:pt x="7670" y="57659"/>
                  <a:pt x="7857" y="57549"/>
                </a:cubicBezTo>
                <a:cubicBezTo>
                  <a:pt x="8268" y="57304"/>
                  <a:pt x="8645" y="57015"/>
                  <a:pt x="9035" y="56740"/>
                </a:cubicBezTo>
                <a:cubicBezTo>
                  <a:pt x="9832" y="56182"/>
                  <a:pt x="10691" y="55779"/>
                  <a:pt x="11559" y="55345"/>
                </a:cubicBezTo>
                <a:cubicBezTo>
                  <a:pt x="12440" y="54904"/>
                  <a:pt x="13289" y="54409"/>
                  <a:pt x="14199" y="54016"/>
                </a:cubicBezTo>
                <a:cubicBezTo>
                  <a:pt x="14635" y="53826"/>
                  <a:pt x="15084" y="53609"/>
                  <a:pt x="15539" y="53463"/>
                </a:cubicBezTo>
                <a:cubicBezTo>
                  <a:pt x="15862" y="53358"/>
                  <a:pt x="16247" y="53378"/>
                  <a:pt x="16537" y="53198"/>
                </a:cubicBezTo>
                <a:cubicBezTo>
                  <a:pt x="16583" y="53172"/>
                  <a:pt x="16549" y="53114"/>
                  <a:pt x="16505" y="53114"/>
                </a:cubicBezTo>
                <a:cubicBezTo>
                  <a:pt x="16496" y="53114"/>
                  <a:pt x="16487" y="53117"/>
                  <a:pt x="16478" y="53122"/>
                </a:cubicBezTo>
                <a:cubicBezTo>
                  <a:pt x="16151" y="53310"/>
                  <a:pt x="15665" y="53288"/>
                  <a:pt x="15301" y="53414"/>
                </a:cubicBezTo>
                <a:cubicBezTo>
                  <a:pt x="14836" y="53577"/>
                  <a:pt x="14378" y="53754"/>
                  <a:pt x="13922" y="53940"/>
                </a:cubicBezTo>
                <a:cubicBezTo>
                  <a:pt x="12910" y="54353"/>
                  <a:pt x="11960" y="54875"/>
                  <a:pt x="10966" y="55313"/>
                </a:cubicBezTo>
                <a:cubicBezTo>
                  <a:pt x="10130" y="55679"/>
                  <a:pt x="9374" y="56159"/>
                  <a:pt x="8636" y="56691"/>
                </a:cubicBezTo>
                <a:cubicBezTo>
                  <a:pt x="8255" y="56969"/>
                  <a:pt x="7865" y="57215"/>
                  <a:pt x="7474" y="57471"/>
                </a:cubicBezTo>
                <a:cubicBezTo>
                  <a:pt x="7155" y="57680"/>
                  <a:pt x="6765" y="57880"/>
                  <a:pt x="6518" y="58174"/>
                </a:cubicBezTo>
                <a:cubicBezTo>
                  <a:pt x="6449" y="58255"/>
                  <a:pt x="6519" y="58385"/>
                  <a:pt x="6619" y="58385"/>
                </a:cubicBezTo>
                <a:cubicBezTo>
                  <a:pt x="6625" y="58385"/>
                  <a:pt x="6631" y="58384"/>
                  <a:pt x="6638" y="58383"/>
                </a:cubicBezTo>
                <a:cubicBezTo>
                  <a:pt x="7069" y="58318"/>
                  <a:pt x="7453" y="58093"/>
                  <a:pt x="7863" y="57949"/>
                </a:cubicBezTo>
                <a:cubicBezTo>
                  <a:pt x="8343" y="57782"/>
                  <a:pt x="8819" y="57636"/>
                  <a:pt x="9287" y="57429"/>
                </a:cubicBezTo>
                <a:cubicBezTo>
                  <a:pt x="10415" y="56934"/>
                  <a:pt x="11474" y="56306"/>
                  <a:pt x="12595" y="55794"/>
                </a:cubicBezTo>
                <a:cubicBezTo>
                  <a:pt x="13092" y="55567"/>
                  <a:pt x="13575" y="55301"/>
                  <a:pt x="14068" y="55068"/>
                </a:cubicBezTo>
                <a:cubicBezTo>
                  <a:pt x="14602" y="54815"/>
                  <a:pt x="15058" y="54421"/>
                  <a:pt x="15565" y="54121"/>
                </a:cubicBezTo>
                <a:cubicBezTo>
                  <a:pt x="15622" y="54088"/>
                  <a:pt x="15675" y="54055"/>
                  <a:pt x="15732" y="54020"/>
                </a:cubicBezTo>
                <a:lnTo>
                  <a:pt x="15732" y="54020"/>
                </a:lnTo>
                <a:cubicBezTo>
                  <a:pt x="14826" y="54811"/>
                  <a:pt x="13762" y="55394"/>
                  <a:pt x="12735" y="56024"/>
                </a:cubicBezTo>
                <a:cubicBezTo>
                  <a:pt x="12159" y="56377"/>
                  <a:pt x="11545" y="56622"/>
                  <a:pt x="10950" y="56934"/>
                </a:cubicBezTo>
                <a:cubicBezTo>
                  <a:pt x="10366" y="57241"/>
                  <a:pt x="9814" y="57614"/>
                  <a:pt x="9196" y="57855"/>
                </a:cubicBezTo>
                <a:cubicBezTo>
                  <a:pt x="8534" y="58114"/>
                  <a:pt x="7861" y="58176"/>
                  <a:pt x="7171" y="58308"/>
                </a:cubicBezTo>
                <a:cubicBezTo>
                  <a:pt x="6665" y="58405"/>
                  <a:pt x="6195" y="58694"/>
                  <a:pt x="5693" y="58810"/>
                </a:cubicBezTo>
                <a:cubicBezTo>
                  <a:pt x="5948" y="58458"/>
                  <a:pt x="6636" y="57971"/>
                  <a:pt x="6802" y="57818"/>
                </a:cubicBezTo>
                <a:cubicBezTo>
                  <a:pt x="7314" y="57339"/>
                  <a:pt x="7829" y="56862"/>
                  <a:pt x="8353" y="56395"/>
                </a:cubicBezTo>
                <a:cubicBezTo>
                  <a:pt x="9346" y="55510"/>
                  <a:pt x="10440" y="54844"/>
                  <a:pt x="11679" y="54348"/>
                </a:cubicBezTo>
                <a:cubicBezTo>
                  <a:pt x="12767" y="53914"/>
                  <a:pt x="13914" y="53596"/>
                  <a:pt x="15022" y="53216"/>
                </a:cubicBezTo>
                <a:cubicBezTo>
                  <a:pt x="15703" y="52982"/>
                  <a:pt x="16529" y="52979"/>
                  <a:pt x="17243" y="52762"/>
                </a:cubicBezTo>
                <a:close/>
                <a:moveTo>
                  <a:pt x="24156" y="46434"/>
                </a:moveTo>
                <a:cubicBezTo>
                  <a:pt x="24189" y="46725"/>
                  <a:pt x="24215" y="47019"/>
                  <a:pt x="24241" y="47311"/>
                </a:cubicBezTo>
                <a:cubicBezTo>
                  <a:pt x="24322" y="48228"/>
                  <a:pt x="24677" y="49137"/>
                  <a:pt x="25021" y="49985"/>
                </a:cubicBezTo>
                <a:cubicBezTo>
                  <a:pt x="25464" y="51078"/>
                  <a:pt x="25867" y="52211"/>
                  <a:pt x="26007" y="53391"/>
                </a:cubicBezTo>
                <a:cubicBezTo>
                  <a:pt x="26145" y="54551"/>
                  <a:pt x="25921" y="55618"/>
                  <a:pt x="25777" y="56756"/>
                </a:cubicBezTo>
                <a:cubicBezTo>
                  <a:pt x="25711" y="57288"/>
                  <a:pt x="25565" y="57798"/>
                  <a:pt x="25521" y="58336"/>
                </a:cubicBezTo>
                <a:cubicBezTo>
                  <a:pt x="25487" y="58765"/>
                  <a:pt x="25458" y="59196"/>
                  <a:pt x="25429" y="59626"/>
                </a:cubicBezTo>
                <a:cubicBezTo>
                  <a:pt x="25419" y="59349"/>
                  <a:pt x="25411" y="59070"/>
                  <a:pt x="25380" y="58794"/>
                </a:cubicBezTo>
                <a:cubicBezTo>
                  <a:pt x="25312" y="58166"/>
                  <a:pt x="25219" y="57540"/>
                  <a:pt x="25197" y="56911"/>
                </a:cubicBezTo>
                <a:cubicBezTo>
                  <a:pt x="25174" y="56243"/>
                  <a:pt x="25082" y="55582"/>
                  <a:pt x="25031" y="54918"/>
                </a:cubicBezTo>
                <a:cubicBezTo>
                  <a:pt x="24978" y="54208"/>
                  <a:pt x="24973" y="53517"/>
                  <a:pt x="24878" y="52807"/>
                </a:cubicBezTo>
                <a:cubicBezTo>
                  <a:pt x="24704" y="51506"/>
                  <a:pt x="24558" y="50205"/>
                  <a:pt x="24302" y="48915"/>
                </a:cubicBezTo>
                <a:cubicBezTo>
                  <a:pt x="24175" y="48270"/>
                  <a:pt x="24121" y="47555"/>
                  <a:pt x="24119" y="46897"/>
                </a:cubicBezTo>
                <a:cubicBezTo>
                  <a:pt x="24117" y="46741"/>
                  <a:pt x="24134" y="46588"/>
                  <a:pt x="24156" y="46434"/>
                </a:cubicBezTo>
                <a:close/>
                <a:moveTo>
                  <a:pt x="23894" y="44998"/>
                </a:moveTo>
                <a:cubicBezTo>
                  <a:pt x="23922" y="45193"/>
                  <a:pt x="23984" y="45386"/>
                  <a:pt x="24026" y="45574"/>
                </a:cubicBezTo>
                <a:cubicBezTo>
                  <a:pt x="23997" y="45812"/>
                  <a:pt x="23923" y="46044"/>
                  <a:pt x="23883" y="46284"/>
                </a:cubicBezTo>
                <a:cubicBezTo>
                  <a:pt x="23838" y="46557"/>
                  <a:pt x="23861" y="46839"/>
                  <a:pt x="23868" y="47114"/>
                </a:cubicBezTo>
                <a:cubicBezTo>
                  <a:pt x="23883" y="47714"/>
                  <a:pt x="23952" y="48358"/>
                  <a:pt x="24062" y="48945"/>
                </a:cubicBezTo>
                <a:cubicBezTo>
                  <a:pt x="24309" y="50268"/>
                  <a:pt x="24483" y="51597"/>
                  <a:pt x="24675" y="52929"/>
                </a:cubicBezTo>
                <a:cubicBezTo>
                  <a:pt x="24772" y="53606"/>
                  <a:pt x="24768" y="54269"/>
                  <a:pt x="24821" y="54946"/>
                </a:cubicBezTo>
                <a:cubicBezTo>
                  <a:pt x="24873" y="55609"/>
                  <a:pt x="24970" y="56269"/>
                  <a:pt x="25001" y="56936"/>
                </a:cubicBezTo>
                <a:cubicBezTo>
                  <a:pt x="25030" y="57566"/>
                  <a:pt x="25134" y="58191"/>
                  <a:pt x="25205" y="58817"/>
                </a:cubicBezTo>
                <a:cubicBezTo>
                  <a:pt x="25264" y="59345"/>
                  <a:pt x="25260" y="59843"/>
                  <a:pt x="25374" y="60360"/>
                </a:cubicBezTo>
                <a:cubicBezTo>
                  <a:pt x="25351" y="60525"/>
                  <a:pt x="25305" y="60673"/>
                  <a:pt x="25220" y="60673"/>
                </a:cubicBezTo>
                <a:cubicBezTo>
                  <a:pt x="25216" y="60673"/>
                  <a:pt x="25211" y="60672"/>
                  <a:pt x="25206" y="60671"/>
                </a:cubicBezTo>
                <a:cubicBezTo>
                  <a:pt x="25154" y="60661"/>
                  <a:pt x="24931" y="60038"/>
                  <a:pt x="24915" y="60002"/>
                </a:cubicBezTo>
                <a:cubicBezTo>
                  <a:pt x="24677" y="59490"/>
                  <a:pt x="24379" y="59001"/>
                  <a:pt x="24181" y="58473"/>
                </a:cubicBezTo>
                <a:cubicBezTo>
                  <a:pt x="24004" y="57997"/>
                  <a:pt x="23848" y="57514"/>
                  <a:pt x="23670" y="57041"/>
                </a:cubicBezTo>
                <a:cubicBezTo>
                  <a:pt x="23424" y="56392"/>
                  <a:pt x="23332" y="55727"/>
                  <a:pt x="23222" y="55042"/>
                </a:cubicBezTo>
                <a:cubicBezTo>
                  <a:pt x="23041" y="53927"/>
                  <a:pt x="22990" y="52750"/>
                  <a:pt x="23028" y="51621"/>
                </a:cubicBezTo>
                <a:cubicBezTo>
                  <a:pt x="23063" y="50571"/>
                  <a:pt x="23144" y="49528"/>
                  <a:pt x="23245" y="48482"/>
                </a:cubicBezTo>
                <a:lnTo>
                  <a:pt x="23245" y="48482"/>
                </a:lnTo>
                <a:cubicBezTo>
                  <a:pt x="23216" y="49784"/>
                  <a:pt x="23297" y="51107"/>
                  <a:pt x="23424" y="52400"/>
                </a:cubicBezTo>
                <a:cubicBezTo>
                  <a:pt x="23565" y="53823"/>
                  <a:pt x="23689" y="55241"/>
                  <a:pt x="23909" y="56654"/>
                </a:cubicBezTo>
                <a:cubicBezTo>
                  <a:pt x="23990" y="57181"/>
                  <a:pt x="24207" y="57666"/>
                  <a:pt x="24379" y="58171"/>
                </a:cubicBezTo>
                <a:cubicBezTo>
                  <a:pt x="24531" y="58618"/>
                  <a:pt x="24610" y="59219"/>
                  <a:pt x="24915" y="59597"/>
                </a:cubicBezTo>
                <a:cubicBezTo>
                  <a:pt x="24926" y="59610"/>
                  <a:pt x="24939" y="59615"/>
                  <a:pt x="24952" y="59615"/>
                </a:cubicBezTo>
                <a:cubicBezTo>
                  <a:pt x="24988" y="59615"/>
                  <a:pt x="25022" y="59574"/>
                  <a:pt x="24993" y="59537"/>
                </a:cubicBezTo>
                <a:cubicBezTo>
                  <a:pt x="24675" y="59128"/>
                  <a:pt x="24597" y="58461"/>
                  <a:pt x="24448" y="57968"/>
                </a:cubicBezTo>
                <a:cubicBezTo>
                  <a:pt x="24272" y="57378"/>
                  <a:pt x="24087" y="56843"/>
                  <a:pt x="24007" y="56227"/>
                </a:cubicBezTo>
                <a:cubicBezTo>
                  <a:pt x="23838" y="54909"/>
                  <a:pt x="23753" y="53589"/>
                  <a:pt x="23646" y="52266"/>
                </a:cubicBezTo>
                <a:cubicBezTo>
                  <a:pt x="23544" y="51022"/>
                  <a:pt x="23508" y="49771"/>
                  <a:pt x="23472" y="48523"/>
                </a:cubicBezTo>
                <a:cubicBezTo>
                  <a:pt x="23455" y="47873"/>
                  <a:pt x="23527" y="47173"/>
                  <a:pt x="23607" y="46530"/>
                </a:cubicBezTo>
                <a:cubicBezTo>
                  <a:pt x="23660" y="46090"/>
                  <a:pt x="23680" y="45655"/>
                  <a:pt x="23740" y="45221"/>
                </a:cubicBezTo>
                <a:cubicBezTo>
                  <a:pt x="23793" y="45147"/>
                  <a:pt x="23844" y="45073"/>
                  <a:pt x="23894" y="44998"/>
                </a:cubicBezTo>
                <a:close/>
                <a:moveTo>
                  <a:pt x="17545" y="53431"/>
                </a:moveTo>
                <a:lnTo>
                  <a:pt x="17545" y="53431"/>
                </a:lnTo>
                <a:cubicBezTo>
                  <a:pt x="17496" y="53729"/>
                  <a:pt x="17435" y="54027"/>
                  <a:pt x="17380" y="54318"/>
                </a:cubicBezTo>
                <a:cubicBezTo>
                  <a:pt x="17288" y="54818"/>
                  <a:pt x="17242" y="55327"/>
                  <a:pt x="17148" y="55826"/>
                </a:cubicBezTo>
                <a:cubicBezTo>
                  <a:pt x="16945" y="56891"/>
                  <a:pt x="16994" y="58014"/>
                  <a:pt x="16962" y="59096"/>
                </a:cubicBezTo>
                <a:cubicBezTo>
                  <a:pt x="16948" y="59630"/>
                  <a:pt x="16962" y="60162"/>
                  <a:pt x="16947" y="60696"/>
                </a:cubicBezTo>
                <a:cubicBezTo>
                  <a:pt x="16931" y="61240"/>
                  <a:pt x="16815" y="61778"/>
                  <a:pt x="16795" y="62320"/>
                </a:cubicBezTo>
                <a:cubicBezTo>
                  <a:pt x="16779" y="62755"/>
                  <a:pt x="16777" y="63212"/>
                  <a:pt x="16815" y="63648"/>
                </a:cubicBezTo>
                <a:cubicBezTo>
                  <a:pt x="16853" y="64096"/>
                  <a:pt x="16873" y="64628"/>
                  <a:pt x="17020" y="65053"/>
                </a:cubicBezTo>
                <a:cubicBezTo>
                  <a:pt x="17032" y="65086"/>
                  <a:pt x="17063" y="65103"/>
                  <a:pt x="17095" y="65103"/>
                </a:cubicBezTo>
                <a:cubicBezTo>
                  <a:pt x="17120" y="65103"/>
                  <a:pt x="17146" y="65093"/>
                  <a:pt x="17162" y="65071"/>
                </a:cubicBezTo>
                <a:cubicBezTo>
                  <a:pt x="17370" y="64793"/>
                  <a:pt x="17370" y="64407"/>
                  <a:pt x="17409" y="64079"/>
                </a:cubicBezTo>
                <a:cubicBezTo>
                  <a:pt x="17476" y="63513"/>
                  <a:pt x="17548" y="62952"/>
                  <a:pt x="17647" y="62392"/>
                </a:cubicBezTo>
                <a:cubicBezTo>
                  <a:pt x="17826" y="61351"/>
                  <a:pt x="17808" y="60311"/>
                  <a:pt x="17793" y="59257"/>
                </a:cubicBezTo>
                <a:cubicBezTo>
                  <a:pt x="17775" y="58139"/>
                  <a:pt x="17863" y="57034"/>
                  <a:pt x="17921" y="55920"/>
                </a:cubicBezTo>
                <a:cubicBezTo>
                  <a:pt x="17936" y="55638"/>
                  <a:pt x="17884" y="55359"/>
                  <a:pt x="17894" y="55077"/>
                </a:cubicBezTo>
                <a:cubicBezTo>
                  <a:pt x="17901" y="54904"/>
                  <a:pt x="17930" y="54734"/>
                  <a:pt x="17949" y="54564"/>
                </a:cubicBezTo>
                <a:cubicBezTo>
                  <a:pt x="17994" y="54788"/>
                  <a:pt x="18043" y="55000"/>
                  <a:pt x="18079" y="55181"/>
                </a:cubicBezTo>
                <a:cubicBezTo>
                  <a:pt x="18264" y="56117"/>
                  <a:pt x="18383" y="57037"/>
                  <a:pt x="18452" y="57986"/>
                </a:cubicBezTo>
                <a:cubicBezTo>
                  <a:pt x="18594" y="59884"/>
                  <a:pt x="18277" y="61750"/>
                  <a:pt x="17816" y="63588"/>
                </a:cubicBezTo>
                <a:cubicBezTo>
                  <a:pt x="17592" y="64484"/>
                  <a:pt x="17295" y="65357"/>
                  <a:pt x="17064" y="66254"/>
                </a:cubicBezTo>
                <a:cubicBezTo>
                  <a:pt x="17041" y="66346"/>
                  <a:pt x="17017" y="66639"/>
                  <a:pt x="16945" y="66639"/>
                </a:cubicBezTo>
                <a:cubicBezTo>
                  <a:pt x="16940" y="66639"/>
                  <a:pt x="16935" y="66637"/>
                  <a:pt x="16929" y="66634"/>
                </a:cubicBezTo>
                <a:cubicBezTo>
                  <a:pt x="16853" y="66591"/>
                  <a:pt x="16864" y="66364"/>
                  <a:pt x="16844" y="66277"/>
                </a:cubicBezTo>
                <a:cubicBezTo>
                  <a:pt x="16743" y="65795"/>
                  <a:pt x="16565" y="65327"/>
                  <a:pt x="16475" y="64842"/>
                </a:cubicBezTo>
                <a:cubicBezTo>
                  <a:pt x="16315" y="63977"/>
                  <a:pt x="16238" y="63034"/>
                  <a:pt x="16164" y="62155"/>
                </a:cubicBezTo>
                <a:cubicBezTo>
                  <a:pt x="16083" y="61196"/>
                  <a:pt x="16105" y="60109"/>
                  <a:pt x="16171" y="59148"/>
                </a:cubicBezTo>
                <a:cubicBezTo>
                  <a:pt x="16247" y="58048"/>
                  <a:pt x="16398" y="56951"/>
                  <a:pt x="16654" y="55878"/>
                </a:cubicBezTo>
                <a:cubicBezTo>
                  <a:pt x="16799" y="55268"/>
                  <a:pt x="17033" y="54703"/>
                  <a:pt x="17276" y="54130"/>
                </a:cubicBezTo>
                <a:cubicBezTo>
                  <a:pt x="17372" y="53904"/>
                  <a:pt x="17457" y="53667"/>
                  <a:pt x="17545" y="53431"/>
                </a:cubicBezTo>
                <a:close/>
                <a:moveTo>
                  <a:pt x="11205" y="60347"/>
                </a:moveTo>
                <a:lnTo>
                  <a:pt x="11205" y="60347"/>
                </a:lnTo>
                <a:cubicBezTo>
                  <a:pt x="11177" y="60385"/>
                  <a:pt x="11156" y="60414"/>
                  <a:pt x="11146" y="60428"/>
                </a:cubicBezTo>
                <a:cubicBezTo>
                  <a:pt x="10872" y="60761"/>
                  <a:pt x="10580" y="61072"/>
                  <a:pt x="10281" y="61383"/>
                </a:cubicBezTo>
                <a:cubicBezTo>
                  <a:pt x="9669" y="62021"/>
                  <a:pt x="9173" y="62729"/>
                  <a:pt x="8600" y="63400"/>
                </a:cubicBezTo>
                <a:cubicBezTo>
                  <a:pt x="7915" y="64203"/>
                  <a:pt x="7126" y="64876"/>
                  <a:pt x="6338" y="65574"/>
                </a:cubicBezTo>
                <a:cubicBezTo>
                  <a:pt x="5586" y="66239"/>
                  <a:pt x="4893" y="66965"/>
                  <a:pt x="4144" y="67632"/>
                </a:cubicBezTo>
                <a:cubicBezTo>
                  <a:pt x="2999" y="68652"/>
                  <a:pt x="1748" y="69619"/>
                  <a:pt x="718" y="70766"/>
                </a:cubicBezTo>
                <a:cubicBezTo>
                  <a:pt x="2203" y="68844"/>
                  <a:pt x="3440" y="66719"/>
                  <a:pt x="5183" y="65014"/>
                </a:cubicBezTo>
                <a:cubicBezTo>
                  <a:pt x="6050" y="64161"/>
                  <a:pt x="6892" y="63238"/>
                  <a:pt x="7905" y="62560"/>
                </a:cubicBezTo>
                <a:cubicBezTo>
                  <a:pt x="8500" y="62161"/>
                  <a:pt x="9119" y="61807"/>
                  <a:pt x="9720" y="61431"/>
                </a:cubicBezTo>
                <a:lnTo>
                  <a:pt x="9720" y="61431"/>
                </a:lnTo>
                <a:cubicBezTo>
                  <a:pt x="8897" y="62264"/>
                  <a:pt x="8022" y="63023"/>
                  <a:pt x="7189" y="63850"/>
                </a:cubicBezTo>
                <a:cubicBezTo>
                  <a:pt x="6091" y="64939"/>
                  <a:pt x="5058" y="66034"/>
                  <a:pt x="3898" y="67056"/>
                </a:cubicBezTo>
                <a:cubicBezTo>
                  <a:pt x="3852" y="67097"/>
                  <a:pt x="3887" y="67166"/>
                  <a:pt x="3934" y="67166"/>
                </a:cubicBezTo>
                <a:cubicBezTo>
                  <a:pt x="3946" y="67166"/>
                  <a:pt x="3959" y="67162"/>
                  <a:pt x="3971" y="67152"/>
                </a:cubicBezTo>
                <a:cubicBezTo>
                  <a:pt x="4840" y="66406"/>
                  <a:pt x="5631" y="65671"/>
                  <a:pt x="6429" y="64848"/>
                </a:cubicBezTo>
                <a:cubicBezTo>
                  <a:pt x="7367" y="63879"/>
                  <a:pt x="8443" y="63069"/>
                  <a:pt x="9387" y="62115"/>
                </a:cubicBezTo>
                <a:cubicBezTo>
                  <a:pt x="9860" y="61636"/>
                  <a:pt x="10341" y="61153"/>
                  <a:pt x="10820" y="60667"/>
                </a:cubicBezTo>
                <a:cubicBezTo>
                  <a:pt x="10872" y="60628"/>
                  <a:pt x="10927" y="60592"/>
                  <a:pt x="10978" y="60550"/>
                </a:cubicBezTo>
                <a:cubicBezTo>
                  <a:pt x="10997" y="60534"/>
                  <a:pt x="10997" y="60515"/>
                  <a:pt x="10994" y="60498"/>
                </a:cubicBezTo>
                <a:cubicBezTo>
                  <a:pt x="11066" y="60451"/>
                  <a:pt x="11137" y="60399"/>
                  <a:pt x="11205" y="60347"/>
                </a:cubicBezTo>
                <a:close/>
                <a:moveTo>
                  <a:pt x="5780" y="63979"/>
                </a:moveTo>
                <a:cubicBezTo>
                  <a:pt x="5469" y="64290"/>
                  <a:pt x="5160" y="64605"/>
                  <a:pt x="4847" y="64913"/>
                </a:cubicBezTo>
                <a:cubicBezTo>
                  <a:pt x="3003" y="66734"/>
                  <a:pt x="1819" y="69067"/>
                  <a:pt x="315" y="71151"/>
                </a:cubicBezTo>
                <a:cubicBezTo>
                  <a:pt x="601" y="70608"/>
                  <a:pt x="1197" y="69501"/>
                  <a:pt x="1268" y="69344"/>
                </a:cubicBezTo>
                <a:cubicBezTo>
                  <a:pt x="2105" y="67500"/>
                  <a:pt x="3560" y="65781"/>
                  <a:pt x="5129" y="64523"/>
                </a:cubicBezTo>
                <a:cubicBezTo>
                  <a:pt x="5349" y="64346"/>
                  <a:pt x="5564" y="64161"/>
                  <a:pt x="5780" y="63979"/>
                </a:cubicBezTo>
                <a:close/>
                <a:moveTo>
                  <a:pt x="10862" y="61105"/>
                </a:moveTo>
                <a:cubicBezTo>
                  <a:pt x="10453" y="61773"/>
                  <a:pt x="10061" y="62452"/>
                  <a:pt x="9643" y="63102"/>
                </a:cubicBezTo>
                <a:cubicBezTo>
                  <a:pt x="9144" y="63879"/>
                  <a:pt x="8600" y="64673"/>
                  <a:pt x="7949" y="65331"/>
                </a:cubicBezTo>
                <a:cubicBezTo>
                  <a:pt x="7335" y="65952"/>
                  <a:pt x="6684" y="66533"/>
                  <a:pt x="6087" y="67174"/>
                </a:cubicBezTo>
                <a:cubicBezTo>
                  <a:pt x="4961" y="68381"/>
                  <a:pt x="3582" y="69515"/>
                  <a:pt x="2202" y="70428"/>
                </a:cubicBezTo>
                <a:cubicBezTo>
                  <a:pt x="2017" y="70550"/>
                  <a:pt x="648" y="71482"/>
                  <a:pt x="255" y="71482"/>
                </a:cubicBezTo>
                <a:cubicBezTo>
                  <a:pt x="212" y="71482"/>
                  <a:pt x="181" y="71471"/>
                  <a:pt x="164" y="71447"/>
                </a:cubicBezTo>
                <a:cubicBezTo>
                  <a:pt x="163" y="71443"/>
                  <a:pt x="213" y="71345"/>
                  <a:pt x="293" y="71193"/>
                </a:cubicBezTo>
                <a:lnTo>
                  <a:pt x="293" y="71193"/>
                </a:lnTo>
                <a:cubicBezTo>
                  <a:pt x="289" y="71216"/>
                  <a:pt x="309" y="71237"/>
                  <a:pt x="330" y="71237"/>
                </a:cubicBezTo>
                <a:cubicBezTo>
                  <a:pt x="340" y="71237"/>
                  <a:pt x="350" y="71233"/>
                  <a:pt x="358" y="71223"/>
                </a:cubicBezTo>
                <a:cubicBezTo>
                  <a:pt x="387" y="71187"/>
                  <a:pt x="414" y="71151"/>
                  <a:pt x="443" y="71115"/>
                </a:cubicBezTo>
                <a:cubicBezTo>
                  <a:pt x="452" y="71129"/>
                  <a:pt x="467" y="71139"/>
                  <a:pt x="483" y="71139"/>
                </a:cubicBezTo>
                <a:cubicBezTo>
                  <a:pt x="493" y="71139"/>
                  <a:pt x="504" y="71134"/>
                  <a:pt x="514" y="71123"/>
                </a:cubicBezTo>
                <a:cubicBezTo>
                  <a:pt x="1428" y="70073"/>
                  <a:pt x="2594" y="69201"/>
                  <a:pt x="3681" y="68336"/>
                </a:cubicBezTo>
                <a:cubicBezTo>
                  <a:pt x="4795" y="67448"/>
                  <a:pt x="5839" y="66501"/>
                  <a:pt x="6895" y="65542"/>
                </a:cubicBezTo>
                <a:cubicBezTo>
                  <a:pt x="8370" y="64203"/>
                  <a:pt x="9641" y="62676"/>
                  <a:pt x="10862" y="61105"/>
                </a:cubicBezTo>
                <a:close/>
                <a:moveTo>
                  <a:pt x="38101" y="1"/>
                </a:moveTo>
                <a:cubicBezTo>
                  <a:pt x="37974" y="1"/>
                  <a:pt x="37849" y="92"/>
                  <a:pt x="37872" y="257"/>
                </a:cubicBezTo>
                <a:cubicBezTo>
                  <a:pt x="37930" y="682"/>
                  <a:pt x="37948" y="1110"/>
                  <a:pt x="37953" y="1543"/>
                </a:cubicBezTo>
                <a:cubicBezTo>
                  <a:pt x="37896" y="1728"/>
                  <a:pt x="37846" y="1914"/>
                  <a:pt x="37803" y="2102"/>
                </a:cubicBezTo>
                <a:cubicBezTo>
                  <a:pt x="37460" y="2435"/>
                  <a:pt x="37107" y="2760"/>
                  <a:pt x="36775" y="3100"/>
                </a:cubicBezTo>
                <a:cubicBezTo>
                  <a:pt x="36444" y="3439"/>
                  <a:pt x="36225" y="3867"/>
                  <a:pt x="35929" y="4234"/>
                </a:cubicBezTo>
                <a:cubicBezTo>
                  <a:pt x="35230" y="5097"/>
                  <a:pt x="34332" y="5787"/>
                  <a:pt x="33654" y="6674"/>
                </a:cubicBezTo>
                <a:cubicBezTo>
                  <a:pt x="32891" y="7670"/>
                  <a:pt x="32099" y="8573"/>
                  <a:pt x="31238" y="9480"/>
                </a:cubicBezTo>
                <a:cubicBezTo>
                  <a:pt x="30381" y="10386"/>
                  <a:pt x="29710" y="11473"/>
                  <a:pt x="28891" y="12416"/>
                </a:cubicBezTo>
                <a:cubicBezTo>
                  <a:pt x="28097" y="13331"/>
                  <a:pt x="27213" y="14154"/>
                  <a:pt x="26486" y="15124"/>
                </a:cubicBezTo>
                <a:cubicBezTo>
                  <a:pt x="25733" y="16131"/>
                  <a:pt x="25168" y="17259"/>
                  <a:pt x="24448" y="18284"/>
                </a:cubicBezTo>
                <a:cubicBezTo>
                  <a:pt x="23738" y="19298"/>
                  <a:pt x="23131" y="20416"/>
                  <a:pt x="22558" y="21515"/>
                </a:cubicBezTo>
                <a:cubicBezTo>
                  <a:pt x="22000" y="22587"/>
                  <a:pt x="21566" y="23692"/>
                  <a:pt x="20974" y="24730"/>
                </a:cubicBezTo>
                <a:cubicBezTo>
                  <a:pt x="20737" y="24917"/>
                  <a:pt x="20499" y="25098"/>
                  <a:pt x="20296" y="25322"/>
                </a:cubicBezTo>
                <a:cubicBezTo>
                  <a:pt x="20245" y="25379"/>
                  <a:pt x="20306" y="25465"/>
                  <a:pt x="20370" y="25465"/>
                </a:cubicBezTo>
                <a:cubicBezTo>
                  <a:pt x="20386" y="25465"/>
                  <a:pt x="20403" y="25459"/>
                  <a:pt x="20418" y="25445"/>
                </a:cubicBezTo>
                <a:cubicBezTo>
                  <a:pt x="20497" y="25370"/>
                  <a:pt x="20584" y="25302"/>
                  <a:pt x="20671" y="25235"/>
                </a:cubicBezTo>
                <a:lnTo>
                  <a:pt x="20671" y="25235"/>
                </a:lnTo>
                <a:cubicBezTo>
                  <a:pt x="20659" y="25254"/>
                  <a:pt x="20650" y="25270"/>
                  <a:pt x="20637" y="25289"/>
                </a:cubicBezTo>
                <a:cubicBezTo>
                  <a:pt x="20582" y="25373"/>
                  <a:pt x="20606" y="25484"/>
                  <a:pt x="20702" y="25524"/>
                </a:cubicBezTo>
                <a:cubicBezTo>
                  <a:pt x="20786" y="25560"/>
                  <a:pt x="20873" y="25575"/>
                  <a:pt x="20962" y="25575"/>
                </a:cubicBezTo>
                <a:cubicBezTo>
                  <a:pt x="21140" y="25575"/>
                  <a:pt x="21324" y="25516"/>
                  <a:pt x="21489" y="25456"/>
                </a:cubicBezTo>
                <a:cubicBezTo>
                  <a:pt x="22094" y="25239"/>
                  <a:pt x="22756" y="24902"/>
                  <a:pt x="23311" y="24583"/>
                </a:cubicBezTo>
                <a:cubicBezTo>
                  <a:pt x="24448" y="23929"/>
                  <a:pt x="25494" y="23142"/>
                  <a:pt x="26652" y="22515"/>
                </a:cubicBezTo>
                <a:cubicBezTo>
                  <a:pt x="27811" y="21887"/>
                  <a:pt x="28843" y="21136"/>
                  <a:pt x="29828" y="20263"/>
                </a:cubicBezTo>
                <a:cubicBezTo>
                  <a:pt x="30890" y="19318"/>
                  <a:pt x="31976" y="18386"/>
                  <a:pt x="32847" y="17253"/>
                </a:cubicBezTo>
                <a:cubicBezTo>
                  <a:pt x="34438" y="15184"/>
                  <a:pt x="35801" y="12711"/>
                  <a:pt x="36433" y="10164"/>
                </a:cubicBezTo>
                <a:cubicBezTo>
                  <a:pt x="36621" y="9400"/>
                  <a:pt x="36660" y="8612"/>
                  <a:pt x="36824" y="7844"/>
                </a:cubicBezTo>
                <a:cubicBezTo>
                  <a:pt x="36993" y="7038"/>
                  <a:pt x="37201" y="6252"/>
                  <a:pt x="37436" y="5462"/>
                </a:cubicBezTo>
                <a:cubicBezTo>
                  <a:pt x="37520" y="5180"/>
                  <a:pt x="37619" y="4886"/>
                  <a:pt x="37709" y="4591"/>
                </a:cubicBezTo>
                <a:lnTo>
                  <a:pt x="37709" y="4591"/>
                </a:lnTo>
                <a:cubicBezTo>
                  <a:pt x="37551" y="5676"/>
                  <a:pt x="37359" y="6756"/>
                  <a:pt x="37230" y="7802"/>
                </a:cubicBezTo>
                <a:cubicBezTo>
                  <a:pt x="36948" y="10080"/>
                  <a:pt x="36253" y="12248"/>
                  <a:pt x="35851" y="14505"/>
                </a:cubicBezTo>
                <a:cubicBezTo>
                  <a:pt x="35450" y="16767"/>
                  <a:pt x="34945" y="19038"/>
                  <a:pt x="34338" y="21258"/>
                </a:cubicBezTo>
                <a:cubicBezTo>
                  <a:pt x="34283" y="21356"/>
                  <a:pt x="34229" y="21452"/>
                  <a:pt x="34174" y="21549"/>
                </a:cubicBezTo>
                <a:cubicBezTo>
                  <a:pt x="34069" y="21618"/>
                  <a:pt x="33960" y="21683"/>
                  <a:pt x="33849" y="21744"/>
                </a:cubicBezTo>
                <a:cubicBezTo>
                  <a:pt x="33826" y="21730"/>
                  <a:pt x="33800" y="21722"/>
                  <a:pt x="33774" y="21722"/>
                </a:cubicBezTo>
                <a:cubicBezTo>
                  <a:pt x="33751" y="21722"/>
                  <a:pt x="33728" y="21728"/>
                  <a:pt x="33709" y="21744"/>
                </a:cubicBezTo>
                <a:cubicBezTo>
                  <a:pt x="33636" y="21805"/>
                  <a:pt x="33567" y="21867"/>
                  <a:pt x="33495" y="21928"/>
                </a:cubicBezTo>
                <a:cubicBezTo>
                  <a:pt x="33014" y="22159"/>
                  <a:pt x="32511" y="22341"/>
                  <a:pt x="32051" y="22484"/>
                </a:cubicBezTo>
                <a:cubicBezTo>
                  <a:pt x="31192" y="22749"/>
                  <a:pt x="30272" y="23160"/>
                  <a:pt x="29477" y="23578"/>
                </a:cubicBezTo>
                <a:cubicBezTo>
                  <a:pt x="28670" y="24000"/>
                  <a:pt x="27941" y="24597"/>
                  <a:pt x="27153" y="25059"/>
                </a:cubicBezTo>
                <a:cubicBezTo>
                  <a:pt x="26297" y="25559"/>
                  <a:pt x="25410" y="25984"/>
                  <a:pt x="24683" y="26665"/>
                </a:cubicBezTo>
                <a:cubicBezTo>
                  <a:pt x="23109" y="28138"/>
                  <a:pt x="22008" y="29976"/>
                  <a:pt x="20714" y="31678"/>
                </a:cubicBezTo>
                <a:cubicBezTo>
                  <a:pt x="20037" y="32568"/>
                  <a:pt x="19342" y="33447"/>
                  <a:pt x="18676" y="34345"/>
                </a:cubicBezTo>
                <a:cubicBezTo>
                  <a:pt x="18510" y="34569"/>
                  <a:pt x="18083" y="35038"/>
                  <a:pt x="18225" y="35344"/>
                </a:cubicBezTo>
                <a:cubicBezTo>
                  <a:pt x="18242" y="35385"/>
                  <a:pt x="18281" y="35421"/>
                  <a:pt x="18328" y="35424"/>
                </a:cubicBezTo>
                <a:cubicBezTo>
                  <a:pt x="18344" y="35425"/>
                  <a:pt x="18360" y="35426"/>
                  <a:pt x="18376" y="35426"/>
                </a:cubicBezTo>
                <a:cubicBezTo>
                  <a:pt x="18923" y="35426"/>
                  <a:pt x="19658" y="34810"/>
                  <a:pt x="20081" y="34585"/>
                </a:cubicBezTo>
                <a:cubicBezTo>
                  <a:pt x="21099" y="34044"/>
                  <a:pt x="22053" y="33404"/>
                  <a:pt x="23071" y="32861"/>
                </a:cubicBezTo>
                <a:cubicBezTo>
                  <a:pt x="24973" y="31847"/>
                  <a:pt x="26809" y="30607"/>
                  <a:pt x="28465" y="29224"/>
                </a:cubicBezTo>
                <a:cubicBezTo>
                  <a:pt x="29977" y="27958"/>
                  <a:pt x="31130" y="26548"/>
                  <a:pt x="32348" y="24996"/>
                </a:cubicBezTo>
                <a:cubicBezTo>
                  <a:pt x="32962" y="24214"/>
                  <a:pt x="33484" y="23407"/>
                  <a:pt x="33972" y="22544"/>
                </a:cubicBezTo>
                <a:lnTo>
                  <a:pt x="33972" y="22544"/>
                </a:lnTo>
                <a:cubicBezTo>
                  <a:pt x="33697" y="23442"/>
                  <a:pt x="33393" y="24325"/>
                  <a:pt x="33169" y="25242"/>
                </a:cubicBezTo>
                <a:cubicBezTo>
                  <a:pt x="32857" y="26521"/>
                  <a:pt x="32500" y="27781"/>
                  <a:pt x="32015" y="29004"/>
                </a:cubicBezTo>
                <a:cubicBezTo>
                  <a:pt x="31593" y="30067"/>
                  <a:pt x="31169" y="31061"/>
                  <a:pt x="30638" y="32074"/>
                </a:cubicBezTo>
                <a:cubicBezTo>
                  <a:pt x="30512" y="32316"/>
                  <a:pt x="30398" y="32565"/>
                  <a:pt x="30288" y="32812"/>
                </a:cubicBezTo>
                <a:cubicBezTo>
                  <a:pt x="30209" y="32913"/>
                  <a:pt x="30131" y="33015"/>
                  <a:pt x="30052" y="33116"/>
                </a:cubicBezTo>
                <a:cubicBezTo>
                  <a:pt x="30047" y="33114"/>
                  <a:pt x="30040" y="33114"/>
                  <a:pt x="30034" y="33114"/>
                </a:cubicBezTo>
                <a:cubicBezTo>
                  <a:pt x="30015" y="33114"/>
                  <a:pt x="29995" y="33121"/>
                  <a:pt x="29979" y="33143"/>
                </a:cubicBezTo>
                <a:cubicBezTo>
                  <a:pt x="29976" y="33146"/>
                  <a:pt x="29976" y="33152"/>
                  <a:pt x="29972" y="33155"/>
                </a:cubicBezTo>
                <a:cubicBezTo>
                  <a:pt x="29898" y="33144"/>
                  <a:pt x="29822" y="33139"/>
                  <a:pt x="29745" y="33139"/>
                </a:cubicBezTo>
                <a:cubicBezTo>
                  <a:pt x="29301" y="33139"/>
                  <a:pt x="28815" y="33302"/>
                  <a:pt x="28410" y="33376"/>
                </a:cubicBezTo>
                <a:cubicBezTo>
                  <a:pt x="27655" y="33513"/>
                  <a:pt x="26829" y="33477"/>
                  <a:pt x="26101" y="33715"/>
                </a:cubicBezTo>
                <a:cubicBezTo>
                  <a:pt x="24509" y="34232"/>
                  <a:pt x="22953" y="35084"/>
                  <a:pt x="21543" y="35978"/>
                </a:cubicBezTo>
                <a:cubicBezTo>
                  <a:pt x="20185" y="36838"/>
                  <a:pt x="19033" y="38071"/>
                  <a:pt x="17920" y="39219"/>
                </a:cubicBezTo>
                <a:cubicBezTo>
                  <a:pt x="16811" y="40360"/>
                  <a:pt x="15632" y="41452"/>
                  <a:pt x="14745" y="42775"/>
                </a:cubicBezTo>
                <a:cubicBezTo>
                  <a:pt x="14593" y="42884"/>
                  <a:pt x="14437" y="42982"/>
                  <a:pt x="14269" y="43065"/>
                </a:cubicBezTo>
                <a:cubicBezTo>
                  <a:pt x="14213" y="43092"/>
                  <a:pt x="14236" y="43170"/>
                  <a:pt x="14290" y="43170"/>
                </a:cubicBezTo>
                <a:cubicBezTo>
                  <a:pt x="14297" y="43170"/>
                  <a:pt x="14304" y="43169"/>
                  <a:pt x="14311" y="43166"/>
                </a:cubicBezTo>
                <a:cubicBezTo>
                  <a:pt x="14392" y="43134"/>
                  <a:pt x="14472" y="43105"/>
                  <a:pt x="14552" y="43076"/>
                </a:cubicBezTo>
                <a:lnTo>
                  <a:pt x="14552" y="43076"/>
                </a:lnTo>
                <a:cubicBezTo>
                  <a:pt x="14518" y="43131"/>
                  <a:pt x="14481" y="43182"/>
                  <a:pt x="14449" y="43235"/>
                </a:cubicBezTo>
                <a:cubicBezTo>
                  <a:pt x="14420" y="43284"/>
                  <a:pt x="14427" y="43347"/>
                  <a:pt x="14485" y="43370"/>
                </a:cubicBezTo>
                <a:cubicBezTo>
                  <a:pt x="14588" y="43412"/>
                  <a:pt x="14694" y="43430"/>
                  <a:pt x="14802" y="43430"/>
                </a:cubicBezTo>
                <a:cubicBezTo>
                  <a:pt x="15076" y="43430"/>
                  <a:pt x="15359" y="43318"/>
                  <a:pt x="15616" y="43232"/>
                </a:cubicBezTo>
                <a:cubicBezTo>
                  <a:pt x="16417" y="42963"/>
                  <a:pt x="17276" y="42754"/>
                  <a:pt x="18050" y="42407"/>
                </a:cubicBezTo>
                <a:cubicBezTo>
                  <a:pt x="19556" y="41730"/>
                  <a:pt x="20960" y="40704"/>
                  <a:pt x="22327" y="39796"/>
                </a:cubicBezTo>
                <a:cubicBezTo>
                  <a:pt x="23865" y="38771"/>
                  <a:pt x="25437" y="37771"/>
                  <a:pt x="26881" y="36604"/>
                </a:cubicBezTo>
                <a:cubicBezTo>
                  <a:pt x="27581" y="36039"/>
                  <a:pt x="28313" y="35545"/>
                  <a:pt x="28950" y="34908"/>
                </a:cubicBezTo>
                <a:cubicBezTo>
                  <a:pt x="29218" y="34640"/>
                  <a:pt x="29457" y="34347"/>
                  <a:pt x="29687" y="34044"/>
                </a:cubicBezTo>
                <a:lnTo>
                  <a:pt x="29687" y="34044"/>
                </a:lnTo>
                <a:cubicBezTo>
                  <a:pt x="29679" y="34108"/>
                  <a:pt x="29672" y="34172"/>
                  <a:pt x="29665" y="34237"/>
                </a:cubicBezTo>
                <a:cubicBezTo>
                  <a:pt x="29475" y="34678"/>
                  <a:pt x="29277" y="35117"/>
                  <a:pt x="29044" y="35540"/>
                </a:cubicBezTo>
                <a:cubicBezTo>
                  <a:pt x="27762" y="37881"/>
                  <a:pt x="26483" y="40307"/>
                  <a:pt x="25050" y="42555"/>
                </a:cubicBezTo>
                <a:cubicBezTo>
                  <a:pt x="24787" y="42966"/>
                  <a:pt x="24519" y="43370"/>
                  <a:pt x="24252" y="43775"/>
                </a:cubicBezTo>
                <a:cubicBezTo>
                  <a:pt x="24052" y="44005"/>
                  <a:pt x="23845" y="44230"/>
                  <a:pt x="23637" y="44450"/>
                </a:cubicBezTo>
                <a:cubicBezTo>
                  <a:pt x="23692" y="44351"/>
                  <a:pt x="23607" y="44249"/>
                  <a:pt x="23516" y="44249"/>
                </a:cubicBezTo>
                <a:cubicBezTo>
                  <a:pt x="23481" y="44249"/>
                  <a:pt x="23445" y="44265"/>
                  <a:pt x="23416" y="44303"/>
                </a:cubicBezTo>
                <a:cubicBezTo>
                  <a:pt x="23375" y="44353"/>
                  <a:pt x="23351" y="44405"/>
                  <a:pt x="23329" y="44462"/>
                </a:cubicBezTo>
                <a:cubicBezTo>
                  <a:pt x="22752" y="44411"/>
                  <a:pt x="22201" y="44145"/>
                  <a:pt x="21616" y="44086"/>
                </a:cubicBezTo>
                <a:cubicBezTo>
                  <a:pt x="21536" y="44078"/>
                  <a:pt x="21457" y="44074"/>
                  <a:pt x="21380" y="44074"/>
                </a:cubicBezTo>
                <a:cubicBezTo>
                  <a:pt x="20909" y="44074"/>
                  <a:pt x="20499" y="44213"/>
                  <a:pt x="20028" y="44331"/>
                </a:cubicBezTo>
                <a:cubicBezTo>
                  <a:pt x="18571" y="44699"/>
                  <a:pt x="17163" y="45331"/>
                  <a:pt x="15823" y="46009"/>
                </a:cubicBezTo>
                <a:cubicBezTo>
                  <a:pt x="14465" y="46695"/>
                  <a:pt x="13295" y="47642"/>
                  <a:pt x="12258" y="48750"/>
                </a:cubicBezTo>
                <a:cubicBezTo>
                  <a:pt x="11637" y="49411"/>
                  <a:pt x="11073" y="50130"/>
                  <a:pt x="10524" y="50848"/>
                </a:cubicBezTo>
                <a:cubicBezTo>
                  <a:pt x="10295" y="51146"/>
                  <a:pt x="9743" y="51608"/>
                  <a:pt x="9824" y="52020"/>
                </a:cubicBezTo>
                <a:cubicBezTo>
                  <a:pt x="9831" y="52057"/>
                  <a:pt x="9854" y="52098"/>
                  <a:pt x="9895" y="52111"/>
                </a:cubicBezTo>
                <a:cubicBezTo>
                  <a:pt x="10005" y="52144"/>
                  <a:pt x="10115" y="52158"/>
                  <a:pt x="10224" y="52158"/>
                </a:cubicBezTo>
                <a:cubicBezTo>
                  <a:pt x="10573" y="52158"/>
                  <a:pt x="10915" y="52017"/>
                  <a:pt x="11245" y="51897"/>
                </a:cubicBezTo>
                <a:cubicBezTo>
                  <a:pt x="11999" y="51623"/>
                  <a:pt x="12749" y="51370"/>
                  <a:pt x="13489" y="51055"/>
                </a:cubicBezTo>
                <a:cubicBezTo>
                  <a:pt x="15100" y="50364"/>
                  <a:pt x="16623" y="49538"/>
                  <a:pt x="18192" y="48764"/>
                </a:cubicBezTo>
                <a:cubicBezTo>
                  <a:pt x="19493" y="48124"/>
                  <a:pt x="20713" y="47324"/>
                  <a:pt x="21857" y="46436"/>
                </a:cubicBezTo>
                <a:cubicBezTo>
                  <a:pt x="22367" y="46041"/>
                  <a:pt x="22823" y="45639"/>
                  <a:pt x="23246" y="45215"/>
                </a:cubicBezTo>
                <a:lnTo>
                  <a:pt x="23246" y="45215"/>
                </a:lnTo>
                <a:cubicBezTo>
                  <a:pt x="23245" y="45234"/>
                  <a:pt x="23242" y="45253"/>
                  <a:pt x="23239" y="45272"/>
                </a:cubicBezTo>
                <a:cubicBezTo>
                  <a:pt x="22376" y="46523"/>
                  <a:pt x="21486" y="47752"/>
                  <a:pt x="20562" y="48973"/>
                </a:cubicBezTo>
                <a:cubicBezTo>
                  <a:pt x="19686" y="50131"/>
                  <a:pt x="18751" y="51232"/>
                  <a:pt x="17798" y="52318"/>
                </a:cubicBezTo>
                <a:cubicBezTo>
                  <a:pt x="17780" y="52335"/>
                  <a:pt x="17762" y="52351"/>
                  <a:pt x="17742" y="52365"/>
                </a:cubicBezTo>
                <a:cubicBezTo>
                  <a:pt x="17299" y="52461"/>
                  <a:pt x="16811" y="52472"/>
                  <a:pt x="16375" y="52546"/>
                </a:cubicBezTo>
                <a:cubicBezTo>
                  <a:pt x="15737" y="52655"/>
                  <a:pt x="15144" y="52776"/>
                  <a:pt x="14531" y="52987"/>
                </a:cubicBezTo>
                <a:cubicBezTo>
                  <a:pt x="13221" y="53441"/>
                  <a:pt x="11854" y="53725"/>
                  <a:pt x="10609" y="54353"/>
                </a:cubicBezTo>
                <a:cubicBezTo>
                  <a:pt x="9355" y="54982"/>
                  <a:pt x="8356" y="55868"/>
                  <a:pt x="7352" y="56830"/>
                </a:cubicBezTo>
                <a:cubicBezTo>
                  <a:pt x="6836" y="57326"/>
                  <a:pt x="6328" y="57847"/>
                  <a:pt x="5790" y="58320"/>
                </a:cubicBezTo>
                <a:cubicBezTo>
                  <a:pt x="5586" y="58499"/>
                  <a:pt x="5281" y="58688"/>
                  <a:pt x="5281" y="58991"/>
                </a:cubicBezTo>
                <a:cubicBezTo>
                  <a:pt x="5281" y="59085"/>
                  <a:pt x="5338" y="59162"/>
                  <a:pt x="5433" y="59162"/>
                </a:cubicBezTo>
                <a:cubicBezTo>
                  <a:pt x="5438" y="59162"/>
                  <a:pt x="5444" y="59162"/>
                  <a:pt x="5450" y="59161"/>
                </a:cubicBezTo>
                <a:cubicBezTo>
                  <a:pt x="5995" y="59105"/>
                  <a:pt x="6483" y="58788"/>
                  <a:pt x="7003" y="58635"/>
                </a:cubicBezTo>
                <a:cubicBezTo>
                  <a:pt x="7688" y="58435"/>
                  <a:pt x="8399" y="58404"/>
                  <a:pt x="9076" y="58153"/>
                </a:cubicBezTo>
                <a:cubicBezTo>
                  <a:pt x="9660" y="57936"/>
                  <a:pt x="10197" y="57608"/>
                  <a:pt x="10735" y="57293"/>
                </a:cubicBezTo>
                <a:cubicBezTo>
                  <a:pt x="11364" y="56928"/>
                  <a:pt x="12057" y="56668"/>
                  <a:pt x="12667" y="56272"/>
                </a:cubicBezTo>
                <a:cubicBezTo>
                  <a:pt x="13758" y="55569"/>
                  <a:pt x="14993" y="55027"/>
                  <a:pt x="15949" y="54130"/>
                </a:cubicBezTo>
                <a:cubicBezTo>
                  <a:pt x="16260" y="53839"/>
                  <a:pt x="16598" y="53566"/>
                  <a:pt x="16938" y="53294"/>
                </a:cubicBezTo>
                <a:lnTo>
                  <a:pt x="16938" y="53294"/>
                </a:lnTo>
                <a:cubicBezTo>
                  <a:pt x="16501" y="53784"/>
                  <a:pt x="16064" y="54273"/>
                  <a:pt x="15626" y="54765"/>
                </a:cubicBezTo>
                <a:cubicBezTo>
                  <a:pt x="14702" y="55805"/>
                  <a:pt x="13862" y="56920"/>
                  <a:pt x="12948" y="57974"/>
                </a:cubicBezTo>
                <a:cubicBezTo>
                  <a:pt x="12360" y="58649"/>
                  <a:pt x="11749" y="59293"/>
                  <a:pt x="11137" y="59938"/>
                </a:cubicBezTo>
                <a:cubicBezTo>
                  <a:pt x="10488" y="60337"/>
                  <a:pt x="9802" y="60661"/>
                  <a:pt x="9137" y="61068"/>
                </a:cubicBezTo>
                <a:cubicBezTo>
                  <a:pt x="8438" y="61494"/>
                  <a:pt x="7647" y="61840"/>
                  <a:pt x="6996" y="62340"/>
                </a:cubicBezTo>
                <a:cubicBezTo>
                  <a:pt x="6373" y="62822"/>
                  <a:pt x="5809" y="63400"/>
                  <a:pt x="5217" y="63921"/>
                </a:cubicBezTo>
                <a:cubicBezTo>
                  <a:pt x="3968" y="65020"/>
                  <a:pt x="2880" y="66124"/>
                  <a:pt x="1947" y="67526"/>
                </a:cubicBezTo>
                <a:cubicBezTo>
                  <a:pt x="1528" y="68157"/>
                  <a:pt x="1139" y="68830"/>
                  <a:pt x="877" y="69544"/>
                </a:cubicBezTo>
                <a:cubicBezTo>
                  <a:pt x="630" y="70219"/>
                  <a:pt x="210" y="70872"/>
                  <a:pt x="9" y="71551"/>
                </a:cubicBezTo>
                <a:cubicBezTo>
                  <a:pt x="1" y="71582"/>
                  <a:pt x="15" y="71630"/>
                  <a:pt x="54" y="71630"/>
                </a:cubicBezTo>
                <a:cubicBezTo>
                  <a:pt x="59" y="71630"/>
                  <a:pt x="63" y="71630"/>
                  <a:pt x="68" y="71630"/>
                </a:cubicBezTo>
                <a:cubicBezTo>
                  <a:pt x="472" y="71630"/>
                  <a:pt x="841" y="71376"/>
                  <a:pt x="1191" y="71187"/>
                </a:cubicBezTo>
                <a:cubicBezTo>
                  <a:pt x="1904" y="70799"/>
                  <a:pt x="2582" y="70361"/>
                  <a:pt x="3216" y="69856"/>
                </a:cubicBezTo>
                <a:cubicBezTo>
                  <a:pt x="4386" y="68926"/>
                  <a:pt x="5483" y="68038"/>
                  <a:pt x="6523" y="66965"/>
                </a:cubicBezTo>
                <a:cubicBezTo>
                  <a:pt x="7102" y="66368"/>
                  <a:pt x="7760" y="65860"/>
                  <a:pt x="8341" y="65272"/>
                </a:cubicBezTo>
                <a:cubicBezTo>
                  <a:pt x="8956" y="64650"/>
                  <a:pt x="9491" y="63898"/>
                  <a:pt x="9974" y="63170"/>
                </a:cubicBezTo>
                <a:cubicBezTo>
                  <a:pt x="10986" y="61645"/>
                  <a:pt x="11969" y="60086"/>
                  <a:pt x="12910" y="58516"/>
                </a:cubicBezTo>
                <a:cubicBezTo>
                  <a:pt x="12924" y="58490"/>
                  <a:pt x="12920" y="58469"/>
                  <a:pt x="12911" y="58451"/>
                </a:cubicBezTo>
                <a:cubicBezTo>
                  <a:pt x="13502" y="57796"/>
                  <a:pt x="14070" y="57128"/>
                  <a:pt x="14601" y="56437"/>
                </a:cubicBezTo>
                <a:cubicBezTo>
                  <a:pt x="15477" y="55293"/>
                  <a:pt x="16456" y="54240"/>
                  <a:pt x="17431" y="53183"/>
                </a:cubicBezTo>
                <a:lnTo>
                  <a:pt x="17431" y="53183"/>
                </a:lnTo>
                <a:cubicBezTo>
                  <a:pt x="17323" y="53436"/>
                  <a:pt x="17227" y="53697"/>
                  <a:pt x="17117" y="53955"/>
                </a:cubicBezTo>
                <a:cubicBezTo>
                  <a:pt x="16866" y="54542"/>
                  <a:pt x="16605" y="55122"/>
                  <a:pt x="16449" y="55744"/>
                </a:cubicBezTo>
                <a:cubicBezTo>
                  <a:pt x="16131" y="57031"/>
                  <a:pt x="15899" y="58391"/>
                  <a:pt x="15928" y="59723"/>
                </a:cubicBezTo>
                <a:cubicBezTo>
                  <a:pt x="15957" y="61028"/>
                  <a:pt x="15998" y="62268"/>
                  <a:pt x="16181" y="63562"/>
                </a:cubicBezTo>
                <a:cubicBezTo>
                  <a:pt x="16267" y="64163"/>
                  <a:pt x="16297" y="64747"/>
                  <a:pt x="16439" y="65337"/>
                </a:cubicBezTo>
                <a:cubicBezTo>
                  <a:pt x="16503" y="65602"/>
                  <a:pt x="16557" y="65866"/>
                  <a:pt x="16630" y="66128"/>
                </a:cubicBezTo>
                <a:cubicBezTo>
                  <a:pt x="16705" y="66394"/>
                  <a:pt x="16706" y="66682"/>
                  <a:pt x="16822" y="66931"/>
                </a:cubicBezTo>
                <a:cubicBezTo>
                  <a:pt x="16835" y="66960"/>
                  <a:pt x="16860" y="66974"/>
                  <a:pt x="16885" y="66974"/>
                </a:cubicBezTo>
                <a:cubicBezTo>
                  <a:pt x="16906" y="66974"/>
                  <a:pt x="16927" y="66965"/>
                  <a:pt x="16944" y="66948"/>
                </a:cubicBezTo>
                <a:cubicBezTo>
                  <a:pt x="17240" y="66638"/>
                  <a:pt x="17328" y="65960"/>
                  <a:pt x="17460" y="65564"/>
                </a:cubicBezTo>
                <a:cubicBezTo>
                  <a:pt x="17645" y="65014"/>
                  <a:pt x="17835" y="64465"/>
                  <a:pt x="18028" y="63921"/>
                </a:cubicBezTo>
                <a:cubicBezTo>
                  <a:pt x="18441" y="62758"/>
                  <a:pt x="18615" y="61520"/>
                  <a:pt x="18805" y="60307"/>
                </a:cubicBezTo>
                <a:cubicBezTo>
                  <a:pt x="18993" y="59111"/>
                  <a:pt x="18915" y="57879"/>
                  <a:pt x="18740" y="56685"/>
                </a:cubicBezTo>
                <a:cubicBezTo>
                  <a:pt x="18646" y="56048"/>
                  <a:pt x="18498" y="55439"/>
                  <a:pt x="18342" y="54815"/>
                </a:cubicBezTo>
                <a:cubicBezTo>
                  <a:pt x="18216" y="54309"/>
                  <a:pt x="17930" y="53582"/>
                  <a:pt x="18008" y="53055"/>
                </a:cubicBezTo>
                <a:cubicBezTo>
                  <a:pt x="18013" y="53030"/>
                  <a:pt x="17992" y="53015"/>
                  <a:pt x="17970" y="53015"/>
                </a:cubicBezTo>
                <a:cubicBezTo>
                  <a:pt x="17964" y="53015"/>
                  <a:pt x="17958" y="53016"/>
                  <a:pt x="17953" y="53018"/>
                </a:cubicBezTo>
                <a:cubicBezTo>
                  <a:pt x="17952" y="53002"/>
                  <a:pt x="17952" y="52987"/>
                  <a:pt x="17949" y="52971"/>
                </a:cubicBezTo>
                <a:cubicBezTo>
                  <a:pt x="17940" y="52931"/>
                  <a:pt x="17911" y="52912"/>
                  <a:pt x="17881" y="52912"/>
                </a:cubicBezTo>
                <a:cubicBezTo>
                  <a:pt x="17845" y="52912"/>
                  <a:pt x="17808" y="52940"/>
                  <a:pt x="17808" y="52989"/>
                </a:cubicBezTo>
                <a:cubicBezTo>
                  <a:pt x="17816" y="53470"/>
                  <a:pt x="17660" y="53942"/>
                  <a:pt x="17626" y="54421"/>
                </a:cubicBezTo>
                <a:cubicBezTo>
                  <a:pt x="17610" y="54656"/>
                  <a:pt x="17545" y="54880"/>
                  <a:pt x="17538" y="55116"/>
                </a:cubicBezTo>
                <a:cubicBezTo>
                  <a:pt x="17531" y="55369"/>
                  <a:pt x="17561" y="55622"/>
                  <a:pt x="17547" y="55875"/>
                </a:cubicBezTo>
                <a:cubicBezTo>
                  <a:pt x="17495" y="56837"/>
                  <a:pt x="17418" y="57799"/>
                  <a:pt x="17430" y="58765"/>
                </a:cubicBezTo>
                <a:cubicBezTo>
                  <a:pt x="17443" y="59773"/>
                  <a:pt x="17545" y="60817"/>
                  <a:pt x="17406" y="61817"/>
                </a:cubicBezTo>
                <a:cubicBezTo>
                  <a:pt x="17331" y="62358"/>
                  <a:pt x="17257" y="62896"/>
                  <a:pt x="17220" y="63441"/>
                </a:cubicBezTo>
                <a:cubicBezTo>
                  <a:pt x="17194" y="63802"/>
                  <a:pt x="17262" y="64411"/>
                  <a:pt x="17111" y="64802"/>
                </a:cubicBezTo>
                <a:cubicBezTo>
                  <a:pt x="17006" y="64382"/>
                  <a:pt x="16980" y="63872"/>
                  <a:pt x="16962" y="63470"/>
                </a:cubicBezTo>
                <a:cubicBezTo>
                  <a:pt x="16941" y="62932"/>
                  <a:pt x="16960" y="62366"/>
                  <a:pt x="17035" y="61837"/>
                </a:cubicBezTo>
                <a:cubicBezTo>
                  <a:pt x="17187" y="60777"/>
                  <a:pt x="17175" y="59724"/>
                  <a:pt x="17218" y="58655"/>
                </a:cubicBezTo>
                <a:cubicBezTo>
                  <a:pt x="17257" y="57660"/>
                  <a:pt x="17285" y="56687"/>
                  <a:pt x="17409" y="55699"/>
                </a:cubicBezTo>
                <a:cubicBezTo>
                  <a:pt x="17473" y="55187"/>
                  <a:pt x="17518" y="54672"/>
                  <a:pt x="17581" y="54159"/>
                </a:cubicBezTo>
                <a:cubicBezTo>
                  <a:pt x="17628" y="53789"/>
                  <a:pt x="17684" y="53423"/>
                  <a:pt x="17688" y="53052"/>
                </a:cubicBezTo>
                <a:cubicBezTo>
                  <a:pt x="17729" y="52955"/>
                  <a:pt x="17775" y="52859"/>
                  <a:pt x="17823" y="52765"/>
                </a:cubicBezTo>
                <a:cubicBezTo>
                  <a:pt x="17978" y="52655"/>
                  <a:pt x="18119" y="52532"/>
                  <a:pt x="18232" y="52373"/>
                </a:cubicBezTo>
                <a:cubicBezTo>
                  <a:pt x="18246" y="52353"/>
                  <a:pt x="18229" y="52335"/>
                  <a:pt x="18210" y="52335"/>
                </a:cubicBezTo>
                <a:cubicBezTo>
                  <a:pt x="18205" y="52335"/>
                  <a:pt x="18200" y="52336"/>
                  <a:pt x="18196" y="52338"/>
                </a:cubicBezTo>
                <a:cubicBezTo>
                  <a:pt x="18734" y="51741"/>
                  <a:pt x="19262" y="51135"/>
                  <a:pt x="19759" y="50500"/>
                </a:cubicBezTo>
                <a:cubicBezTo>
                  <a:pt x="20906" y="49033"/>
                  <a:pt x="22042" y="47571"/>
                  <a:pt x="23129" y="46071"/>
                </a:cubicBezTo>
                <a:lnTo>
                  <a:pt x="23129" y="46071"/>
                </a:lnTo>
                <a:cubicBezTo>
                  <a:pt x="23073" y="46450"/>
                  <a:pt x="23019" y="46832"/>
                  <a:pt x="22990" y="47218"/>
                </a:cubicBezTo>
                <a:cubicBezTo>
                  <a:pt x="22896" y="48474"/>
                  <a:pt x="22762" y="49720"/>
                  <a:pt x="22687" y="50976"/>
                </a:cubicBezTo>
                <a:cubicBezTo>
                  <a:pt x="22610" y="52218"/>
                  <a:pt x="22643" y="53550"/>
                  <a:pt x="22860" y="54773"/>
                </a:cubicBezTo>
                <a:cubicBezTo>
                  <a:pt x="23079" y="56009"/>
                  <a:pt x="23401" y="57135"/>
                  <a:pt x="23838" y="58310"/>
                </a:cubicBezTo>
                <a:cubicBezTo>
                  <a:pt x="24055" y="58895"/>
                  <a:pt x="24353" y="59430"/>
                  <a:pt x="24619" y="59996"/>
                </a:cubicBezTo>
                <a:cubicBezTo>
                  <a:pt x="24732" y="60234"/>
                  <a:pt x="24913" y="61063"/>
                  <a:pt x="25205" y="61128"/>
                </a:cubicBezTo>
                <a:cubicBezTo>
                  <a:pt x="25221" y="61132"/>
                  <a:pt x="25237" y="61134"/>
                  <a:pt x="25252" y="61134"/>
                </a:cubicBezTo>
                <a:cubicBezTo>
                  <a:pt x="25753" y="61134"/>
                  <a:pt x="25733" y="59255"/>
                  <a:pt x="25760" y="58972"/>
                </a:cubicBezTo>
                <a:cubicBezTo>
                  <a:pt x="25874" y="57722"/>
                  <a:pt x="26217" y="56516"/>
                  <a:pt x="26334" y="55265"/>
                </a:cubicBezTo>
                <a:cubicBezTo>
                  <a:pt x="26450" y="54042"/>
                  <a:pt x="26279" y="52890"/>
                  <a:pt x="25957" y="51709"/>
                </a:cubicBezTo>
                <a:cubicBezTo>
                  <a:pt x="25582" y="50342"/>
                  <a:pt x="24814" y="49069"/>
                  <a:pt x="24561" y="47672"/>
                </a:cubicBezTo>
                <a:cubicBezTo>
                  <a:pt x="24437" y="46987"/>
                  <a:pt x="24440" y="46284"/>
                  <a:pt x="24308" y="45597"/>
                </a:cubicBezTo>
                <a:cubicBezTo>
                  <a:pt x="24259" y="45344"/>
                  <a:pt x="24215" y="44975"/>
                  <a:pt x="24117" y="44670"/>
                </a:cubicBezTo>
                <a:cubicBezTo>
                  <a:pt x="24265" y="44456"/>
                  <a:pt x="24416" y="44245"/>
                  <a:pt x="24561" y="44029"/>
                </a:cubicBezTo>
                <a:cubicBezTo>
                  <a:pt x="26041" y="41824"/>
                  <a:pt x="27273" y="39488"/>
                  <a:pt x="28668" y="37232"/>
                </a:cubicBezTo>
                <a:cubicBezTo>
                  <a:pt x="28963" y="36756"/>
                  <a:pt x="29247" y="36289"/>
                  <a:pt x="29513" y="35813"/>
                </a:cubicBezTo>
                <a:lnTo>
                  <a:pt x="29513" y="35813"/>
                </a:lnTo>
                <a:cubicBezTo>
                  <a:pt x="29435" y="36470"/>
                  <a:pt x="29383" y="37128"/>
                  <a:pt x="29392" y="37792"/>
                </a:cubicBezTo>
                <a:cubicBezTo>
                  <a:pt x="29418" y="39770"/>
                  <a:pt x="29718" y="41678"/>
                  <a:pt x="30106" y="43613"/>
                </a:cubicBezTo>
                <a:cubicBezTo>
                  <a:pt x="30288" y="44525"/>
                  <a:pt x="30592" y="45389"/>
                  <a:pt x="30792" y="46290"/>
                </a:cubicBezTo>
                <a:cubicBezTo>
                  <a:pt x="30972" y="47108"/>
                  <a:pt x="31194" y="47905"/>
                  <a:pt x="31519" y="48682"/>
                </a:cubicBezTo>
                <a:cubicBezTo>
                  <a:pt x="31833" y="49428"/>
                  <a:pt x="32165" y="50106"/>
                  <a:pt x="32647" y="50759"/>
                </a:cubicBezTo>
                <a:cubicBezTo>
                  <a:pt x="33000" y="51234"/>
                  <a:pt x="33435" y="52073"/>
                  <a:pt x="33978" y="52358"/>
                </a:cubicBezTo>
                <a:cubicBezTo>
                  <a:pt x="33996" y="52368"/>
                  <a:pt x="34015" y="52372"/>
                  <a:pt x="34034" y="52372"/>
                </a:cubicBezTo>
                <a:cubicBezTo>
                  <a:pt x="34097" y="52372"/>
                  <a:pt x="34161" y="52327"/>
                  <a:pt x="34183" y="52271"/>
                </a:cubicBezTo>
                <a:cubicBezTo>
                  <a:pt x="34426" y="51683"/>
                  <a:pt x="34459" y="51057"/>
                  <a:pt x="34527" y="50432"/>
                </a:cubicBezTo>
                <a:cubicBezTo>
                  <a:pt x="34624" y="49564"/>
                  <a:pt x="34814" y="48705"/>
                  <a:pt x="34910" y="47837"/>
                </a:cubicBezTo>
                <a:cubicBezTo>
                  <a:pt x="35077" y="46378"/>
                  <a:pt x="34858" y="44757"/>
                  <a:pt x="34479" y="43348"/>
                </a:cubicBezTo>
                <a:cubicBezTo>
                  <a:pt x="34041" y="41731"/>
                  <a:pt x="33283" y="40091"/>
                  <a:pt x="32563" y="38581"/>
                </a:cubicBezTo>
                <a:cubicBezTo>
                  <a:pt x="32187" y="37793"/>
                  <a:pt x="31750" y="37064"/>
                  <a:pt x="31429" y="36248"/>
                </a:cubicBezTo>
                <a:cubicBezTo>
                  <a:pt x="31211" y="35692"/>
                  <a:pt x="31084" y="34980"/>
                  <a:pt x="30690" y="34517"/>
                </a:cubicBezTo>
                <a:cubicBezTo>
                  <a:pt x="30681" y="34507"/>
                  <a:pt x="30671" y="34502"/>
                  <a:pt x="30661" y="34502"/>
                </a:cubicBezTo>
                <a:cubicBezTo>
                  <a:pt x="30634" y="34502"/>
                  <a:pt x="30610" y="34534"/>
                  <a:pt x="30628" y="34562"/>
                </a:cubicBezTo>
                <a:cubicBezTo>
                  <a:pt x="30968" y="35097"/>
                  <a:pt x="31117" y="35825"/>
                  <a:pt x="31334" y="36413"/>
                </a:cubicBezTo>
                <a:cubicBezTo>
                  <a:pt x="31604" y="37154"/>
                  <a:pt x="31902" y="37852"/>
                  <a:pt x="32232" y="38572"/>
                </a:cubicBezTo>
                <a:cubicBezTo>
                  <a:pt x="32883" y="39997"/>
                  <a:pt x="33532" y="41540"/>
                  <a:pt x="33968" y="43046"/>
                </a:cubicBezTo>
                <a:cubicBezTo>
                  <a:pt x="34383" y="44482"/>
                  <a:pt x="34605" y="46168"/>
                  <a:pt x="34481" y="47662"/>
                </a:cubicBezTo>
                <a:cubicBezTo>
                  <a:pt x="34416" y="48443"/>
                  <a:pt x="34270" y="49221"/>
                  <a:pt x="34183" y="50001"/>
                </a:cubicBezTo>
                <a:cubicBezTo>
                  <a:pt x="34111" y="50649"/>
                  <a:pt x="34158" y="51330"/>
                  <a:pt x="33960" y="51959"/>
                </a:cubicBezTo>
                <a:cubicBezTo>
                  <a:pt x="33793" y="51801"/>
                  <a:pt x="33649" y="51554"/>
                  <a:pt x="33528" y="51396"/>
                </a:cubicBezTo>
                <a:cubicBezTo>
                  <a:pt x="33268" y="51061"/>
                  <a:pt x="33001" y="50724"/>
                  <a:pt x="32754" y="50378"/>
                </a:cubicBezTo>
                <a:cubicBezTo>
                  <a:pt x="32288" y="49730"/>
                  <a:pt x="31951" y="48997"/>
                  <a:pt x="31656" y="48257"/>
                </a:cubicBezTo>
                <a:cubicBezTo>
                  <a:pt x="31035" y="46695"/>
                  <a:pt x="30611" y="44965"/>
                  <a:pt x="30308" y="43313"/>
                </a:cubicBezTo>
                <a:cubicBezTo>
                  <a:pt x="30006" y="41667"/>
                  <a:pt x="29810" y="40065"/>
                  <a:pt x="29679" y="38396"/>
                </a:cubicBezTo>
                <a:cubicBezTo>
                  <a:pt x="29607" y="37460"/>
                  <a:pt x="29666" y="36520"/>
                  <a:pt x="29781" y="35589"/>
                </a:cubicBezTo>
                <a:cubicBezTo>
                  <a:pt x="29795" y="35472"/>
                  <a:pt x="29805" y="35352"/>
                  <a:pt x="29820" y="35235"/>
                </a:cubicBezTo>
                <a:cubicBezTo>
                  <a:pt x="29919" y="35041"/>
                  <a:pt x="30015" y="34844"/>
                  <a:pt x="30106" y="34646"/>
                </a:cubicBezTo>
                <a:cubicBezTo>
                  <a:pt x="30113" y="34656"/>
                  <a:pt x="30120" y="34665"/>
                  <a:pt x="30126" y="34676"/>
                </a:cubicBezTo>
                <a:cubicBezTo>
                  <a:pt x="30000" y="36092"/>
                  <a:pt x="30008" y="37463"/>
                  <a:pt x="30243" y="38873"/>
                </a:cubicBezTo>
                <a:cubicBezTo>
                  <a:pt x="30518" y="40521"/>
                  <a:pt x="30807" y="42192"/>
                  <a:pt x="31162" y="43825"/>
                </a:cubicBezTo>
                <a:cubicBezTo>
                  <a:pt x="31486" y="45311"/>
                  <a:pt x="31775" y="46806"/>
                  <a:pt x="32147" y="48280"/>
                </a:cubicBezTo>
                <a:cubicBezTo>
                  <a:pt x="32332" y="49010"/>
                  <a:pt x="32617" y="49646"/>
                  <a:pt x="32918" y="50331"/>
                </a:cubicBezTo>
                <a:cubicBezTo>
                  <a:pt x="33127" y="50809"/>
                  <a:pt x="33398" y="51181"/>
                  <a:pt x="33891" y="51398"/>
                </a:cubicBezTo>
                <a:cubicBezTo>
                  <a:pt x="33898" y="51402"/>
                  <a:pt x="33906" y="51403"/>
                  <a:pt x="33914" y="51403"/>
                </a:cubicBezTo>
                <a:cubicBezTo>
                  <a:pt x="33944" y="51403"/>
                  <a:pt x="33972" y="51380"/>
                  <a:pt x="33976" y="51350"/>
                </a:cubicBezTo>
                <a:cubicBezTo>
                  <a:pt x="34057" y="50615"/>
                  <a:pt x="33939" y="49872"/>
                  <a:pt x="33874" y="49142"/>
                </a:cubicBezTo>
                <a:cubicBezTo>
                  <a:pt x="33800" y="48291"/>
                  <a:pt x="33766" y="47438"/>
                  <a:pt x="33694" y="46586"/>
                </a:cubicBezTo>
                <a:cubicBezTo>
                  <a:pt x="33576" y="45186"/>
                  <a:pt x="33438" y="43811"/>
                  <a:pt x="33094" y="42444"/>
                </a:cubicBezTo>
                <a:cubicBezTo>
                  <a:pt x="32725" y="40978"/>
                  <a:pt x="32220" y="39505"/>
                  <a:pt x="31575" y="38136"/>
                </a:cubicBezTo>
                <a:cubicBezTo>
                  <a:pt x="31424" y="37813"/>
                  <a:pt x="31225" y="37509"/>
                  <a:pt x="31107" y="37171"/>
                </a:cubicBezTo>
                <a:cubicBezTo>
                  <a:pt x="30938" y="36681"/>
                  <a:pt x="30873" y="36166"/>
                  <a:pt x="30771" y="35661"/>
                </a:cubicBezTo>
                <a:cubicBezTo>
                  <a:pt x="30687" y="35248"/>
                  <a:pt x="30549" y="34692"/>
                  <a:pt x="30223" y="34375"/>
                </a:cubicBezTo>
                <a:cubicBezTo>
                  <a:pt x="30272" y="34264"/>
                  <a:pt x="30324" y="34156"/>
                  <a:pt x="30369" y="34040"/>
                </a:cubicBezTo>
                <a:cubicBezTo>
                  <a:pt x="30832" y="32854"/>
                  <a:pt x="31601" y="31826"/>
                  <a:pt x="32098" y="30659"/>
                </a:cubicBezTo>
                <a:cubicBezTo>
                  <a:pt x="32578" y="29538"/>
                  <a:pt x="33033" y="28387"/>
                  <a:pt x="33362" y="27215"/>
                </a:cubicBezTo>
                <a:cubicBezTo>
                  <a:pt x="33635" y="26245"/>
                  <a:pt x="33850" y="25254"/>
                  <a:pt x="34141" y="24288"/>
                </a:cubicBezTo>
                <a:cubicBezTo>
                  <a:pt x="34224" y="24973"/>
                  <a:pt x="34332" y="25660"/>
                  <a:pt x="34372" y="26347"/>
                </a:cubicBezTo>
                <a:cubicBezTo>
                  <a:pt x="34501" y="28544"/>
                  <a:pt x="34954" y="30751"/>
                  <a:pt x="35528" y="32874"/>
                </a:cubicBezTo>
                <a:cubicBezTo>
                  <a:pt x="36121" y="35070"/>
                  <a:pt x="36970" y="37042"/>
                  <a:pt x="38024" y="39047"/>
                </a:cubicBezTo>
                <a:cubicBezTo>
                  <a:pt x="38844" y="40606"/>
                  <a:pt x="39813" y="42197"/>
                  <a:pt x="41147" y="43361"/>
                </a:cubicBezTo>
                <a:cubicBezTo>
                  <a:pt x="41161" y="43374"/>
                  <a:pt x="41180" y="43380"/>
                  <a:pt x="41199" y="43380"/>
                </a:cubicBezTo>
                <a:cubicBezTo>
                  <a:pt x="41220" y="43380"/>
                  <a:pt x="41241" y="43373"/>
                  <a:pt x="41257" y="43361"/>
                </a:cubicBezTo>
                <a:cubicBezTo>
                  <a:pt x="41618" y="43086"/>
                  <a:pt x="41462" y="42522"/>
                  <a:pt x="41414" y="42139"/>
                </a:cubicBezTo>
                <a:cubicBezTo>
                  <a:pt x="41265" y="41007"/>
                  <a:pt x="41222" y="39878"/>
                  <a:pt x="41140" y="38742"/>
                </a:cubicBezTo>
                <a:cubicBezTo>
                  <a:pt x="40970" y="36441"/>
                  <a:pt x="40535" y="34316"/>
                  <a:pt x="39919" y="32102"/>
                </a:cubicBezTo>
                <a:cubicBezTo>
                  <a:pt x="39614" y="31003"/>
                  <a:pt x="39136" y="30073"/>
                  <a:pt x="38692" y="29037"/>
                </a:cubicBezTo>
                <a:cubicBezTo>
                  <a:pt x="38371" y="28282"/>
                  <a:pt x="38037" y="27459"/>
                  <a:pt x="37590" y="26774"/>
                </a:cubicBezTo>
                <a:cubicBezTo>
                  <a:pt x="37000" y="25870"/>
                  <a:pt x="36519" y="24859"/>
                  <a:pt x="36046" y="23887"/>
                </a:cubicBezTo>
                <a:cubicBezTo>
                  <a:pt x="35716" y="23206"/>
                  <a:pt x="35408" y="22507"/>
                  <a:pt x="34871" y="21962"/>
                </a:cubicBezTo>
                <a:cubicBezTo>
                  <a:pt x="35395" y="20154"/>
                  <a:pt x="35800" y="18300"/>
                  <a:pt x="36153" y="16466"/>
                </a:cubicBezTo>
                <a:cubicBezTo>
                  <a:pt x="36432" y="15022"/>
                  <a:pt x="36798" y="13610"/>
                  <a:pt x="37123" y="12177"/>
                </a:cubicBezTo>
                <a:cubicBezTo>
                  <a:pt x="37397" y="10978"/>
                  <a:pt x="37705" y="9728"/>
                  <a:pt x="37807" y="8501"/>
                </a:cubicBezTo>
                <a:cubicBezTo>
                  <a:pt x="37820" y="8356"/>
                  <a:pt x="37835" y="8210"/>
                  <a:pt x="37849" y="8062"/>
                </a:cubicBezTo>
                <a:cubicBezTo>
                  <a:pt x="37872" y="8619"/>
                  <a:pt x="37909" y="9174"/>
                  <a:pt x="37951" y="9733"/>
                </a:cubicBezTo>
                <a:cubicBezTo>
                  <a:pt x="38170" y="12602"/>
                  <a:pt x="38261" y="15477"/>
                  <a:pt x="38545" y="18344"/>
                </a:cubicBezTo>
                <a:cubicBezTo>
                  <a:pt x="38811" y="21018"/>
                  <a:pt x="39647" y="23718"/>
                  <a:pt x="40615" y="26208"/>
                </a:cubicBezTo>
                <a:cubicBezTo>
                  <a:pt x="41090" y="27432"/>
                  <a:pt x="41693" y="28511"/>
                  <a:pt x="42405" y="29620"/>
                </a:cubicBezTo>
                <a:cubicBezTo>
                  <a:pt x="42767" y="30186"/>
                  <a:pt x="43157" y="30729"/>
                  <a:pt x="43504" y="31302"/>
                </a:cubicBezTo>
                <a:cubicBezTo>
                  <a:pt x="43608" y="31476"/>
                  <a:pt x="43696" y="31655"/>
                  <a:pt x="43832" y="31792"/>
                </a:cubicBezTo>
                <a:cubicBezTo>
                  <a:pt x="43902" y="31960"/>
                  <a:pt x="43961" y="32135"/>
                  <a:pt x="44032" y="32300"/>
                </a:cubicBezTo>
                <a:cubicBezTo>
                  <a:pt x="44041" y="32323"/>
                  <a:pt x="44060" y="32333"/>
                  <a:pt x="44078" y="32333"/>
                </a:cubicBezTo>
                <a:cubicBezTo>
                  <a:pt x="44113" y="32333"/>
                  <a:pt x="44149" y="32300"/>
                  <a:pt x="44133" y="32258"/>
                </a:cubicBezTo>
                <a:cubicBezTo>
                  <a:pt x="44087" y="32145"/>
                  <a:pt x="44046" y="32031"/>
                  <a:pt x="44003" y="31917"/>
                </a:cubicBezTo>
                <a:lnTo>
                  <a:pt x="44003" y="31917"/>
                </a:lnTo>
                <a:cubicBezTo>
                  <a:pt x="44019" y="31925"/>
                  <a:pt x="44032" y="31939"/>
                  <a:pt x="44049" y="31947"/>
                </a:cubicBezTo>
                <a:cubicBezTo>
                  <a:pt x="44062" y="31952"/>
                  <a:pt x="44074" y="31954"/>
                  <a:pt x="44086" y="31954"/>
                </a:cubicBezTo>
                <a:cubicBezTo>
                  <a:pt x="44128" y="31954"/>
                  <a:pt x="44164" y="31929"/>
                  <a:pt x="44181" y="31894"/>
                </a:cubicBezTo>
                <a:cubicBezTo>
                  <a:pt x="44407" y="31402"/>
                  <a:pt x="44357" y="30828"/>
                  <a:pt x="44378" y="30296"/>
                </a:cubicBezTo>
                <a:cubicBezTo>
                  <a:pt x="44407" y="29562"/>
                  <a:pt x="44421" y="28820"/>
                  <a:pt x="44407" y="28089"/>
                </a:cubicBezTo>
                <a:cubicBezTo>
                  <a:pt x="44378" y="26492"/>
                  <a:pt x="44486" y="24891"/>
                  <a:pt x="44449" y="23296"/>
                </a:cubicBezTo>
                <a:cubicBezTo>
                  <a:pt x="44417" y="21958"/>
                  <a:pt x="44482" y="20517"/>
                  <a:pt x="44262" y="19194"/>
                </a:cubicBezTo>
                <a:cubicBezTo>
                  <a:pt x="44015" y="17686"/>
                  <a:pt x="43731" y="16239"/>
                  <a:pt x="43234" y="14792"/>
                </a:cubicBezTo>
                <a:cubicBezTo>
                  <a:pt x="42755" y="13390"/>
                  <a:pt x="42237" y="12035"/>
                  <a:pt x="41638" y="10679"/>
                </a:cubicBezTo>
                <a:cubicBezTo>
                  <a:pt x="41079" y="9415"/>
                  <a:pt x="40405" y="8181"/>
                  <a:pt x="39954" y="6875"/>
                </a:cubicBezTo>
                <a:cubicBezTo>
                  <a:pt x="39514" y="5607"/>
                  <a:pt x="39269" y="4272"/>
                  <a:pt x="38642" y="3086"/>
                </a:cubicBezTo>
                <a:cubicBezTo>
                  <a:pt x="38585" y="2979"/>
                  <a:pt x="38532" y="2889"/>
                  <a:pt x="38480" y="2812"/>
                </a:cubicBezTo>
                <a:cubicBezTo>
                  <a:pt x="38520" y="1935"/>
                  <a:pt x="38493" y="1058"/>
                  <a:pt x="38335" y="195"/>
                </a:cubicBezTo>
                <a:cubicBezTo>
                  <a:pt x="38310" y="62"/>
                  <a:pt x="38205" y="1"/>
                  <a:pt x="38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58350" y="1189100"/>
            <a:ext cx="60273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6" name="Google Shape;66;p9"/>
          <p:cNvGrpSpPr/>
          <p:nvPr/>
        </p:nvGrpSpPr>
        <p:grpSpPr>
          <a:xfrm rot="-10157522">
            <a:off x="569212" y="-424724"/>
            <a:ext cx="2258028" cy="1725278"/>
            <a:chOff x="5320675" y="1022525"/>
            <a:chExt cx="1020800" cy="779950"/>
          </a:xfrm>
        </p:grpSpPr>
        <p:sp>
          <p:nvSpPr>
            <p:cNvPr id="67" name="Google Shape;67;p9"/>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9" name="Google Shape;89;p10"/>
          <p:cNvGrpSpPr/>
          <p:nvPr/>
        </p:nvGrpSpPr>
        <p:grpSpPr>
          <a:xfrm rot="-221242" flipH="1">
            <a:off x="6926707" y="-2342355"/>
            <a:ext cx="3008136" cy="3732788"/>
            <a:chOff x="5942100" y="-235275"/>
            <a:chExt cx="1680800" cy="2085700"/>
          </a:xfrm>
        </p:grpSpPr>
        <p:sp>
          <p:nvSpPr>
            <p:cNvPr id="90" name="Google Shape;90;p10"/>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1828800" y="1593775"/>
            <a:ext cx="5486400" cy="1458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1"/>
          <p:cNvSpPr txBox="1">
            <a:spLocks noGrp="1"/>
          </p:cNvSpPr>
          <p:nvPr>
            <p:ph type="subTitle" idx="1"/>
          </p:nvPr>
        </p:nvSpPr>
        <p:spPr>
          <a:xfrm>
            <a:off x="1828800" y="3052625"/>
            <a:ext cx="54864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4" name="Google Shape;104;p11"/>
          <p:cNvSpPr/>
          <p:nvPr/>
        </p:nvSpPr>
        <p:spPr>
          <a:xfrm rot="-716357">
            <a:off x="-343606" y="3052641"/>
            <a:ext cx="1861402" cy="2743109"/>
          </a:xfrm>
          <a:custGeom>
            <a:avLst/>
            <a:gdLst/>
            <a:ahLst/>
            <a:cxnLst/>
            <a:rect l="l" t="t" r="r" b="b"/>
            <a:pathLst>
              <a:path w="34896" h="51317" extrusionOk="0">
                <a:moveTo>
                  <a:pt x="13112" y="463"/>
                </a:moveTo>
                <a:cubicBezTo>
                  <a:pt x="13153" y="463"/>
                  <a:pt x="13198" y="467"/>
                  <a:pt x="13245" y="475"/>
                </a:cubicBezTo>
                <a:cubicBezTo>
                  <a:pt x="13709" y="555"/>
                  <a:pt x="14130" y="887"/>
                  <a:pt x="14571" y="1107"/>
                </a:cubicBezTo>
                <a:cubicBezTo>
                  <a:pt x="14790" y="2059"/>
                  <a:pt x="14528" y="3490"/>
                  <a:pt x="13905" y="4036"/>
                </a:cubicBezTo>
                <a:cubicBezTo>
                  <a:pt x="13839" y="4092"/>
                  <a:pt x="13699" y="4118"/>
                  <a:pt x="13561" y="4118"/>
                </a:cubicBezTo>
                <a:cubicBezTo>
                  <a:pt x="13408" y="4118"/>
                  <a:pt x="13259" y="4086"/>
                  <a:pt x="13219" y="4027"/>
                </a:cubicBezTo>
                <a:cubicBezTo>
                  <a:pt x="12700" y="3245"/>
                  <a:pt x="12315" y="2372"/>
                  <a:pt x="12480" y="1418"/>
                </a:cubicBezTo>
                <a:cubicBezTo>
                  <a:pt x="12540" y="1069"/>
                  <a:pt x="12597" y="463"/>
                  <a:pt x="13112" y="463"/>
                </a:cubicBezTo>
                <a:close/>
                <a:moveTo>
                  <a:pt x="17813" y="3510"/>
                </a:moveTo>
                <a:cubicBezTo>
                  <a:pt x="18078" y="3510"/>
                  <a:pt x="18348" y="3572"/>
                  <a:pt x="18492" y="3694"/>
                </a:cubicBezTo>
                <a:cubicBezTo>
                  <a:pt x="18919" y="4060"/>
                  <a:pt x="18902" y="4686"/>
                  <a:pt x="18541" y="5162"/>
                </a:cubicBezTo>
                <a:cubicBezTo>
                  <a:pt x="18314" y="5463"/>
                  <a:pt x="17967" y="5673"/>
                  <a:pt x="17687" y="5909"/>
                </a:cubicBezTo>
                <a:cubicBezTo>
                  <a:pt x="17305" y="5933"/>
                  <a:pt x="16982" y="5978"/>
                  <a:pt x="16680" y="5978"/>
                </a:cubicBezTo>
                <a:cubicBezTo>
                  <a:pt x="16593" y="5978"/>
                  <a:pt x="16507" y="5974"/>
                  <a:pt x="16421" y="5965"/>
                </a:cubicBezTo>
                <a:cubicBezTo>
                  <a:pt x="16269" y="5949"/>
                  <a:pt x="16005" y="5674"/>
                  <a:pt x="16026" y="5559"/>
                </a:cubicBezTo>
                <a:cubicBezTo>
                  <a:pt x="16175" y="4756"/>
                  <a:pt x="16543" y="4014"/>
                  <a:pt x="17262" y="3623"/>
                </a:cubicBezTo>
                <a:cubicBezTo>
                  <a:pt x="17402" y="3547"/>
                  <a:pt x="17606" y="3510"/>
                  <a:pt x="17813" y="3510"/>
                </a:cubicBezTo>
                <a:close/>
                <a:moveTo>
                  <a:pt x="9692" y="3915"/>
                </a:moveTo>
                <a:cubicBezTo>
                  <a:pt x="10109" y="3915"/>
                  <a:pt x="10551" y="4362"/>
                  <a:pt x="10957" y="4640"/>
                </a:cubicBezTo>
                <a:cubicBezTo>
                  <a:pt x="11069" y="4714"/>
                  <a:pt x="11090" y="4921"/>
                  <a:pt x="11151" y="5065"/>
                </a:cubicBezTo>
                <a:cubicBezTo>
                  <a:pt x="11163" y="5060"/>
                  <a:pt x="11173" y="5055"/>
                  <a:pt x="11184" y="5051"/>
                </a:cubicBezTo>
                <a:cubicBezTo>
                  <a:pt x="11220" y="5152"/>
                  <a:pt x="11274" y="5253"/>
                  <a:pt x="11287" y="5356"/>
                </a:cubicBezTo>
                <a:cubicBezTo>
                  <a:pt x="11329" y="5723"/>
                  <a:pt x="11518" y="6283"/>
                  <a:pt x="11355" y="6419"/>
                </a:cubicBezTo>
                <a:cubicBezTo>
                  <a:pt x="11172" y="6575"/>
                  <a:pt x="10928" y="6669"/>
                  <a:pt x="10682" y="6669"/>
                </a:cubicBezTo>
                <a:cubicBezTo>
                  <a:pt x="10453" y="6669"/>
                  <a:pt x="10222" y="6587"/>
                  <a:pt x="10036" y="6399"/>
                </a:cubicBezTo>
                <a:cubicBezTo>
                  <a:pt x="9669" y="6027"/>
                  <a:pt x="9311" y="5579"/>
                  <a:pt x="9138" y="5096"/>
                </a:cubicBezTo>
                <a:cubicBezTo>
                  <a:pt x="8972" y="4632"/>
                  <a:pt x="9037" y="3933"/>
                  <a:pt x="9674" y="3916"/>
                </a:cubicBezTo>
                <a:cubicBezTo>
                  <a:pt x="9680" y="3915"/>
                  <a:pt x="9686" y="3915"/>
                  <a:pt x="9692" y="3915"/>
                </a:cubicBezTo>
                <a:close/>
                <a:moveTo>
                  <a:pt x="6276" y="6513"/>
                </a:moveTo>
                <a:cubicBezTo>
                  <a:pt x="6619" y="6603"/>
                  <a:pt x="7058" y="6593"/>
                  <a:pt x="7282" y="6808"/>
                </a:cubicBezTo>
                <a:cubicBezTo>
                  <a:pt x="7738" y="7239"/>
                  <a:pt x="8078" y="7794"/>
                  <a:pt x="8467" y="8299"/>
                </a:cubicBezTo>
                <a:cubicBezTo>
                  <a:pt x="8444" y="8319"/>
                  <a:pt x="8419" y="8338"/>
                  <a:pt x="8395" y="8360"/>
                </a:cubicBezTo>
                <a:cubicBezTo>
                  <a:pt x="8452" y="8539"/>
                  <a:pt x="8509" y="8720"/>
                  <a:pt x="8570" y="8897"/>
                </a:cubicBezTo>
                <a:cubicBezTo>
                  <a:pt x="8676" y="9190"/>
                  <a:pt x="8626" y="9325"/>
                  <a:pt x="8452" y="9325"/>
                </a:cubicBezTo>
                <a:cubicBezTo>
                  <a:pt x="8383" y="9325"/>
                  <a:pt x="8294" y="9303"/>
                  <a:pt x="8188" y="9262"/>
                </a:cubicBezTo>
                <a:cubicBezTo>
                  <a:pt x="7349" y="8936"/>
                  <a:pt x="6542" y="8531"/>
                  <a:pt x="6214" y="7634"/>
                </a:cubicBezTo>
                <a:cubicBezTo>
                  <a:pt x="6096" y="7310"/>
                  <a:pt x="6247" y="6889"/>
                  <a:pt x="6276" y="6513"/>
                </a:cubicBezTo>
                <a:close/>
                <a:moveTo>
                  <a:pt x="3324" y="7301"/>
                </a:moveTo>
                <a:cubicBezTo>
                  <a:pt x="3558" y="7442"/>
                  <a:pt x="3846" y="7536"/>
                  <a:pt x="4021" y="7729"/>
                </a:cubicBezTo>
                <a:cubicBezTo>
                  <a:pt x="4857" y="8656"/>
                  <a:pt x="4681" y="9709"/>
                  <a:pt x="4316" y="10761"/>
                </a:cubicBezTo>
                <a:cubicBezTo>
                  <a:pt x="4298" y="10811"/>
                  <a:pt x="4117" y="10851"/>
                  <a:pt x="4023" y="10851"/>
                </a:cubicBezTo>
                <a:cubicBezTo>
                  <a:pt x="3994" y="10851"/>
                  <a:pt x="3973" y="10847"/>
                  <a:pt x="3968" y="10839"/>
                </a:cubicBezTo>
                <a:cubicBezTo>
                  <a:pt x="3743" y="10476"/>
                  <a:pt x="3550" y="10091"/>
                  <a:pt x="3278" y="9588"/>
                </a:cubicBezTo>
                <a:cubicBezTo>
                  <a:pt x="3197" y="9199"/>
                  <a:pt x="3032" y="8691"/>
                  <a:pt x="3007" y="8176"/>
                </a:cubicBezTo>
                <a:cubicBezTo>
                  <a:pt x="2993" y="7890"/>
                  <a:pt x="3210" y="7593"/>
                  <a:pt x="3324" y="7301"/>
                </a:cubicBezTo>
                <a:close/>
                <a:moveTo>
                  <a:pt x="22777" y="10745"/>
                </a:moveTo>
                <a:cubicBezTo>
                  <a:pt x="23144" y="10745"/>
                  <a:pt x="23505" y="10860"/>
                  <a:pt x="23783" y="11105"/>
                </a:cubicBezTo>
                <a:cubicBezTo>
                  <a:pt x="24235" y="11506"/>
                  <a:pt x="24182" y="11951"/>
                  <a:pt x="23635" y="12352"/>
                </a:cubicBezTo>
                <a:cubicBezTo>
                  <a:pt x="22902" y="12287"/>
                  <a:pt x="22169" y="12243"/>
                  <a:pt x="21441" y="12145"/>
                </a:cubicBezTo>
                <a:cubicBezTo>
                  <a:pt x="21337" y="12130"/>
                  <a:pt x="21158" y="11801"/>
                  <a:pt x="21201" y="11705"/>
                </a:cubicBezTo>
                <a:cubicBezTo>
                  <a:pt x="21481" y="11092"/>
                  <a:pt x="22139" y="10745"/>
                  <a:pt x="22777" y="10745"/>
                </a:cubicBezTo>
                <a:close/>
                <a:moveTo>
                  <a:pt x="1111" y="10616"/>
                </a:moveTo>
                <a:cubicBezTo>
                  <a:pt x="1388" y="10616"/>
                  <a:pt x="1703" y="10689"/>
                  <a:pt x="1872" y="10850"/>
                </a:cubicBezTo>
                <a:cubicBezTo>
                  <a:pt x="2254" y="11209"/>
                  <a:pt x="2510" y="11705"/>
                  <a:pt x="2760" y="12059"/>
                </a:cubicBezTo>
                <a:cubicBezTo>
                  <a:pt x="2745" y="12246"/>
                  <a:pt x="2727" y="12301"/>
                  <a:pt x="2740" y="12352"/>
                </a:cubicBezTo>
                <a:cubicBezTo>
                  <a:pt x="2805" y="12638"/>
                  <a:pt x="2876" y="12923"/>
                  <a:pt x="2944" y="13208"/>
                </a:cubicBezTo>
                <a:cubicBezTo>
                  <a:pt x="2590" y="13231"/>
                  <a:pt x="2217" y="13320"/>
                  <a:pt x="1872" y="13320"/>
                </a:cubicBezTo>
                <a:cubicBezTo>
                  <a:pt x="1737" y="13320"/>
                  <a:pt x="1607" y="13307"/>
                  <a:pt x="1483" y="13270"/>
                </a:cubicBezTo>
                <a:cubicBezTo>
                  <a:pt x="910" y="13102"/>
                  <a:pt x="323" y="11822"/>
                  <a:pt x="460" y="11238"/>
                </a:cubicBezTo>
                <a:cubicBezTo>
                  <a:pt x="515" y="11002"/>
                  <a:pt x="731" y="10657"/>
                  <a:pt x="913" y="10629"/>
                </a:cubicBezTo>
                <a:cubicBezTo>
                  <a:pt x="975" y="10620"/>
                  <a:pt x="1041" y="10616"/>
                  <a:pt x="1111" y="10616"/>
                </a:cubicBezTo>
                <a:close/>
                <a:moveTo>
                  <a:pt x="15723" y="11294"/>
                </a:moveTo>
                <a:cubicBezTo>
                  <a:pt x="15788" y="11386"/>
                  <a:pt x="15856" y="11477"/>
                  <a:pt x="15922" y="11568"/>
                </a:cubicBezTo>
                <a:cubicBezTo>
                  <a:pt x="15653" y="12207"/>
                  <a:pt x="15431" y="12878"/>
                  <a:pt x="15082" y="13471"/>
                </a:cubicBezTo>
                <a:cubicBezTo>
                  <a:pt x="15036" y="13550"/>
                  <a:pt x="14886" y="13610"/>
                  <a:pt x="14739" y="13610"/>
                </a:cubicBezTo>
                <a:cubicBezTo>
                  <a:pt x="14552" y="13610"/>
                  <a:pt x="14368" y="13513"/>
                  <a:pt x="14405" y="13234"/>
                </a:cubicBezTo>
                <a:cubicBezTo>
                  <a:pt x="14493" y="12593"/>
                  <a:pt x="14787" y="11968"/>
                  <a:pt x="15060" y="11368"/>
                </a:cubicBezTo>
                <a:cubicBezTo>
                  <a:pt x="15088" y="11307"/>
                  <a:pt x="15238" y="11300"/>
                  <a:pt x="15403" y="11300"/>
                </a:cubicBezTo>
                <a:cubicBezTo>
                  <a:pt x="15448" y="11300"/>
                  <a:pt x="15493" y="11301"/>
                  <a:pt x="15538" y="11301"/>
                </a:cubicBezTo>
                <a:cubicBezTo>
                  <a:pt x="15604" y="11301"/>
                  <a:pt x="15668" y="11300"/>
                  <a:pt x="15723" y="11294"/>
                </a:cubicBezTo>
                <a:close/>
                <a:moveTo>
                  <a:pt x="9314" y="12558"/>
                </a:moveTo>
                <a:cubicBezTo>
                  <a:pt x="9450" y="12558"/>
                  <a:pt x="9586" y="12626"/>
                  <a:pt x="9967" y="12731"/>
                </a:cubicBezTo>
                <a:cubicBezTo>
                  <a:pt x="9536" y="13195"/>
                  <a:pt x="9272" y="13714"/>
                  <a:pt x="8902" y="13808"/>
                </a:cubicBezTo>
                <a:cubicBezTo>
                  <a:pt x="8853" y="13820"/>
                  <a:pt x="8799" y="13826"/>
                  <a:pt x="8743" y="13826"/>
                </a:cubicBezTo>
                <a:cubicBezTo>
                  <a:pt x="8396" y="13826"/>
                  <a:pt x="7945" y="13603"/>
                  <a:pt x="7695" y="13357"/>
                </a:cubicBezTo>
                <a:cubicBezTo>
                  <a:pt x="7526" y="13190"/>
                  <a:pt x="7591" y="12602"/>
                  <a:pt x="8180" y="12602"/>
                </a:cubicBezTo>
                <a:cubicBezTo>
                  <a:pt x="8182" y="12602"/>
                  <a:pt x="8184" y="12602"/>
                  <a:pt x="8186" y="12602"/>
                </a:cubicBezTo>
                <a:cubicBezTo>
                  <a:pt x="8192" y="12602"/>
                  <a:pt x="8198" y="12602"/>
                  <a:pt x="8204" y="12602"/>
                </a:cubicBezTo>
                <a:cubicBezTo>
                  <a:pt x="8574" y="12602"/>
                  <a:pt x="8944" y="12558"/>
                  <a:pt x="9314" y="12558"/>
                </a:cubicBezTo>
                <a:close/>
                <a:moveTo>
                  <a:pt x="7677" y="16834"/>
                </a:moveTo>
                <a:lnTo>
                  <a:pt x="7686" y="16871"/>
                </a:lnTo>
                <a:lnTo>
                  <a:pt x="7644" y="16861"/>
                </a:lnTo>
                <a:lnTo>
                  <a:pt x="7677" y="16834"/>
                </a:lnTo>
                <a:close/>
                <a:moveTo>
                  <a:pt x="17551" y="17142"/>
                </a:moveTo>
                <a:lnTo>
                  <a:pt x="17551" y="17142"/>
                </a:lnTo>
                <a:cubicBezTo>
                  <a:pt x="17559" y="17152"/>
                  <a:pt x="17570" y="17163"/>
                  <a:pt x="17580" y="17172"/>
                </a:cubicBezTo>
                <a:lnTo>
                  <a:pt x="17565" y="17172"/>
                </a:lnTo>
                <a:cubicBezTo>
                  <a:pt x="17559" y="17160"/>
                  <a:pt x="17557" y="17152"/>
                  <a:pt x="17551" y="17142"/>
                </a:cubicBezTo>
                <a:close/>
                <a:moveTo>
                  <a:pt x="19927" y="17122"/>
                </a:moveTo>
                <a:cubicBezTo>
                  <a:pt x="20053" y="17122"/>
                  <a:pt x="20192" y="17162"/>
                  <a:pt x="20339" y="17244"/>
                </a:cubicBezTo>
                <a:cubicBezTo>
                  <a:pt x="21187" y="17717"/>
                  <a:pt x="20653" y="18563"/>
                  <a:pt x="20834" y="19220"/>
                </a:cubicBezTo>
                <a:cubicBezTo>
                  <a:pt x="20849" y="19276"/>
                  <a:pt x="20586" y="19503"/>
                  <a:pt x="20475" y="19503"/>
                </a:cubicBezTo>
                <a:cubicBezTo>
                  <a:pt x="20468" y="19503"/>
                  <a:pt x="20463" y="19502"/>
                  <a:pt x="20458" y="19500"/>
                </a:cubicBezTo>
                <a:cubicBezTo>
                  <a:pt x="20079" y="19393"/>
                  <a:pt x="19722" y="19211"/>
                  <a:pt x="19331" y="19048"/>
                </a:cubicBezTo>
                <a:cubicBezTo>
                  <a:pt x="19348" y="18439"/>
                  <a:pt x="19292" y="18006"/>
                  <a:pt x="19389" y="17615"/>
                </a:cubicBezTo>
                <a:cubicBezTo>
                  <a:pt x="19470" y="17293"/>
                  <a:pt x="19668" y="17122"/>
                  <a:pt x="19927" y="17122"/>
                </a:cubicBezTo>
                <a:close/>
                <a:moveTo>
                  <a:pt x="24715" y="17961"/>
                </a:moveTo>
                <a:cubicBezTo>
                  <a:pt x="25020" y="17961"/>
                  <a:pt x="25223" y="18175"/>
                  <a:pt x="25366" y="18531"/>
                </a:cubicBezTo>
                <a:cubicBezTo>
                  <a:pt x="25621" y="19163"/>
                  <a:pt x="25355" y="19713"/>
                  <a:pt x="24659" y="20161"/>
                </a:cubicBezTo>
                <a:cubicBezTo>
                  <a:pt x="24169" y="20096"/>
                  <a:pt x="23540" y="20193"/>
                  <a:pt x="23229" y="19921"/>
                </a:cubicBezTo>
                <a:cubicBezTo>
                  <a:pt x="22896" y="19631"/>
                  <a:pt x="23710" y="18345"/>
                  <a:pt x="24290" y="18072"/>
                </a:cubicBezTo>
                <a:cubicBezTo>
                  <a:pt x="24451" y="17996"/>
                  <a:pt x="24591" y="17961"/>
                  <a:pt x="24715" y="17961"/>
                </a:cubicBezTo>
                <a:close/>
                <a:moveTo>
                  <a:pt x="10634" y="19420"/>
                </a:moveTo>
                <a:cubicBezTo>
                  <a:pt x="10659" y="19420"/>
                  <a:pt x="10684" y="19422"/>
                  <a:pt x="10709" y="19427"/>
                </a:cubicBezTo>
                <a:cubicBezTo>
                  <a:pt x="11309" y="19529"/>
                  <a:pt x="11663" y="19959"/>
                  <a:pt x="11777" y="20563"/>
                </a:cubicBezTo>
                <a:cubicBezTo>
                  <a:pt x="11515" y="20567"/>
                  <a:pt x="11242" y="20598"/>
                  <a:pt x="10980" y="20598"/>
                </a:cubicBezTo>
                <a:cubicBezTo>
                  <a:pt x="10787" y="20598"/>
                  <a:pt x="10600" y="20581"/>
                  <a:pt x="10428" y="20523"/>
                </a:cubicBezTo>
                <a:cubicBezTo>
                  <a:pt x="10172" y="20436"/>
                  <a:pt x="10036" y="19991"/>
                  <a:pt x="9847" y="19704"/>
                </a:cubicBezTo>
                <a:cubicBezTo>
                  <a:pt x="10109" y="19612"/>
                  <a:pt x="10387" y="19420"/>
                  <a:pt x="10634" y="19420"/>
                </a:cubicBezTo>
                <a:close/>
                <a:moveTo>
                  <a:pt x="11621" y="19211"/>
                </a:moveTo>
                <a:lnTo>
                  <a:pt x="11621" y="19211"/>
                </a:lnTo>
                <a:cubicBezTo>
                  <a:pt x="11983" y="19255"/>
                  <a:pt x="12346" y="19312"/>
                  <a:pt x="12710" y="19336"/>
                </a:cubicBezTo>
                <a:cubicBezTo>
                  <a:pt x="13824" y="19402"/>
                  <a:pt x="14029" y="20371"/>
                  <a:pt x="14469" y="21104"/>
                </a:cubicBezTo>
                <a:cubicBezTo>
                  <a:pt x="14481" y="21125"/>
                  <a:pt x="14288" y="21316"/>
                  <a:pt x="14255" y="21316"/>
                </a:cubicBezTo>
                <a:cubicBezTo>
                  <a:pt x="14254" y="21316"/>
                  <a:pt x="14253" y="21316"/>
                  <a:pt x="14252" y="21316"/>
                </a:cubicBezTo>
                <a:cubicBezTo>
                  <a:pt x="13289" y="20723"/>
                  <a:pt x="12113" y="20388"/>
                  <a:pt x="11621" y="19211"/>
                </a:cubicBezTo>
                <a:close/>
                <a:moveTo>
                  <a:pt x="18488" y="21198"/>
                </a:moveTo>
                <a:cubicBezTo>
                  <a:pt x="18821" y="21317"/>
                  <a:pt x="19059" y="21388"/>
                  <a:pt x="19055" y="21404"/>
                </a:cubicBezTo>
                <a:cubicBezTo>
                  <a:pt x="18983" y="21741"/>
                  <a:pt x="18880" y="22070"/>
                  <a:pt x="18784" y="22402"/>
                </a:cubicBezTo>
                <a:cubicBezTo>
                  <a:pt x="18654" y="22329"/>
                  <a:pt x="18419" y="22266"/>
                  <a:pt x="18413" y="22186"/>
                </a:cubicBezTo>
                <a:cubicBezTo>
                  <a:pt x="18391" y="21901"/>
                  <a:pt x="18447" y="21611"/>
                  <a:pt x="18488" y="21198"/>
                </a:cubicBezTo>
                <a:close/>
                <a:moveTo>
                  <a:pt x="8605" y="21766"/>
                </a:moveTo>
                <a:cubicBezTo>
                  <a:pt x="9756" y="21766"/>
                  <a:pt x="10579" y="22447"/>
                  <a:pt x="11364" y="23194"/>
                </a:cubicBezTo>
                <a:cubicBezTo>
                  <a:pt x="11397" y="23225"/>
                  <a:pt x="11367" y="23401"/>
                  <a:pt x="11317" y="23428"/>
                </a:cubicBezTo>
                <a:cubicBezTo>
                  <a:pt x="11168" y="23516"/>
                  <a:pt x="10899" y="23554"/>
                  <a:pt x="10574" y="23554"/>
                </a:cubicBezTo>
                <a:cubicBezTo>
                  <a:pt x="9643" y="23554"/>
                  <a:pt x="8255" y="23239"/>
                  <a:pt x="7937" y="22870"/>
                </a:cubicBezTo>
                <a:cubicBezTo>
                  <a:pt x="7884" y="22808"/>
                  <a:pt x="7826" y="22750"/>
                  <a:pt x="7780" y="22698"/>
                </a:cubicBezTo>
                <a:cubicBezTo>
                  <a:pt x="7602" y="22257"/>
                  <a:pt x="7946" y="21793"/>
                  <a:pt x="8465" y="21770"/>
                </a:cubicBezTo>
                <a:cubicBezTo>
                  <a:pt x="8513" y="21767"/>
                  <a:pt x="8559" y="21766"/>
                  <a:pt x="8605" y="21766"/>
                </a:cubicBezTo>
                <a:close/>
                <a:moveTo>
                  <a:pt x="21275" y="25790"/>
                </a:moveTo>
                <a:cubicBezTo>
                  <a:pt x="21295" y="25800"/>
                  <a:pt x="21315" y="25812"/>
                  <a:pt x="21334" y="25821"/>
                </a:cubicBezTo>
                <a:cubicBezTo>
                  <a:pt x="21325" y="25841"/>
                  <a:pt x="21315" y="25860"/>
                  <a:pt x="21305" y="25880"/>
                </a:cubicBezTo>
                <a:cubicBezTo>
                  <a:pt x="21286" y="25871"/>
                  <a:pt x="21255" y="25865"/>
                  <a:pt x="21250" y="25850"/>
                </a:cubicBezTo>
                <a:cubicBezTo>
                  <a:pt x="21244" y="25835"/>
                  <a:pt x="21266" y="25809"/>
                  <a:pt x="21275" y="25790"/>
                </a:cubicBezTo>
                <a:close/>
                <a:moveTo>
                  <a:pt x="26244" y="23115"/>
                </a:moveTo>
                <a:cubicBezTo>
                  <a:pt x="26278" y="23115"/>
                  <a:pt x="26312" y="23118"/>
                  <a:pt x="26343" y="23122"/>
                </a:cubicBezTo>
                <a:cubicBezTo>
                  <a:pt x="26584" y="23155"/>
                  <a:pt x="26975" y="23494"/>
                  <a:pt x="26969" y="23690"/>
                </a:cubicBezTo>
                <a:cubicBezTo>
                  <a:pt x="26953" y="24369"/>
                  <a:pt x="26750" y="25041"/>
                  <a:pt x="26700" y="25722"/>
                </a:cubicBezTo>
                <a:cubicBezTo>
                  <a:pt x="26679" y="25998"/>
                  <a:pt x="26612" y="26080"/>
                  <a:pt x="26523" y="26080"/>
                </a:cubicBezTo>
                <a:cubicBezTo>
                  <a:pt x="26409" y="26080"/>
                  <a:pt x="26262" y="25946"/>
                  <a:pt x="26136" y="25913"/>
                </a:cubicBezTo>
                <a:cubicBezTo>
                  <a:pt x="26155" y="25913"/>
                  <a:pt x="26170" y="25915"/>
                  <a:pt x="26186" y="25915"/>
                </a:cubicBezTo>
                <a:cubicBezTo>
                  <a:pt x="26170" y="25913"/>
                  <a:pt x="26155" y="25909"/>
                  <a:pt x="26140" y="25907"/>
                </a:cubicBezTo>
                <a:cubicBezTo>
                  <a:pt x="25136" y="24933"/>
                  <a:pt x="24921" y="24251"/>
                  <a:pt x="25476" y="23440"/>
                </a:cubicBezTo>
                <a:cubicBezTo>
                  <a:pt x="25607" y="23249"/>
                  <a:pt x="25970" y="23115"/>
                  <a:pt x="26244" y="23115"/>
                </a:cubicBezTo>
                <a:close/>
                <a:moveTo>
                  <a:pt x="17403" y="26619"/>
                </a:moveTo>
                <a:cubicBezTo>
                  <a:pt x="17435" y="26703"/>
                  <a:pt x="17464" y="26782"/>
                  <a:pt x="17494" y="26862"/>
                </a:cubicBezTo>
                <a:lnTo>
                  <a:pt x="17325" y="26691"/>
                </a:lnTo>
                <a:cubicBezTo>
                  <a:pt x="17350" y="26668"/>
                  <a:pt x="17377" y="26645"/>
                  <a:pt x="17403" y="26619"/>
                </a:cubicBezTo>
                <a:close/>
                <a:moveTo>
                  <a:pt x="17552" y="26878"/>
                </a:moveTo>
                <a:lnTo>
                  <a:pt x="17552" y="26878"/>
                </a:lnTo>
                <a:cubicBezTo>
                  <a:pt x="17542" y="26882"/>
                  <a:pt x="17535" y="26886"/>
                  <a:pt x="17526" y="26892"/>
                </a:cubicBezTo>
                <a:lnTo>
                  <a:pt x="17516" y="26884"/>
                </a:lnTo>
                <a:cubicBezTo>
                  <a:pt x="17529" y="26882"/>
                  <a:pt x="17541" y="26879"/>
                  <a:pt x="17552" y="26878"/>
                </a:cubicBezTo>
                <a:close/>
                <a:moveTo>
                  <a:pt x="24358" y="25835"/>
                </a:moveTo>
                <a:lnTo>
                  <a:pt x="24358" y="25835"/>
                </a:lnTo>
                <a:cubicBezTo>
                  <a:pt x="24188" y="26202"/>
                  <a:pt x="24016" y="26567"/>
                  <a:pt x="23843" y="26934"/>
                </a:cubicBezTo>
                <a:cubicBezTo>
                  <a:pt x="23749" y="26839"/>
                  <a:pt x="23598" y="26752"/>
                  <a:pt x="23576" y="26641"/>
                </a:cubicBezTo>
                <a:cubicBezTo>
                  <a:pt x="23530" y="26392"/>
                  <a:pt x="23544" y="26130"/>
                  <a:pt x="23537" y="25873"/>
                </a:cubicBezTo>
                <a:cubicBezTo>
                  <a:pt x="23812" y="25860"/>
                  <a:pt x="24084" y="25848"/>
                  <a:pt x="24358" y="25835"/>
                </a:cubicBezTo>
                <a:close/>
                <a:moveTo>
                  <a:pt x="30723" y="24988"/>
                </a:moveTo>
                <a:cubicBezTo>
                  <a:pt x="30844" y="24988"/>
                  <a:pt x="30979" y="25020"/>
                  <a:pt x="31130" y="25090"/>
                </a:cubicBezTo>
                <a:cubicBezTo>
                  <a:pt x="31699" y="25356"/>
                  <a:pt x="31753" y="25864"/>
                  <a:pt x="31549" y="26320"/>
                </a:cubicBezTo>
                <a:cubicBezTo>
                  <a:pt x="31341" y="26782"/>
                  <a:pt x="30952" y="27164"/>
                  <a:pt x="30676" y="27540"/>
                </a:cubicBezTo>
                <a:cubicBezTo>
                  <a:pt x="30077" y="27594"/>
                  <a:pt x="29626" y="27636"/>
                  <a:pt x="29173" y="27678"/>
                </a:cubicBezTo>
                <a:cubicBezTo>
                  <a:pt x="29270" y="27258"/>
                  <a:pt x="29332" y="26827"/>
                  <a:pt x="29474" y="26424"/>
                </a:cubicBezTo>
                <a:cubicBezTo>
                  <a:pt x="29578" y="26123"/>
                  <a:pt x="29777" y="25852"/>
                  <a:pt x="29944" y="25575"/>
                </a:cubicBezTo>
                <a:cubicBezTo>
                  <a:pt x="30145" y="25239"/>
                  <a:pt x="30382" y="24988"/>
                  <a:pt x="30723" y="24988"/>
                </a:cubicBezTo>
                <a:close/>
                <a:moveTo>
                  <a:pt x="13268" y="26239"/>
                </a:moveTo>
                <a:cubicBezTo>
                  <a:pt x="13643" y="26373"/>
                  <a:pt x="14132" y="26412"/>
                  <a:pt x="14360" y="26674"/>
                </a:cubicBezTo>
                <a:cubicBezTo>
                  <a:pt x="14606" y="26957"/>
                  <a:pt x="14608" y="27455"/>
                  <a:pt x="14715" y="27858"/>
                </a:cubicBezTo>
                <a:lnTo>
                  <a:pt x="14771" y="27863"/>
                </a:lnTo>
                <a:lnTo>
                  <a:pt x="14731" y="27867"/>
                </a:lnTo>
                <a:cubicBezTo>
                  <a:pt x="14648" y="27883"/>
                  <a:pt x="14571" y="27891"/>
                  <a:pt x="14497" y="27891"/>
                </a:cubicBezTo>
                <a:cubicBezTo>
                  <a:pt x="13857" y="27891"/>
                  <a:pt x="13497" y="27327"/>
                  <a:pt x="13040" y="26983"/>
                </a:cubicBezTo>
                <a:cubicBezTo>
                  <a:pt x="12970" y="26930"/>
                  <a:pt x="13185" y="26495"/>
                  <a:pt x="13268" y="26239"/>
                </a:cubicBezTo>
                <a:close/>
                <a:moveTo>
                  <a:pt x="8658" y="30932"/>
                </a:moveTo>
                <a:lnTo>
                  <a:pt x="8679" y="30958"/>
                </a:lnTo>
                <a:cubicBezTo>
                  <a:pt x="8678" y="30962"/>
                  <a:pt x="8675" y="30965"/>
                  <a:pt x="8671" y="30969"/>
                </a:cubicBezTo>
                <a:cubicBezTo>
                  <a:pt x="8668" y="30956"/>
                  <a:pt x="8662" y="30943"/>
                  <a:pt x="8658" y="30932"/>
                </a:cubicBezTo>
                <a:close/>
                <a:moveTo>
                  <a:pt x="31428" y="30182"/>
                </a:moveTo>
                <a:cubicBezTo>
                  <a:pt x="31678" y="30384"/>
                  <a:pt x="31890" y="30469"/>
                  <a:pt x="31934" y="30606"/>
                </a:cubicBezTo>
                <a:cubicBezTo>
                  <a:pt x="32090" y="31094"/>
                  <a:pt x="31659" y="31768"/>
                  <a:pt x="31111" y="31853"/>
                </a:cubicBezTo>
                <a:cubicBezTo>
                  <a:pt x="31090" y="31856"/>
                  <a:pt x="31069" y="31858"/>
                  <a:pt x="31048" y="31858"/>
                </a:cubicBezTo>
                <a:cubicBezTo>
                  <a:pt x="30840" y="31858"/>
                  <a:pt x="30610" y="31714"/>
                  <a:pt x="30391" y="31648"/>
                </a:cubicBezTo>
                <a:cubicBezTo>
                  <a:pt x="30710" y="31196"/>
                  <a:pt x="31028" y="30747"/>
                  <a:pt x="31428" y="30182"/>
                </a:cubicBezTo>
                <a:close/>
                <a:moveTo>
                  <a:pt x="26127" y="31743"/>
                </a:moveTo>
                <a:lnTo>
                  <a:pt x="26127" y="31743"/>
                </a:lnTo>
                <a:cubicBezTo>
                  <a:pt x="26149" y="31753"/>
                  <a:pt x="26172" y="31763"/>
                  <a:pt x="26196" y="31773"/>
                </a:cubicBezTo>
                <a:cubicBezTo>
                  <a:pt x="26196" y="31818"/>
                  <a:pt x="26194" y="31866"/>
                  <a:pt x="26194" y="31911"/>
                </a:cubicBezTo>
                <a:cubicBezTo>
                  <a:pt x="26172" y="31898"/>
                  <a:pt x="26134" y="31891"/>
                  <a:pt x="26131" y="31875"/>
                </a:cubicBezTo>
                <a:cubicBezTo>
                  <a:pt x="26121" y="31833"/>
                  <a:pt x="26127" y="31788"/>
                  <a:pt x="26127" y="31743"/>
                </a:cubicBezTo>
                <a:close/>
                <a:moveTo>
                  <a:pt x="24322" y="30731"/>
                </a:moveTo>
                <a:cubicBezTo>
                  <a:pt x="24562" y="30731"/>
                  <a:pt x="24846" y="30887"/>
                  <a:pt x="25239" y="31005"/>
                </a:cubicBezTo>
                <a:cubicBezTo>
                  <a:pt x="25079" y="31460"/>
                  <a:pt x="24983" y="31729"/>
                  <a:pt x="24885" y="31999"/>
                </a:cubicBezTo>
                <a:cubicBezTo>
                  <a:pt x="24571" y="31814"/>
                  <a:pt x="24208" y="31672"/>
                  <a:pt x="23965" y="31418"/>
                </a:cubicBezTo>
                <a:cubicBezTo>
                  <a:pt x="23885" y="31334"/>
                  <a:pt x="24091" y="30767"/>
                  <a:pt x="24230" y="30739"/>
                </a:cubicBezTo>
                <a:cubicBezTo>
                  <a:pt x="24260" y="30733"/>
                  <a:pt x="24291" y="30731"/>
                  <a:pt x="24322" y="30731"/>
                </a:cubicBezTo>
                <a:close/>
                <a:moveTo>
                  <a:pt x="6481" y="30389"/>
                </a:moveTo>
                <a:cubicBezTo>
                  <a:pt x="6554" y="30389"/>
                  <a:pt x="6628" y="30394"/>
                  <a:pt x="6702" y="30401"/>
                </a:cubicBezTo>
                <a:cubicBezTo>
                  <a:pt x="7042" y="30436"/>
                  <a:pt x="7368" y="30606"/>
                  <a:pt x="7702" y="30706"/>
                </a:cubicBezTo>
                <a:cubicBezTo>
                  <a:pt x="8020" y="30804"/>
                  <a:pt x="8344" y="30890"/>
                  <a:pt x="8665" y="30978"/>
                </a:cubicBezTo>
                <a:cubicBezTo>
                  <a:pt x="8193" y="31690"/>
                  <a:pt x="7388" y="32157"/>
                  <a:pt x="6698" y="32157"/>
                </a:cubicBezTo>
                <a:cubicBezTo>
                  <a:pt x="6570" y="32157"/>
                  <a:pt x="6445" y="32141"/>
                  <a:pt x="6328" y="32107"/>
                </a:cubicBezTo>
                <a:cubicBezTo>
                  <a:pt x="5791" y="31954"/>
                  <a:pt x="5472" y="31640"/>
                  <a:pt x="5589" y="31049"/>
                </a:cubicBezTo>
                <a:cubicBezTo>
                  <a:pt x="5693" y="30526"/>
                  <a:pt x="6068" y="30389"/>
                  <a:pt x="6481" y="30389"/>
                </a:cubicBezTo>
                <a:close/>
                <a:moveTo>
                  <a:pt x="33750" y="32662"/>
                </a:moveTo>
                <a:cubicBezTo>
                  <a:pt x="34002" y="32662"/>
                  <a:pt x="34292" y="32743"/>
                  <a:pt x="34414" y="32886"/>
                </a:cubicBezTo>
                <a:cubicBezTo>
                  <a:pt x="34699" y="33221"/>
                  <a:pt x="33996" y="34395"/>
                  <a:pt x="33259" y="34680"/>
                </a:cubicBezTo>
                <a:cubicBezTo>
                  <a:pt x="33078" y="34602"/>
                  <a:pt x="32673" y="34543"/>
                  <a:pt x="32475" y="34309"/>
                </a:cubicBezTo>
                <a:cubicBezTo>
                  <a:pt x="32214" y="34001"/>
                  <a:pt x="32917" y="32862"/>
                  <a:pt x="33510" y="32692"/>
                </a:cubicBezTo>
                <a:cubicBezTo>
                  <a:pt x="33580" y="32672"/>
                  <a:pt x="33662" y="32662"/>
                  <a:pt x="33750" y="32662"/>
                </a:cubicBezTo>
                <a:close/>
                <a:moveTo>
                  <a:pt x="22549" y="36302"/>
                </a:moveTo>
                <a:cubicBezTo>
                  <a:pt x="22557" y="36302"/>
                  <a:pt x="22562" y="36303"/>
                  <a:pt x="22566" y="36306"/>
                </a:cubicBezTo>
                <a:cubicBezTo>
                  <a:pt x="23029" y="36660"/>
                  <a:pt x="23453" y="37065"/>
                  <a:pt x="23871" y="37476"/>
                </a:cubicBezTo>
                <a:cubicBezTo>
                  <a:pt x="23885" y="37490"/>
                  <a:pt x="23712" y="37696"/>
                  <a:pt x="23572" y="37891"/>
                </a:cubicBezTo>
                <a:cubicBezTo>
                  <a:pt x="23149" y="37811"/>
                  <a:pt x="22671" y="37840"/>
                  <a:pt x="22365" y="37625"/>
                </a:cubicBezTo>
                <a:cubicBezTo>
                  <a:pt x="22141" y="37466"/>
                  <a:pt x="22092" y="36989"/>
                  <a:pt x="22075" y="36647"/>
                </a:cubicBezTo>
                <a:cubicBezTo>
                  <a:pt x="22069" y="36544"/>
                  <a:pt x="22451" y="36302"/>
                  <a:pt x="22549" y="36302"/>
                </a:cubicBezTo>
                <a:close/>
                <a:moveTo>
                  <a:pt x="19101" y="35418"/>
                </a:moveTo>
                <a:cubicBezTo>
                  <a:pt x="19398" y="35564"/>
                  <a:pt x="19706" y="35694"/>
                  <a:pt x="19985" y="35868"/>
                </a:cubicBezTo>
                <a:cubicBezTo>
                  <a:pt x="20074" y="35924"/>
                  <a:pt x="20093" y="36096"/>
                  <a:pt x="20144" y="36215"/>
                </a:cubicBezTo>
                <a:cubicBezTo>
                  <a:pt x="20218" y="36229"/>
                  <a:pt x="20290" y="36244"/>
                  <a:pt x="20364" y="36258"/>
                </a:cubicBezTo>
                <a:cubicBezTo>
                  <a:pt x="20268" y="36776"/>
                  <a:pt x="20199" y="37300"/>
                  <a:pt x="20050" y="37803"/>
                </a:cubicBezTo>
                <a:cubicBezTo>
                  <a:pt x="20033" y="37855"/>
                  <a:pt x="19785" y="37892"/>
                  <a:pt x="19613" y="37892"/>
                </a:cubicBezTo>
                <a:cubicBezTo>
                  <a:pt x="19528" y="37892"/>
                  <a:pt x="19462" y="37883"/>
                  <a:pt x="19453" y="37862"/>
                </a:cubicBezTo>
                <a:cubicBezTo>
                  <a:pt x="19204" y="37318"/>
                  <a:pt x="18970" y="36754"/>
                  <a:pt x="18836" y="36174"/>
                </a:cubicBezTo>
                <a:cubicBezTo>
                  <a:pt x="18786" y="35953"/>
                  <a:pt x="19006" y="35671"/>
                  <a:pt x="19101" y="35418"/>
                </a:cubicBezTo>
                <a:close/>
                <a:moveTo>
                  <a:pt x="30908" y="40458"/>
                </a:moveTo>
                <a:lnTo>
                  <a:pt x="30908" y="40458"/>
                </a:lnTo>
                <a:cubicBezTo>
                  <a:pt x="30942" y="40484"/>
                  <a:pt x="30976" y="40509"/>
                  <a:pt x="31008" y="40535"/>
                </a:cubicBezTo>
                <a:lnTo>
                  <a:pt x="30949" y="40583"/>
                </a:lnTo>
                <a:cubicBezTo>
                  <a:pt x="30936" y="40539"/>
                  <a:pt x="30923" y="40500"/>
                  <a:pt x="30908" y="40458"/>
                </a:cubicBezTo>
                <a:close/>
                <a:moveTo>
                  <a:pt x="14948" y="39488"/>
                </a:moveTo>
                <a:cubicBezTo>
                  <a:pt x="15576" y="39488"/>
                  <a:pt x="16109" y="39860"/>
                  <a:pt x="16661" y="40023"/>
                </a:cubicBezTo>
                <a:cubicBezTo>
                  <a:pt x="16964" y="40112"/>
                  <a:pt x="16768" y="40885"/>
                  <a:pt x="16352" y="40932"/>
                </a:cubicBezTo>
                <a:cubicBezTo>
                  <a:pt x="16150" y="40955"/>
                  <a:pt x="15946" y="40965"/>
                  <a:pt x="15741" y="40965"/>
                </a:cubicBezTo>
                <a:cubicBezTo>
                  <a:pt x="15273" y="40965"/>
                  <a:pt x="14801" y="40913"/>
                  <a:pt x="14342" y="40836"/>
                </a:cubicBezTo>
                <a:cubicBezTo>
                  <a:pt x="14149" y="40804"/>
                  <a:pt x="13922" y="40423"/>
                  <a:pt x="13886" y="40176"/>
                </a:cubicBezTo>
                <a:cubicBezTo>
                  <a:pt x="13863" y="40016"/>
                  <a:pt x="14154" y="39809"/>
                  <a:pt x="14305" y="39624"/>
                </a:cubicBezTo>
                <a:cubicBezTo>
                  <a:pt x="14532" y="39527"/>
                  <a:pt x="14745" y="39488"/>
                  <a:pt x="14948" y="39488"/>
                </a:cubicBezTo>
                <a:close/>
                <a:moveTo>
                  <a:pt x="25519" y="44179"/>
                </a:moveTo>
                <a:cubicBezTo>
                  <a:pt x="25536" y="44179"/>
                  <a:pt x="25547" y="44179"/>
                  <a:pt x="25547" y="44181"/>
                </a:cubicBezTo>
                <a:cubicBezTo>
                  <a:pt x="25622" y="44830"/>
                  <a:pt x="25737" y="45482"/>
                  <a:pt x="25715" y="46129"/>
                </a:cubicBezTo>
                <a:cubicBezTo>
                  <a:pt x="25711" y="46227"/>
                  <a:pt x="25086" y="46343"/>
                  <a:pt x="24742" y="46373"/>
                </a:cubicBezTo>
                <a:cubicBezTo>
                  <a:pt x="24737" y="46374"/>
                  <a:pt x="24732" y="46374"/>
                  <a:pt x="24727" y="46374"/>
                </a:cubicBezTo>
                <a:cubicBezTo>
                  <a:pt x="24585" y="46374"/>
                  <a:pt x="24432" y="46199"/>
                  <a:pt x="24394" y="46177"/>
                </a:cubicBezTo>
                <a:cubicBezTo>
                  <a:pt x="24105" y="45439"/>
                  <a:pt x="24792" y="44268"/>
                  <a:pt x="25405" y="44184"/>
                </a:cubicBezTo>
                <a:cubicBezTo>
                  <a:pt x="25437" y="44181"/>
                  <a:pt x="25488" y="44179"/>
                  <a:pt x="25519" y="44179"/>
                </a:cubicBezTo>
                <a:close/>
                <a:moveTo>
                  <a:pt x="13376" y="0"/>
                </a:moveTo>
                <a:cubicBezTo>
                  <a:pt x="13293" y="0"/>
                  <a:pt x="13211" y="9"/>
                  <a:pt x="13130" y="27"/>
                </a:cubicBezTo>
                <a:cubicBezTo>
                  <a:pt x="12281" y="215"/>
                  <a:pt x="11758" y="1098"/>
                  <a:pt x="11997" y="2080"/>
                </a:cubicBezTo>
                <a:cubicBezTo>
                  <a:pt x="12211" y="2957"/>
                  <a:pt x="12366" y="3887"/>
                  <a:pt x="13221" y="4445"/>
                </a:cubicBezTo>
                <a:cubicBezTo>
                  <a:pt x="13299" y="4496"/>
                  <a:pt x="13391" y="4624"/>
                  <a:pt x="13377" y="4698"/>
                </a:cubicBezTo>
                <a:cubicBezTo>
                  <a:pt x="13158" y="5817"/>
                  <a:pt x="12921" y="6934"/>
                  <a:pt x="12690" y="8052"/>
                </a:cubicBezTo>
                <a:cubicBezTo>
                  <a:pt x="12619" y="8056"/>
                  <a:pt x="12551" y="8061"/>
                  <a:pt x="12480" y="8066"/>
                </a:cubicBezTo>
                <a:cubicBezTo>
                  <a:pt x="12299" y="7326"/>
                  <a:pt x="12093" y="6593"/>
                  <a:pt x="11947" y="5846"/>
                </a:cubicBezTo>
                <a:cubicBezTo>
                  <a:pt x="11756" y="4863"/>
                  <a:pt x="11336" y="4043"/>
                  <a:pt x="10426" y="3558"/>
                </a:cubicBezTo>
                <a:cubicBezTo>
                  <a:pt x="10253" y="3467"/>
                  <a:pt x="10051" y="3425"/>
                  <a:pt x="9848" y="3425"/>
                </a:cubicBezTo>
                <a:cubicBezTo>
                  <a:pt x="9369" y="3425"/>
                  <a:pt x="8886" y="3657"/>
                  <a:pt x="8771" y="4010"/>
                </a:cubicBezTo>
                <a:cubicBezTo>
                  <a:pt x="8216" y="5702"/>
                  <a:pt x="9495" y="7088"/>
                  <a:pt x="10731" y="7088"/>
                </a:cubicBezTo>
                <a:cubicBezTo>
                  <a:pt x="10843" y="7088"/>
                  <a:pt x="10955" y="7076"/>
                  <a:pt x="11066" y="7053"/>
                </a:cubicBezTo>
                <a:cubicBezTo>
                  <a:pt x="11160" y="7033"/>
                  <a:pt x="11295" y="7018"/>
                  <a:pt x="11410" y="7018"/>
                </a:cubicBezTo>
                <a:cubicBezTo>
                  <a:pt x="11524" y="7018"/>
                  <a:pt x="11618" y="7033"/>
                  <a:pt x="11637" y="7073"/>
                </a:cubicBezTo>
                <a:cubicBezTo>
                  <a:pt x="11996" y="7825"/>
                  <a:pt x="12521" y="8588"/>
                  <a:pt x="12577" y="9377"/>
                </a:cubicBezTo>
                <a:cubicBezTo>
                  <a:pt x="12671" y="10712"/>
                  <a:pt x="12460" y="12070"/>
                  <a:pt x="12382" y="13329"/>
                </a:cubicBezTo>
                <a:cubicBezTo>
                  <a:pt x="11607" y="12360"/>
                  <a:pt x="10758" y="11339"/>
                  <a:pt x="9959" y="10281"/>
                </a:cubicBezTo>
                <a:cubicBezTo>
                  <a:pt x="9605" y="9811"/>
                  <a:pt x="9369" y="9252"/>
                  <a:pt x="9055" y="8748"/>
                </a:cubicBezTo>
                <a:cubicBezTo>
                  <a:pt x="8542" y="7917"/>
                  <a:pt x="8082" y="7041"/>
                  <a:pt x="7457" y="6300"/>
                </a:cubicBezTo>
                <a:cubicBezTo>
                  <a:pt x="7249" y="6053"/>
                  <a:pt x="6922" y="5868"/>
                  <a:pt x="6587" y="5868"/>
                </a:cubicBezTo>
                <a:cubicBezTo>
                  <a:pt x="6361" y="5868"/>
                  <a:pt x="6130" y="5953"/>
                  <a:pt x="5930" y="6159"/>
                </a:cubicBezTo>
                <a:cubicBezTo>
                  <a:pt x="5490" y="6613"/>
                  <a:pt x="5363" y="7177"/>
                  <a:pt x="5697" y="7836"/>
                </a:cubicBezTo>
                <a:cubicBezTo>
                  <a:pt x="6231" y="8888"/>
                  <a:pt x="7038" y="9455"/>
                  <a:pt x="8180" y="9719"/>
                </a:cubicBezTo>
                <a:cubicBezTo>
                  <a:pt x="9278" y="9975"/>
                  <a:pt x="9906" y="10904"/>
                  <a:pt x="10574" y="11728"/>
                </a:cubicBezTo>
                <a:cubicBezTo>
                  <a:pt x="10693" y="11873"/>
                  <a:pt x="10785" y="12036"/>
                  <a:pt x="10891" y="12190"/>
                </a:cubicBezTo>
                <a:cubicBezTo>
                  <a:pt x="10723" y="12192"/>
                  <a:pt x="10557" y="12202"/>
                  <a:pt x="10390" y="12202"/>
                </a:cubicBezTo>
                <a:cubicBezTo>
                  <a:pt x="10349" y="12202"/>
                  <a:pt x="10308" y="12201"/>
                  <a:pt x="10267" y="12200"/>
                </a:cubicBezTo>
                <a:cubicBezTo>
                  <a:pt x="9683" y="12177"/>
                  <a:pt x="9094" y="12108"/>
                  <a:pt x="8513" y="12108"/>
                </a:cubicBezTo>
                <a:cubicBezTo>
                  <a:pt x="8326" y="12108"/>
                  <a:pt x="8140" y="12115"/>
                  <a:pt x="7955" y="12133"/>
                </a:cubicBezTo>
                <a:cubicBezTo>
                  <a:pt x="7680" y="12161"/>
                  <a:pt x="7332" y="12583"/>
                  <a:pt x="7223" y="12898"/>
                </a:cubicBezTo>
                <a:cubicBezTo>
                  <a:pt x="6961" y="13658"/>
                  <a:pt x="7388" y="14172"/>
                  <a:pt x="8393" y="14297"/>
                </a:cubicBezTo>
                <a:cubicBezTo>
                  <a:pt x="8484" y="14308"/>
                  <a:pt x="8572" y="14314"/>
                  <a:pt x="8658" y="14314"/>
                </a:cubicBezTo>
                <a:cubicBezTo>
                  <a:pt x="9463" y="14314"/>
                  <a:pt x="10022" y="13822"/>
                  <a:pt x="10017" y="13057"/>
                </a:cubicBezTo>
                <a:cubicBezTo>
                  <a:pt x="10015" y="12736"/>
                  <a:pt x="9996" y="12632"/>
                  <a:pt x="10227" y="12632"/>
                </a:cubicBezTo>
                <a:cubicBezTo>
                  <a:pt x="10286" y="12632"/>
                  <a:pt x="10362" y="12639"/>
                  <a:pt x="10458" y="12651"/>
                </a:cubicBezTo>
                <a:cubicBezTo>
                  <a:pt x="11404" y="12764"/>
                  <a:pt x="12340" y="13484"/>
                  <a:pt x="12528" y="14520"/>
                </a:cubicBezTo>
                <a:cubicBezTo>
                  <a:pt x="12813" y="16083"/>
                  <a:pt x="13051" y="17656"/>
                  <a:pt x="13305" y="19207"/>
                </a:cubicBezTo>
                <a:cubicBezTo>
                  <a:pt x="12279" y="18857"/>
                  <a:pt x="11113" y="18531"/>
                  <a:pt x="10010" y="18056"/>
                </a:cubicBezTo>
                <a:cubicBezTo>
                  <a:pt x="9320" y="17758"/>
                  <a:pt x="8535" y="17370"/>
                  <a:pt x="8124" y="16789"/>
                </a:cubicBezTo>
                <a:cubicBezTo>
                  <a:pt x="7058" y="15285"/>
                  <a:pt x="6222" y="13617"/>
                  <a:pt x="5194" y="12083"/>
                </a:cubicBezTo>
                <a:cubicBezTo>
                  <a:pt x="4827" y="11533"/>
                  <a:pt x="4702" y="11106"/>
                  <a:pt x="4928" y="10495"/>
                </a:cubicBezTo>
                <a:cubicBezTo>
                  <a:pt x="5057" y="10150"/>
                  <a:pt x="5019" y="9741"/>
                  <a:pt x="5054" y="9362"/>
                </a:cubicBezTo>
                <a:lnTo>
                  <a:pt x="5054" y="9362"/>
                </a:lnTo>
                <a:cubicBezTo>
                  <a:pt x="5049" y="9364"/>
                  <a:pt x="5044" y="9367"/>
                  <a:pt x="5042" y="9369"/>
                </a:cubicBezTo>
                <a:cubicBezTo>
                  <a:pt x="4858" y="8781"/>
                  <a:pt x="4681" y="8191"/>
                  <a:pt x="4493" y="7605"/>
                </a:cubicBezTo>
                <a:cubicBezTo>
                  <a:pt x="4339" y="7126"/>
                  <a:pt x="4015" y="6865"/>
                  <a:pt x="3587" y="6865"/>
                </a:cubicBezTo>
                <a:cubicBezTo>
                  <a:pt x="3502" y="6865"/>
                  <a:pt x="3413" y="6875"/>
                  <a:pt x="3320" y="6896"/>
                </a:cubicBezTo>
                <a:cubicBezTo>
                  <a:pt x="2653" y="7045"/>
                  <a:pt x="2380" y="7609"/>
                  <a:pt x="2517" y="8210"/>
                </a:cubicBezTo>
                <a:cubicBezTo>
                  <a:pt x="2703" y="9024"/>
                  <a:pt x="2910" y="9892"/>
                  <a:pt x="3357" y="10574"/>
                </a:cubicBezTo>
                <a:cubicBezTo>
                  <a:pt x="4208" y="11879"/>
                  <a:pt x="5263" y="13047"/>
                  <a:pt x="6170" y="14317"/>
                </a:cubicBezTo>
                <a:cubicBezTo>
                  <a:pt x="6676" y="15024"/>
                  <a:pt x="7060" y="15820"/>
                  <a:pt x="7499" y="16576"/>
                </a:cubicBezTo>
                <a:cubicBezTo>
                  <a:pt x="6598" y="16041"/>
                  <a:pt x="5775" y="15476"/>
                  <a:pt x="5126" y="14757"/>
                </a:cubicBezTo>
                <a:cubicBezTo>
                  <a:pt x="4349" y="13896"/>
                  <a:pt x="3255" y="13267"/>
                  <a:pt x="3106" y="11886"/>
                </a:cubicBezTo>
                <a:cubicBezTo>
                  <a:pt x="3052" y="11375"/>
                  <a:pt x="2547" y="10810"/>
                  <a:pt x="2093" y="10480"/>
                </a:cubicBezTo>
                <a:cubicBezTo>
                  <a:pt x="1845" y="10300"/>
                  <a:pt x="1441" y="10181"/>
                  <a:pt x="1090" y="10181"/>
                </a:cubicBezTo>
                <a:cubicBezTo>
                  <a:pt x="935" y="10181"/>
                  <a:pt x="790" y="10204"/>
                  <a:pt x="674" y="10256"/>
                </a:cubicBezTo>
                <a:cubicBezTo>
                  <a:pt x="333" y="10408"/>
                  <a:pt x="0" y="11069"/>
                  <a:pt x="37" y="11468"/>
                </a:cubicBezTo>
                <a:cubicBezTo>
                  <a:pt x="109" y="12252"/>
                  <a:pt x="397" y="13017"/>
                  <a:pt x="1098" y="13556"/>
                </a:cubicBezTo>
                <a:cubicBezTo>
                  <a:pt x="1388" y="13779"/>
                  <a:pt x="1674" y="13889"/>
                  <a:pt x="1967" y="13889"/>
                </a:cubicBezTo>
                <a:cubicBezTo>
                  <a:pt x="2171" y="13889"/>
                  <a:pt x="2378" y="13836"/>
                  <a:pt x="2592" y="13730"/>
                </a:cubicBezTo>
                <a:cubicBezTo>
                  <a:pt x="2821" y="13615"/>
                  <a:pt x="3034" y="13526"/>
                  <a:pt x="3220" y="13526"/>
                </a:cubicBezTo>
                <a:cubicBezTo>
                  <a:pt x="3450" y="13526"/>
                  <a:pt x="3642" y="13661"/>
                  <a:pt x="3778" y="14050"/>
                </a:cubicBezTo>
                <a:cubicBezTo>
                  <a:pt x="3827" y="14188"/>
                  <a:pt x="3986" y="14294"/>
                  <a:pt x="4108" y="14400"/>
                </a:cubicBezTo>
                <a:cubicBezTo>
                  <a:pt x="4968" y="15165"/>
                  <a:pt x="5832" y="15924"/>
                  <a:pt x="6689" y="16692"/>
                </a:cubicBezTo>
                <a:cubicBezTo>
                  <a:pt x="6776" y="16770"/>
                  <a:pt x="6818" y="16894"/>
                  <a:pt x="6880" y="16998"/>
                </a:cubicBezTo>
                <a:cubicBezTo>
                  <a:pt x="6807" y="16998"/>
                  <a:pt x="6730" y="16992"/>
                  <a:pt x="6656" y="16992"/>
                </a:cubicBezTo>
                <a:cubicBezTo>
                  <a:pt x="6615" y="16992"/>
                  <a:pt x="6574" y="16994"/>
                  <a:pt x="6535" y="17000"/>
                </a:cubicBezTo>
                <a:cubicBezTo>
                  <a:pt x="6007" y="17079"/>
                  <a:pt x="5476" y="17150"/>
                  <a:pt x="4955" y="17254"/>
                </a:cubicBezTo>
                <a:cubicBezTo>
                  <a:pt x="4145" y="17418"/>
                  <a:pt x="3343" y="17615"/>
                  <a:pt x="2536" y="17785"/>
                </a:cubicBezTo>
                <a:cubicBezTo>
                  <a:pt x="1821" y="17934"/>
                  <a:pt x="1004" y="18864"/>
                  <a:pt x="1039" y="19493"/>
                </a:cubicBezTo>
                <a:cubicBezTo>
                  <a:pt x="1075" y="20145"/>
                  <a:pt x="1360" y="20653"/>
                  <a:pt x="1990" y="20854"/>
                </a:cubicBezTo>
                <a:cubicBezTo>
                  <a:pt x="2141" y="20902"/>
                  <a:pt x="2287" y="20924"/>
                  <a:pt x="2428" y="20924"/>
                </a:cubicBezTo>
                <a:cubicBezTo>
                  <a:pt x="2939" y="20924"/>
                  <a:pt x="3386" y="20636"/>
                  <a:pt x="3738" y="20268"/>
                </a:cubicBezTo>
                <a:cubicBezTo>
                  <a:pt x="4555" y="19412"/>
                  <a:pt x="4571" y="19072"/>
                  <a:pt x="3970" y="18354"/>
                </a:cubicBezTo>
                <a:lnTo>
                  <a:pt x="3970" y="18354"/>
                </a:lnTo>
                <a:cubicBezTo>
                  <a:pt x="4012" y="19192"/>
                  <a:pt x="3746" y="19849"/>
                  <a:pt x="3048" y="20218"/>
                </a:cubicBezTo>
                <a:cubicBezTo>
                  <a:pt x="2826" y="20335"/>
                  <a:pt x="2472" y="20460"/>
                  <a:pt x="2238" y="20460"/>
                </a:cubicBezTo>
                <a:cubicBezTo>
                  <a:pt x="2155" y="20460"/>
                  <a:pt x="2087" y="20444"/>
                  <a:pt x="2045" y="20407"/>
                </a:cubicBezTo>
                <a:cubicBezTo>
                  <a:pt x="1774" y="20169"/>
                  <a:pt x="1546" y="19654"/>
                  <a:pt x="1612" y="19312"/>
                </a:cubicBezTo>
                <a:cubicBezTo>
                  <a:pt x="1716" y="18751"/>
                  <a:pt x="2018" y="18234"/>
                  <a:pt x="2789" y="18223"/>
                </a:cubicBezTo>
                <a:cubicBezTo>
                  <a:pt x="3253" y="18219"/>
                  <a:pt x="3730" y="18054"/>
                  <a:pt x="4179" y="17894"/>
                </a:cubicBezTo>
                <a:cubicBezTo>
                  <a:pt x="4981" y="17605"/>
                  <a:pt x="5792" y="17383"/>
                  <a:pt x="6610" y="17383"/>
                </a:cubicBezTo>
                <a:cubicBezTo>
                  <a:pt x="7097" y="17383"/>
                  <a:pt x="7586" y="17461"/>
                  <a:pt x="8078" y="17652"/>
                </a:cubicBezTo>
                <a:cubicBezTo>
                  <a:pt x="9018" y="18018"/>
                  <a:pt x="9910" y="18508"/>
                  <a:pt x="10617" y="18845"/>
                </a:cubicBezTo>
                <a:cubicBezTo>
                  <a:pt x="10263" y="19067"/>
                  <a:pt x="9609" y="19246"/>
                  <a:pt x="9429" y="19641"/>
                </a:cubicBezTo>
                <a:cubicBezTo>
                  <a:pt x="9165" y="20212"/>
                  <a:pt x="9667" y="20728"/>
                  <a:pt x="10225" y="20926"/>
                </a:cubicBezTo>
                <a:cubicBezTo>
                  <a:pt x="10515" y="21029"/>
                  <a:pt x="10873" y="21124"/>
                  <a:pt x="11189" y="21124"/>
                </a:cubicBezTo>
                <a:cubicBezTo>
                  <a:pt x="11345" y="21124"/>
                  <a:pt x="11491" y="21101"/>
                  <a:pt x="11614" y="21044"/>
                </a:cubicBezTo>
                <a:cubicBezTo>
                  <a:pt x="11901" y="20911"/>
                  <a:pt x="12169" y="20854"/>
                  <a:pt x="12418" y="20854"/>
                </a:cubicBezTo>
                <a:cubicBezTo>
                  <a:pt x="13160" y="20854"/>
                  <a:pt x="13741" y="21351"/>
                  <a:pt x="14193" y="21814"/>
                </a:cubicBezTo>
                <a:cubicBezTo>
                  <a:pt x="15127" y="22775"/>
                  <a:pt x="15802" y="23991"/>
                  <a:pt x="16564" y="25115"/>
                </a:cubicBezTo>
                <a:cubicBezTo>
                  <a:pt x="16754" y="25397"/>
                  <a:pt x="16844" y="25747"/>
                  <a:pt x="17046" y="26224"/>
                </a:cubicBezTo>
                <a:cubicBezTo>
                  <a:pt x="16161" y="25534"/>
                  <a:pt x="15459" y="24924"/>
                  <a:pt x="14690" y="24410"/>
                </a:cubicBezTo>
                <a:cubicBezTo>
                  <a:pt x="14009" y="23956"/>
                  <a:pt x="13255" y="23614"/>
                  <a:pt x="12537" y="23217"/>
                </a:cubicBezTo>
                <a:cubicBezTo>
                  <a:pt x="12150" y="23006"/>
                  <a:pt x="11750" y="22815"/>
                  <a:pt x="11390" y="22567"/>
                </a:cubicBezTo>
                <a:cubicBezTo>
                  <a:pt x="10587" y="22009"/>
                  <a:pt x="9811" y="21359"/>
                  <a:pt x="8800" y="21359"/>
                </a:cubicBezTo>
                <a:cubicBezTo>
                  <a:pt x="8699" y="21359"/>
                  <a:pt x="8595" y="21365"/>
                  <a:pt x="8489" y="21379"/>
                </a:cubicBezTo>
                <a:cubicBezTo>
                  <a:pt x="8086" y="21431"/>
                  <a:pt x="7586" y="21634"/>
                  <a:pt x="7366" y="21937"/>
                </a:cubicBezTo>
                <a:cubicBezTo>
                  <a:pt x="7025" y="22407"/>
                  <a:pt x="7232" y="23013"/>
                  <a:pt x="7731" y="23253"/>
                </a:cubicBezTo>
                <a:cubicBezTo>
                  <a:pt x="8429" y="23589"/>
                  <a:pt x="9200" y="23791"/>
                  <a:pt x="9958" y="23984"/>
                </a:cubicBezTo>
                <a:cubicBezTo>
                  <a:pt x="10125" y="24026"/>
                  <a:pt x="10291" y="24042"/>
                  <a:pt x="10456" y="24042"/>
                </a:cubicBezTo>
                <a:cubicBezTo>
                  <a:pt x="11047" y="24042"/>
                  <a:pt x="11629" y="23832"/>
                  <a:pt x="12256" y="23832"/>
                </a:cubicBezTo>
                <a:cubicBezTo>
                  <a:pt x="12610" y="23832"/>
                  <a:pt x="12977" y="23899"/>
                  <a:pt x="13368" y="24110"/>
                </a:cubicBezTo>
                <a:cubicBezTo>
                  <a:pt x="15357" y="25184"/>
                  <a:pt x="16898" y="26706"/>
                  <a:pt x="18388" y="28275"/>
                </a:cubicBezTo>
                <a:cubicBezTo>
                  <a:pt x="19429" y="29373"/>
                  <a:pt x="20105" y="30817"/>
                  <a:pt x="20944" y="32107"/>
                </a:cubicBezTo>
                <a:cubicBezTo>
                  <a:pt x="20131" y="31895"/>
                  <a:pt x="19330" y="31616"/>
                  <a:pt x="18672" y="31138"/>
                </a:cubicBezTo>
                <a:cubicBezTo>
                  <a:pt x="17651" y="30399"/>
                  <a:pt x="16703" y="29553"/>
                  <a:pt x="15778" y="28694"/>
                </a:cubicBezTo>
                <a:cubicBezTo>
                  <a:pt x="15500" y="28438"/>
                  <a:pt x="15402" y="27991"/>
                  <a:pt x="15216" y="27634"/>
                </a:cubicBezTo>
                <a:cubicBezTo>
                  <a:pt x="14934" y="27082"/>
                  <a:pt x="14723" y="26473"/>
                  <a:pt x="14346" y="25996"/>
                </a:cubicBezTo>
                <a:cubicBezTo>
                  <a:pt x="14163" y="25763"/>
                  <a:pt x="13846" y="25658"/>
                  <a:pt x="13537" y="25658"/>
                </a:cubicBezTo>
                <a:cubicBezTo>
                  <a:pt x="13236" y="25658"/>
                  <a:pt x="12942" y="25758"/>
                  <a:pt x="12785" y="25936"/>
                </a:cubicBezTo>
                <a:cubicBezTo>
                  <a:pt x="12408" y="26366"/>
                  <a:pt x="12401" y="27251"/>
                  <a:pt x="12865" y="27592"/>
                </a:cubicBezTo>
                <a:cubicBezTo>
                  <a:pt x="13307" y="27918"/>
                  <a:pt x="13844" y="28119"/>
                  <a:pt x="14343" y="28365"/>
                </a:cubicBezTo>
                <a:cubicBezTo>
                  <a:pt x="15720" y="29039"/>
                  <a:pt x="16826" y="30049"/>
                  <a:pt x="17849" y="31188"/>
                </a:cubicBezTo>
                <a:cubicBezTo>
                  <a:pt x="16549" y="30679"/>
                  <a:pt x="15345" y="30000"/>
                  <a:pt x="14086" y="29446"/>
                </a:cubicBezTo>
                <a:cubicBezTo>
                  <a:pt x="12487" y="28745"/>
                  <a:pt x="10857" y="28100"/>
                  <a:pt x="9207" y="27530"/>
                </a:cubicBezTo>
                <a:cubicBezTo>
                  <a:pt x="9097" y="27492"/>
                  <a:pt x="8973" y="27476"/>
                  <a:pt x="8843" y="27476"/>
                </a:cubicBezTo>
                <a:cubicBezTo>
                  <a:pt x="8495" y="27476"/>
                  <a:pt x="8100" y="27594"/>
                  <a:pt x="7783" y="27725"/>
                </a:cubicBezTo>
                <a:cubicBezTo>
                  <a:pt x="7557" y="27819"/>
                  <a:pt x="7288" y="27868"/>
                  <a:pt x="7013" y="27868"/>
                </a:cubicBezTo>
                <a:cubicBezTo>
                  <a:pt x="6487" y="27868"/>
                  <a:pt x="5941" y="27689"/>
                  <a:pt x="5642" y="27310"/>
                </a:cubicBezTo>
                <a:cubicBezTo>
                  <a:pt x="5514" y="27147"/>
                  <a:pt x="5424" y="26826"/>
                  <a:pt x="5502" y="26667"/>
                </a:cubicBezTo>
                <a:cubicBezTo>
                  <a:pt x="5599" y="26462"/>
                  <a:pt x="5883" y="26217"/>
                  <a:pt x="6085" y="26217"/>
                </a:cubicBezTo>
                <a:cubicBezTo>
                  <a:pt x="6087" y="26217"/>
                  <a:pt x="6089" y="26217"/>
                  <a:pt x="6091" y="26217"/>
                </a:cubicBezTo>
                <a:cubicBezTo>
                  <a:pt x="6413" y="26221"/>
                  <a:pt x="6749" y="26386"/>
                  <a:pt x="7045" y="26545"/>
                </a:cubicBezTo>
                <a:cubicBezTo>
                  <a:pt x="7369" y="26720"/>
                  <a:pt x="7657" y="26966"/>
                  <a:pt x="7958" y="27182"/>
                </a:cubicBezTo>
                <a:cubicBezTo>
                  <a:pt x="7715" y="26843"/>
                  <a:pt x="7472" y="26506"/>
                  <a:pt x="7226" y="26168"/>
                </a:cubicBezTo>
                <a:cubicBezTo>
                  <a:pt x="7194" y="26124"/>
                  <a:pt x="7152" y="26087"/>
                  <a:pt x="7110" y="26052"/>
                </a:cubicBezTo>
                <a:cubicBezTo>
                  <a:pt x="6836" y="25829"/>
                  <a:pt x="6532" y="25725"/>
                  <a:pt x="6235" y="25725"/>
                </a:cubicBezTo>
                <a:cubicBezTo>
                  <a:pt x="5985" y="25725"/>
                  <a:pt x="5738" y="25799"/>
                  <a:pt x="5516" y="25939"/>
                </a:cubicBezTo>
                <a:cubicBezTo>
                  <a:pt x="5227" y="26124"/>
                  <a:pt x="4931" y="26684"/>
                  <a:pt x="5007" y="26980"/>
                </a:cubicBezTo>
                <a:cubicBezTo>
                  <a:pt x="5169" y="27598"/>
                  <a:pt x="5444" y="28213"/>
                  <a:pt x="6328" y="28263"/>
                </a:cubicBezTo>
                <a:cubicBezTo>
                  <a:pt x="6558" y="28276"/>
                  <a:pt x="6781" y="28291"/>
                  <a:pt x="7000" y="28291"/>
                </a:cubicBezTo>
                <a:cubicBezTo>
                  <a:pt x="7460" y="28291"/>
                  <a:pt x="7897" y="28225"/>
                  <a:pt x="8325" y="27938"/>
                </a:cubicBezTo>
                <a:cubicBezTo>
                  <a:pt x="8413" y="27878"/>
                  <a:pt x="8546" y="27851"/>
                  <a:pt x="8683" y="27851"/>
                </a:cubicBezTo>
                <a:cubicBezTo>
                  <a:pt x="8807" y="27851"/>
                  <a:pt x="8933" y="27873"/>
                  <a:pt x="9031" y="27912"/>
                </a:cubicBezTo>
                <a:cubicBezTo>
                  <a:pt x="10798" y="28619"/>
                  <a:pt x="12557" y="29357"/>
                  <a:pt x="14317" y="30087"/>
                </a:cubicBezTo>
                <a:cubicBezTo>
                  <a:pt x="14443" y="30139"/>
                  <a:pt x="14558" y="30220"/>
                  <a:pt x="14680" y="30288"/>
                </a:cubicBezTo>
                <a:cubicBezTo>
                  <a:pt x="14560" y="30300"/>
                  <a:pt x="14441" y="30329"/>
                  <a:pt x="14325" y="30329"/>
                </a:cubicBezTo>
                <a:cubicBezTo>
                  <a:pt x="14303" y="30329"/>
                  <a:pt x="14282" y="30328"/>
                  <a:pt x="14261" y="30326"/>
                </a:cubicBezTo>
                <a:cubicBezTo>
                  <a:pt x="13267" y="30221"/>
                  <a:pt x="12271" y="30068"/>
                  <a:pt x="11282" y="30068"/>
                </a:cubicBezTo>
                <a:cubicBezTo>
                  <a:pt x="10406" y="30068"/>
                  <a:pt x="9534" y="30188"/>
                  <a:pt x="8672" y="30570"/>
                </a:cubicBezTo>
                <a:cubicBezTo>
                  <a:pt x="8619" y="30594"/>
                  <a:pt x="8558" y="30603"/>
                  <a:pt x="8492" y="30603"/>
                </a:cubicBezTo>
                <a:cubicBezTo>
                  <a:pt x="8356" y="30603"/>
                  <a:pt x="8203" y="30563"/>
                  <a:pt x="8076" y="30524"/>
                </a:cubicBezTo>
                <a:cubicBezTo>
                  <a:pt x="7587" y="30372"/>
                  <a:pt x="7090" y="30026"/>
                  <a:pt x="6630" y="30026"/>
                </a:cubicBezTo>
                <a:cubicBezTo>
                  <a:pt x="6596" y="30026"/>
                  <a:pt x="6562" y="30028"/>
                  <a:pt x="6529" y="30032"/>
                </a:cubicBezTo>
                <a:cubicBezTo>
                  <a:pt x="6047" y="30088"/>
                  <a:pt x="5503" y="30501"/>
                  <a:pt x="5208" y="30914"/>
                </a:cubicBezTo>
                <a:cubicBezTo>
                  <a:pt x="5039" y="31151"/>
                  <a:pt x="5179" y="31808"/>
                  <a:pt x="5408" y="32093"/>
                </a:cubicBezTo>
                <a:cubicBezTo>
                  <a:pt x="5678" y="32429"/>
                  <a:pt x="6238" y="32586"/>
                  <a:pt x="6818" y="32586"/>
                </a:cubicBezTo>
                <a:cubicBezTo>
                  <a:pt x="7644" y="32586"/>
                  <a:pt x="8509" y="32267"/>
                  <a:pt x="8627" y="31692"/>
                </a:cubicBezTo>
                <a:cubicBezTo>
                  <a:pt x="8834" y="30691"/>
                  <a:pt x="9596" y="30567"/>
                  <a:pt x="10106" y="30567"/>
                </a:cubicBezTo>
                <a:cubicBezTo>
                  <a:pt x="10162" y="30567"/>
                  <a:pt x="10216" y="30568"/>
                  <a:pt x="10265" y="30570"/>
                </a:cubicBezTo>
                <a:cubicBezTo>
                  <a:pt x="12286" y="30647"/>
                  <a:pt x="14298" y="30963"/>
                  <a:pt x="16310" y="31217"/>
                </a:cubicBezTo>
                <a:cubicBezTo>
                  <a:pt x="16454" y="31235"/>
                  <a:pt x="16575" y="31449"/>
                  <a:pt x="16706" y="31572"/>
                </a:cubicBezTo>
                <a:cubicBezTo>
                  <a:pt x="16562" y="31671"/>
                  <a:pt x="16424" y="31779"/>
                  <a:pt x="16272" y="31862"/>
                </a:cubicBezTo>
                <a:cubicBezTo>
                  <a:pt x="15202" y="32446"/>
                  <a:pt x="14117" y="33007"/>
                  <a:pt x="13060" y="33614"/>
                </a:cubicBezTo>
                <a:cubicBezTo>
                  <a:pt x="12506" y="33934"/>
                  <a:pt x="12243" y="34938"/>
                  <a:pt x="12480" y="35469"/>
                </a:cubicBezTo>
                <a:cubicBezTo>
                  <a:pt x="12676" y="35907"/>
                  <a:pt x="12984" y="36029"/>
                  <a:pt x="13311" y="36029"/>
                </a:cubicBezTo>
                <a:cubicBezTo>
                  <a:pt x="13542" y="36029"/>
                  <a:pt x="13783" y="35968"/>
                  <a:pt x="13999" y="35915"/>
                </a:cubicBezTo>
                <a:cubicBezTo>
                  <a:pt x="14998" y="35668"/>
                  <a:pt x="15367" y="34735"/>
                  <a:pt x="15028" y="33734"/>
                </a:cubicBezTo>
                <a:lnTo>
                  <a:pt x="15028" y="33734"/>
                </a:lnTo>
                <a:cubicBezTo>
                  <a:pt x="14823" y="34178"/>
                  <a:pt x="14671" y="34732"/>
                  <a:pt x="14339" y="35140"/>
                </a:cubicBezTo>
                <a:cubicBezTo>
                  <a:pt x="14133" y="35389"/>
                  <a:pt x="13659" y="35467"/>
                  <a:pt x="13292" y="35509"/>
                </a:cubicBezTo>
                <a:cubicBezTo>
                  <a:pt x="13289" y="35509"/>
                  <a:pt x="13287" y="35509"/>
                  <a:pt x="13284" y="35509"/>
                </a:cubicBezTo>
                <a:cubicBezTo>
                  <a:pt x="13149" y="35509"/>
                  <a:pt x="12835" y="35138"/>
                  <a:pt x="12872" y="35043"/>
                </a:cubicBezTo>
                <a:cubicBezTo>
                  <a:pt x="13027" y="34646"/>
                  <a:pt x="13225" y="34223"/>
                  <a:pt x="13524" y="33934"/>
                </a:cubicBezTo>
                <a:cubicBezTo>
                  <a:pt x="13844" y="33626"/>
                  <a:pt x="14305" y="33471"/>
                  <a:pt x="14693" y="33233"/>
                </a:cubicBezTo>
                <a:cubicBezTo>
                  <a:pt x="15715" y="32600"/>
                  <a:pt x="16753" y="31929"/>
                  <a:pt x="17963" y="31929"/>
                </a:cubicBezTo>
                <a:cubicBezTo>
                  <a:pt x="18117" y="31929"/>
                  <a:pt x="18273" y="31940"/>
                  <a:pt x="18432" y="31963"/>
                </a:cubicBezTo>
                <a:cubicBezTo>
                  <a:pt x="19366" y="32099"/>
                  <a:pt x="20284" y="32444"/>
                  <a:pt x="21164" y="32812"/>
                </a:cubicBezTo>
                <a:cubicBezTo>
                  <a:pt x="21608" y="32997"/>
                  <a:pt x="21982" y="33406"/>
                  <a:pt x="22321" y="33776"/>
                </a:cubicBezTo>
                <a:cubicBezTo>
                  <a:pt x="22733" y="34229"/>
                  <a:pt x="23051" y="34764"/>
                  <a:pt x="23446" y="35230"/>
                </a:cubicBezTo>
                <a:cubicBezTo>
                  <a:pt x="24234" y="36157"/>
                  <a:pt x="25048" y="37062"/>
                  <a:pt x="25851" y="37978"/>
                </a:cubicBezTo>
                <a:cubicBezTo>
                  <a:pt x="25780" y="38059"/>
                  <a:pt x="25709" y="38141"/>
                  <a:pt x="25640" y="38224"/>
                </a:cubicBezTo>
                <a:cubicBezTo>
                  <a:pt x="25151" y="37845"/>
                  <a:pt x="24640" y="37488"/>
                  <a:pt x="24179" y="37078"/>
                </a:cubicBezTo>
                <a:cubicBezTo>
                  <a:pt x="23819" y="36757"/>
                  <a:pt x="23574" y="36278"/>
                  <a:pt x="23175" y="36046"/>
                </a:cubicBezTo>
                <a:cubicBezTo>
                  <a:pt x="22981" y="35932"/>
                  <a:pt x="22721" y="35885"/>
                  <a:pt x="22463" y="35885"/>
                </a:cubicBezTo>
                <a:cubicBezTo>
                  <a:pt x="22299" y="35885"/>
                  <a:pt x="22135" y="35904"/>
                  <a:pt x="21989" y="35937"/>
                </a:cubicBezTo>
                <a:cubicBezTo>
                  <a:pt x="21781" y="35983"/>
                  <a:pt x="21519" y="36380"/>
                  <a:pt x="21518" y="36620"/>
                </a:cubicBezTo>
                <a:cubicBezTo>
                  <a:pt x="21512" y="37017"/>
                  <a:pt x="21657" y="37435"/>
                  <a:pt x="21811" y="37813"/>
                </a:cubicBezTo>
                <a:cubicBezTo>
                  <a:pt x="21997" y="38261"/>
                  <a:pt x="22388" y="38444"/>
                  <a:pt x="22836" y="38444"/>
                </a:cubicBezTo>
                <a:cubicBezTo>
                  <a:pt x="22994" y="38444"/>
                  <a:pt x="23158" y="38421"/>
                  <a:pt x="23323" y="38380"/>
                </a:cubicBezTo>
                <a:cubicBezTo>
                  <a:pt x="23626" y="38304"/>
                  <a:pt x="23952" y="38269"/>
                  <a:pt x="24278" y="38269"/>
                </a:cubicBezTo>
                <a:cubicBezTo>
                  <a:pt x="24551" y="38269"/>
                  <a:pt x="24824" y="38293"/>
                  <a:pt x="25084" y="38338"/>
                </a:cubicBezTo>
                <a:cubicBezTo>
                  <a:pt x="26620" y="38600"/>
                  <a:pt x="27489" y="39786"/>
                  <a:pt x="28346" y="40922"/>
                </a:cubicBezTo>
                <a:cubicBezTo>
                  <a:pt x="29015" y="41816"/>
                  <a:pt x="29587" y="42787"/>
                  <a:pt x="30201" y="43724"/>
                </a:cubicBezTo>
                <a:cubicBezTo>
                  <a:pt x="30220" y="43719"/>
                  <a:pt x="30237" y="43717"/>
                  <a:pt x="30256" y="43711"/>
                </a:cubicBezTo>
                <a:lnTo>
                  <a:pt x="30256" y="43711"/>
                </a:lnTo>
                <a:cubicBezTo>
                  <a:pt x="30245" y="43717"/>
                  <a:pt x="30234" y="43724"/>
                  <a:pt x="30224" y="43731"/>
                </a:cubicBezTo>
                <a:cubicBezTo>
                  <a:pt x="30165" y="43735"/>
                  <a:pt x="30106" y="43740"/>
                  <a:pt x="30046" y="43743"/>
                </a:cubicBezTo>
                <a:cubicBezTo>
                  <a:pt x="30046" y="43748"/>
                  <a:pt x="30048" y="43753"/>
                  <a:pt x="30048" y="43757"/>
                </a:cubicBezTo>
                <a:cubicBezTo>
                  <a:pt x="30044" y="43756"/>
                  <a:pt x="30038" y="43754"/>
                  <a:pt x="30031" y="43753"/>
                </a:cubicBezTo>
                <a:cubicBezTo>
                  <a:pt x="29983" y="43608"/>
                  <a:pt x="29986" y="43387"/>
                  <a:pt x="29887" y="43329"/>
                </a:cubicBezTo>
                <a:cubicBezTo>
                  <a:pt x="28583" y="42561"/>
                  <a:pt x="27293" y="41754"/>
                  <a:pt x="25933" y="41089"/>
                </a:cubicBezTo>
                <a:cubicBezTo>
                  <a:pt x="25178" y="40718"/>
                  <a:pt x="24248" y="40701"/>
                  <a:pt x="23489" y="40334"/>
                </a:cubicBezTo>
                <a:cubicBezTo>
                  <a:pt x="22423" y="39819"/>
                  <a:pt x="21435" y="39135"/>
                  <a:pt x="20429" y="38500"/>
                </a:cubicBezTo>
                <a:cubicBezTo>
                  <a:pt x="20349" y="38449"/>
                  <a:pt x="20312" y="38148"/>
                  <a:pt x="20377" y="38079"/>
                </a:cubicBezTo>
                <a:cubicBezTo>
                  <a:pt x="20955" y="37477"/>
                  <a:pt x="20908" y="36753"/>
                  <a:pt x="20715" y="36066"/>
                </a:cubicBezTo>
                <a:cubicBezTo>
                  <a:pt x="20536" y="35433"/>
                  <a:pt x="19897" y="35008"/>
                  <a:pt x="19332" y="35008"/>
                </a:cubicBezTo>
                <a:cubicBezTo>
                  <a:pt x="19249" y="35008"/>
                  <a:pt x="19168" y="35017"/>
                  <a:pt x="19090" y="35036"/>
                </a:cubicBezTo>
                <a:cubicBezTo>
                  <a:pt x="18484" y="35187"/>
                  <a:pt x="18268" y="35685"/>
                  <a:pt x="18355" y="36193"/>
                </a:cubicBezTo>
                <a:cubicBezTo>
                  <a:pt x="18455" y="36772"/>
                  <a:pt x="18598" y="37495"/>
                  <a:pt x="18996" y="37840"/>
                </a:cubicBezTo>
                <a:cubicBezTo>
                  <a:pt x="19966" y="38685"/>
                  <a:pt x="21090" y="39352"/>
                  <a:pt x="22156" y="40088"/>
                </a:cubicBezTo>
                <a:cubicBezTo>
                  <a:pt x="21966" y="40156"/>
                  <a:pt x="21775" y="40277"/>
                  <a:pt x="21586" y="40282"/>
                </a:cubicBezTo>
                <a:cubicBezTo>
                  <a:pt x="20680" y="40298"/>
                  <a:pt x="19775" y="40308"/>
                  <a:pt x="18870" y="40308"/>
                </a:cubicBezTo>
                <a:cubicBezTo>
                  <a:pt x="18425" y="40308"/>
                  <a:pt x="17980" y="40305"/>
                  <a:pt x="17535" y="40300"/>
                </a:cubicBezTo>
                <a:cubicBezTo>
                  <a:pt x="17351" y="40299"/>
                  <a:pt x="17117" y="40180"/>
                  <a:pt x="17001" y="40037"/>
                </a:cubicBezTo>
                <a:cubicBezTo>
                  <a:pt x="16470" y="39390"/>
                  <a:pt x="15785" y="39166"/>
                  <a:pt x="15050" y="39166"/>
                </a:cubicBezTo>
                <a:cubicBezTo>
                  <a:pt x="14882" y="39166"/>
                  <a:pt x="14712" y="39178"/>
                  <a:pt x="14541" y="39198"/>
                </a:cubicBezTo>
                <a:cubicBezTo>
                  <a:pt x="13613" y="39310"/>
                  <a:pt x="13179" y="40368"/>
                  <a:pt x="13754" y="41012"/>
                </a:cubicBezTo>
                <a:cubicBezTo>
                  <a:pt x="14056" y="41348"/>
                  <a:pt x="14741" y="41570"/>
                  <a:pt x="15408" y="41570"/>
                </a:cubicBezTo>
                <a:cubicBezTo>
                  <a:pt x="15970" y="41570"/>
                  <a:pt x="16518" y="41412"/>
                  <a:pt x="16809" y="41029"/>
                </a:cubicBezTo>
                <a:cubicBezTo>
                  <a:pt x="17123" y="40618"/>
                  <a:pt x="17464" y="40539"/>
                  <a:pt x="17836" y="40539"/>
                </a:cubicBezTo>
                <a:cubicBezTo>
                  <a:pt x="17891" y="40539"/>
                  <a:pt x="17946" y="40541"/>
                  <a:pt x="18002" y="40543"/>
                </a:cubicBezTo>
                <a:cubicBezTo>
                  <a:pt x="20572" y="40666"/>
                  <a:pt x="23168" y="40684"/>
                  <a:pt x="25645" y="41431"/>
                </a:cubicBezTo>
                <a:cubicBezTo>
                  <a:pt x="27092" y="41867"/>
                  <a:pt x="28453" y="42591"/>
                  <a:pt x="29587" y="43676"/>
                </a:cubicBezTo>
                <a:cubicBezTo>
                  <a:pt x="28389" y="43602"/>
                  <a:pt x="27232" y="43533"/>
                  <a:pt x="26076" y="43461"/>
                </a:cubicBezTo>
                <a:cubicBezTo>
                  <a:pt x="26029" y="43458"/>
                  <a:pt x="25982" y="43456"/>
                  <a:pt x="25936" y="43456"/>
                </a:cubicBezTo>
                <a:cubicBezTo>
                  <a:pt x="24875" y="43456"/>
                  <a:pt x="24345" y="44243"/>
                  <a:pt x="23961" y="45054"/>
                </a:cubicBezTo>
                <a:cubicBezTo>
                  <a:pt x="23777" y="45446"/>
                  <a:pt x="23852" y="46162"/>
                  <a:pt x="24111" y="46502"/>
                </a:cubicBezTo>
                <a:cubicBezTo>
                  <a:pt x="24318" y="46772"/>
                  <a:pt x="24846" y="46916"/>
                  <a:pt x="25273" y="46916"/>
                </a:cubicBezTo>
                <a:cubicBezTo>
                  <a:pt x="25335" y="46916"/>
                  <a:pt x="25396" y="46913"/>
                  <a:pt x="25453" y="46907"/>
                </a:cubicBezTo>
                <a:cubicBezTo>
                  <a:pt x="26259" y="46820"/>
                  <a:pt x="26643" y="45623"/>
                  <a:pt x="26149" y="44722"/>
                </a:cubicBezTo>
                <a:cubicBezTo>
                  <a:pt x="25852" y="44181"/>
                  <a:pt x="25955" y="43991"/>
                  <a:pt x="26518" y="43952"/>
                </a:cubicBezTo>
                <a:cubicBezTo>
                  <a:pt x="26683" y="43942"/>
                  <a:pt x="26850" y="43932"/>
                  <a:pt x="27017" y="43932"/>
                </a:cubicBezTo>
                <a:cubicBezTo>
                  <a:pt x="27145" y="43932"/>
                  <a:pt x="27273" y="43938"/>
                  <a:pt x="27398" y="43952"/>
                </a:cubicBezTo>
                <a:cubicBezTo>
                  <a:pt x="28171" y="44046"/>
                  <a:pt x="28939" y="44240"/>
                  <a:pt x="29709" y="44262"/>
                </a:cubicBezTo>
                <a:cubicBezTo>
                  <a:pt x="30707" y="44289"/>
                  <a:pt x="31254" y="44810"/>
                  <a:pt x="31535" y="45676"/>
                </a:cubicBezTo>
                <a:cubicBezTo>
                  <a:pt x="31995" y="47102"/>
                  <a:pt x="32418" y="48541"/>
                  <a:pt x="32859" y="49974"/>
                </a:cubicBezTo>
                <a:cubicBezTo>
                  <a:pt x="32901" y="49987"/>
                  <a:pt x="32945" y="50001"/>
                  <a:pt x="32985" y="50012"/>
                </a:cubicBezTo>
                <a:cubicBezTo>
                  <a:pt x="32946" y="49331"/>
                  <a:pt x="32906" y="48648"/>
                  <a:pt x="32854" y="47760"/>
                </a:cubicBezTo>
                <a:lnTo>
                  <a:pt x="32854" y="47760"/>
                </a:lnTo>
                <a:cubicBezTo>
                  <a:pt x="33231" y="48648"/>
                  <a:pt x="33622" y="49351"/>
                  <a:pt x="33824" y="50105"/>
                </a:cubicBezTo>
                <a:cubicBezTo>
                  <a:pt x="33944" y="50546"/>
                  <a:pt x="33673" y="50830"/>
                  <a:pt x="33291" y="50830"/>
                </a:cubicBezTo>
                <a:cubicBezTo>
                  <a:pt x="33165" y="50830"/>
                  <a:pt x="33027" y="50799"/>
                  <a:pt x="32887" y="50732"/>
                </a:cubicBezTo>
                <a:cubicBezTo>
                  <a:pt x="32817" y="50919"/>
                  <a:pt x="32751" y="51104"/>
                  <a:pt x="32683" y="51291"/>
                </a:cubicBezTo>
                <a:cubicBezTo>
                  <a:pt x="32806" y="51294"/>
                  <a:pt x="32933" y="51316"/>
                  <a:pt x="33055" y="51316"/>
                </a:cubicBezTo>
                <a:cubicBezTo>
                  <a:pt x="33114" y="51316"/>
                  <a:pt x="33171" y="51311"/>
                  <a:pt x="33227" y="51296"/>
                </a:cubicBezTo>
                <a:cubicBezTo>
                  <a:pt x="34165" y="51052"/>
                  <a:pt x="34507" y="50445"/>
                  <a:pt x="34115" y="49564"/>
                </a:cubicBezTo>
                <a:cubicBezTo>
                  <a:pt x="33692" y="48622"/>
                  <a:pt x="33176" y="47726"/>
                  <a:pt x="32700" y="46809"/>
                </a:cubicBezTo>
                <a:cubicBezTo>
                  <a:pt x="32165" y="45780"/>
                  <a:pt x="31506" y="44795"/>
                  <a:pt x="31128" y="43711"/>
                </a:cubicBezTo>
                <a:cubicBezTo>
                  <a:pt x="30677" y="42419"/>
                  <a:pt x="30641" y="41079"/>
                  <a:pt x="31740" y="39974"/>
                </a:cubicBezTo>
                <a:cubicBezTo>
                  <a:pt x="31931" y="39784"/>
                  <a:pt x="32051" y="39525"/>
                  <a:pt x="32196" y="39291"/>
                </a:cubicBezTo>
                <a:lnTo>
                  <a:pt x="32196" y="39291"/>
                </a:lnTo>
                <a:cubicBezTo>
                  <a:pt x="31766" y="39676"/>
                  <a:pt x="31335" y="40062"/>
                  <a:pt x="30905" y="40448"/>
                </a:cubicBezTo>
                <a:cubicBezTo>
                  <a:pt x="31316" y="38919"/>
                  <a:pt x="31718" y="37392"/>
                  <a:pt x="32142" y="35868"/>
                </a:cubicBezTo>
                <a:cubicBezTo>
                  <a:pt x="32246" y="35497"/>
                  <a:pt x="32400" y="35194"/>
                  <a:pt x="32890" y="35194"/>
                </a:cubicBezTo>
                <a:cubicBezTo>
                  <a:pt x="32910" y="35194"/>
                  <a:pt x="32931" y="35194"/>
                  <a:pt x="32952" y="35195"/>
                </a:cubicBezTo>
                <a:cubicBezTo>
                  <a:pt x="32985" y="35197"/>
                  <a:pt x="33019" y="35198"/>
                  <a:pt x="33052" y="35198"/>
                </a:cubicBezTo>
                <a:cubicBezTo>
                  <a:pt x="33830" y="35198"/>
                  <a:pt x="34420" y="34712"/>
                  <a:pt x="34700" y="34048"/>
                </a:cubicBezTo>
                <a:cubicBezTo>
                  <a:pt x="34896" y="33586"/>
                  <a:pt x="34841" y="32938"/>
                  <a:pt x="34682" y="32443"/>
                </a:cubicBezTo>
                <a:cubicBezTo>
                  <a:pt x="34615" y="32235"/>
                  <a:pt x="34065" y="32074"/>
                  <a:pt x="33703" y="32074"/>
                </a:cubicBezTo>
                <a:cubicBezTo>
                  <a:pt x="33682" y="32074"/>
                  <a:pt x="33661" y="32075"/>
                  <a:pt x="33642" y="32076"/>
                </a:cubicBezTo>
                <a:cubicBezTo>
                  <a:pt x="32851" y="32118"/>
                  <a:pt x="31890" y="33422"/>
                  <a:pt x="31889" y="34218"/>
                </a:cubicBezTo>
                <a:cubicBezTo>
                  <a:pt x="31888" y="34766"/>
                  <a:pt x="31789" y="35321"/>
                  <a:pt x="31666" y="35858"/>
                </a:cubicBezTo>
                <a:cubicBezTo>
                  <a:pt x="31556" y="36336"/>
                  <a:pt x="31303" y="36783"/>
                  <a:pt x="31198" y="37262"/>
                </a:cubicBezTo>
                <a:cubicBezTo>
                  <a:pt x="30785" y="39164"/>
                  <a:pt x="30255" y="41055"/>
                  <a:pt x="30553" y="43056"/>
                </a:cubicBezTo>
                <a:cubicBezTo>
                  <a:pt x="30038" y="42416"/>
                  <a:pt x="29465" y="41815"/>
                  <a:pt x="29151" y="41100"/>
                </a:cubicBezTo>
                <a:cubicBezTo>
                  <a:pt x="28622" y="39885"/>
                  <a:pt x="28217" y="38611"/>
                  <a:pt x="27839" y="37339"/>
                </a:cubicBezTo>
                <a:cubicBezTo>
                  <a:pt x="27702" y="36877"/>
                  <a:pt x="27638" y="36284"/>
                  <a:pt x="27812" y="35863"/>
                </a:cubicBezTo>
                <a:cubicBezTo>
                  <a:pt x="28318" y="34637"/>
                  <a:pt x="28952" y="33463"/>
                  <a:pt x="29566" y="32281"/>
                </a:cubicBezTo>
                <a:cubicBezTo>
                  <a:pt x="29629" y="32161"/>
                  <a:pt x="29870" y="32029"/>
                  <a:pt x="30011" y="32029"/>
                </a:cubicBezTo>
                <a:cubicBezTo>
                  <a:pt x="30032" y="32029"/>
                  <a:pt x="30051" y="32032"/>
                  <a:pt x="30067" y="32038"/>
                </a:cubicBezTo>
                <a:cubicBezTo>
                  <a:pt x="30403" y="32174"/>
                  <a:pt x="30708" y="32245"/>
                  <a:pt x="30985" y="32245"/>
                </a:cubicBezTo>
                <a:cubicBezTo>
                  <a:pt x="31543" y="32245"/>
                  <a:pt x="31987" y="31958"/>
                  <a:pt x="32339" y="31341"/>
                </a:cubicBezTo>
                <a:cubicBezTo>
                  <a:pt x="32606" y="30869"/>
                  <a:pt x="32702" y="30227"/>
                  <a:pt x="32162" y="29973"/>
                </a:cubicBezTo>
                <a:cubicBezTo>
                  <a:pt x="32116" y="29951"/>
                  <a:pt x="32063" y="29941"/>
                  <a:pt x="32004" y="29941"/>
                </a:cubicBezTo>
                <a:cubicBezTo>
                  <a:pt x="31701" y="29941"/>
                  <a:pt x="31262" y="30206"/>
                  <a:pt x="30927" y="30368"/>
                </a:cubicBezTo>
                <a:cubicBezTo>
                  <a:pt x="30759" y="30449"/>
                  <a:pt x="30710" y="30762"/>
                  <a:pt x="30544" y="30868"/>
                </a:cubicBezTo>
                <a:cubicBezTo>
                  <a:pt x="28998" y="31821"/>
                  <a:pt x="28346" y="33377"/>
                  <a:pt x="27716" y="34959"/>
                </a:cubicBezTo>
                <a:cubicBezTo>
                  <a:pt x="27652" y="35121"/>
                  <a:pt x="27460" y="35235"/>
                  <a:pt x="27327" y="35371"/>
                </a:cubicBezTo>
                <a:lnTo>
                  <a:pt x="27327" y="35371"/>
                </a:lnTo>
                <a:lnTo>
                  <a:pt x="27326" y="35370"/>
                </a:lnTo>
                <a:lnTo>
                  <a:pt x="27326" y="35370"/>
                </a:lnTo>
                <a:cubicBezTo>
                  <a:pt x="27326" y="35371"/>
                  <a:pt x="27326" y="35371"/>
                  <a:pt x="27326" y="35372"/>
                </a:cubicBezTo>
                <a:cubicBezTo>
                  <a:pt x="27326" y="35371"/>
                  <a:pt x="27327" y="35371"/>
                  <a:pt x="27327" y="35371"/>
                </a:cubicBezTo>
                <a:lnTo>
                  <a:pt x="27327" y="35371"/>
                </a:lnTo>
                <a:lnTo>
                  <a:pt x="27433" y="35541"/>
                </a:lnTo>
                <a:cubicBezTo>
                  <a:pt x="27408" y="35503"/>
                  <a:pt x="27385" y="35467"/>
                  <a:pt x="27362" y="35431"/>
                </a:cubicBezTo>
                <a:lnTo>
                  <a:pt x="27325" y="35372"/>
                </a:lnTo>
                <a:lnTo>
                  <a:pt x="27325" y="35367"/>
                </a:lnTo>
                <a:lnTo>
                  <a:pt x="27326" y="35370"/>
                </a:lnTo>
                <a:lnTo>
                  <a:pt x="27326" y="35370"/>
                </a:lnTo>
                <a:cubicBezTo>
                  <a:pt x="27524" y="34381"/>
                  <a:pt x="27675" y="33380"/>
                  <a:pt x="27935" y="32408"/>
                </a:cubicBezTo>
                <a:cubicBezTo>
                  <a:pt x="28283" y="31112"/>
                  <a:pt x="28730" y="29844"/>
                  <a:pt x="29111" y="28555"/>
                </a:cubicBezTo>
                <a:cubicBezTo>
                  <a:pt x="29222" y="28174"/>
                  <a:pt x="29381" y="28169"/>
                  <a:pt x="29777" y="28133"/>
                </a:cubicBezTo>
                <a:cubicBezTo>
                  <a:pt x="30702" y="28046"/>
                  <a:pt x="31536" y="27617"/>
                  <a:pt x="31986" y="26719"/>
                </a:cubicBezTo>
                <a:cubicBezTo>
                  <a:pt x="32287" y="26123"/>
                  <a:pt x="32080" y="25207"/>
                  <a:pt x="31429" y="24872"/>
                </a:cubicBezTo>
                <a:cubicBezTo>
                  <a:pt x="31253" y="24780"/>
                  <a:pt x="31010" y="24734"/>
                  <a:pt x="30767" y="24734"/>
                </a:cubicBezTo>
                <a:cubicBezTo>
                  <a:pt x="30496" y="24734"/>
                  <a:pt x="30225" y="24791"/>
                  <a:pt x="30045" y="24908"/>
                </a:cubicBezTo>
                <a:cubicBezTo>
                  <a:pt x="29646" y="25168"/>
                  <a:pt x="29351" y="25722"/>
                  <a:pt x="29200" y="26210"/>
                </a:cubicBezTo>
                <a:cubicBezTo>
                  <a:pt x="28940" y="27050"/>
                  <a:pt x="28865" y="27947"/>
                  <a:pt x="28642" y="28801"/>
                </a:cubicBezTo>
                <a:cubicBezTo>
                  <a:pt x="28351" y="29919"/>
                  <a:pt x="27986" y="31018"/>
                  <a:pt x="27664" y="32128"/>
                </a:cubicBezTo>
                <a:cubicBezTo>
                  <a:pt x="27492" y="32721"/>
                  <a:pt x="27342" y="33322"/>
                  <a:pt x="27126" y="34128"/>
                </a:cubicBezTo>
                <a:cubicBezTo>
                  <a:pt x="27024" y="33694"/>
                  <a:pt x="26949" y="33489"/>
                  <a:pt x="26930" y="33277"/>
                </a:cubicBezTo>
                <a:cubicBezTo>
                  <a:pt x="26772" y="31406"/>
                  <a:pt x="26655" y="29532"/>
                  <a:pt x="26460" y="27665"/>
                </a:cubicBezTo>
                <a:cubicBezTo>
                  <a:pt x="26400" y="27093"/>
                  <a:pt x="26421" y="26630"/>
                  <a:pt x="26843" y="26205"/>
                </a:cubicBezTo>
                <a:cubicBezTo>
                  <a:pt x="27638" y="25404"/>
                  <a:pt x="27458" y="24412"/>
                  <a:pt x="27277" y="23463"/>
                </a:cubicBezTo>
                <a:cubicBezTo>
                  <a:pt x="27181" y="22959"/>
                  <a:pt x="26811" y="22635"/>
                  <a:pt x="26290" y="22635"/>
                </a:cubicBezTo>
                <a:cubicBezTo>
                  <a:pt x="26250" y="22635"/>
                  <a:pt x="26210" y="22637"/>
                  <a:pt x="26169" y="22640"/>
                </a:cubicBezTo>
                <a:cubicBezTo>
                  <a:pt x="25627" y="22691"/>
                  <a:pt x="25214" y="22873"/>
                  <a:pt x="24970" y="23495"/>
                </a:cubicBezTo>
                <a:cubicBezTo>
                  <a:pt x="24542" y="24580"/>
                  <a:pt x="25151" y="25262"/>
                  <a:pt x="25687" y="26026"/>
                </a:cubicBezTo>
                <a:cubicBezTo>
                  <a:pt x="25886" y="26307"/>
                  <a:pt x="26074" y="26658"/>
                  <a:pt x="26089" y="26986"/>
                </a:cubicBezTo>
                <a:cubicBezTo>
                  <a:pt x="26149" y="28113"/>
                  <a:pt x="26136" y="29241"/>
                  <a:pt x="26142" y="30369"/>
                </a:cubicBezTo>
                <a:cubicBezTo>
                  <a:pt x="26143" y="30734"/>
                  <a:pt x="26117" y="31101"/>
                  <a:pt x="26102" y="31467"/>
                </a:cubicBezTo>
                <a:cubicBezTo>
                  <a:pt x="25868" y="31201"/>
                  <a:pt x="25622" y="30943"/>
                  <a:pt x="25405" y="30666"/>
                </a:cubicBezTo>
                <a:cubicBezTo>
                  <a:pt x="25148" y="30334"/>
                  <a:pt x="24815" y="30162"/>
                  <a:pt x="24459" y="30162"/>
                </a:cubicBezTo>
                <a:cubicBezTo>
                  <a:pt x="24234" y="30162"/>
                  <a:pt x="24000" y="30231"/>
                  <a:pt x="23770" y="30372"/>
                </a:cubicBezTo>
                <a:cubicBezTo>
                  <a:pt x="23135" y="30762"/>
                  <a:pt x="23359" y="31282"/>
                  <a:pt x="23589" y="31770"/>
                </a:cubicBezTo>
                <a:cubicBezTo>
                  <a:pt x="23776" y="32167"/>
                  <a:pt x="24398" y="32514"/>
                  <a:pt x="24832" y="32514"/>
                </a:cubicBezTo>
                <a:cubicBezTo>
                  <a:pt x="24969" y="32514"/>
                  <a:pt x="25087" y="32480"/>
                  <a:pt x="25167" y="32402"/>
                </a:cubicBezTo>
                <a:cubicBezTo>
                  <a:pt x="25396" y="32182"/>
                  <a:pt x="25568" y="32092"/>
                  <a:pt x="25705" y="32092"/>
                </a:cubicBezTo>
                <a:cubicBezTo>
                  <a:pt x="25951" y="32092"/>
                  <a:pt x="26081" y="32383"/>
                  <a:pt x="26211" y="32729"/>
                </a:cubicBezTo>
                <a:cubicBezTo>
                  <a:pt x="26338" y="33072"/>
                  <a:pt x="26458" y="33421"/>
                  <a:pt x="26552" y="33775"/>
                </a:cubicBezTo>
                <a:cubicBezTo>
                  <a:pt x="26920" y="35155"/>
                  <a:pt x="27231" y="36552"/>
                  <a:pt x="27650" y="37914"/>
                </a:cubicBezTo>
                <a:cubicBezTo>
                  <a:pt x="27905" y="38743"/>
                  <a:pt x="28317" y="39522"/>
                  <a:pt x="28751" y="40539"/>
                </a:cubicBezTo>
                <a:cubicBezTo>
                  <a:pt x="28431" y="40296"/>
                  <a:pt x="28289" y="40218"/>
                  <a:pt x="28188" y="40105"/>
                </a:cubicBezTo>
                <a:cubicBezTo>
                  <a:pt x="27326" y="39142"/>
                  <a:pt x="26450" y="38192"/>
                  <a:pt x="25622" y="37197"/>
                </a:cubicBezTo>
                <a:cubicBezTo>
                  <a:pt x="24960" y="36398"/>
                  <a:pt x="24312" y="35576"/>
                  <a:pt x="23748" y="34706"/>
                </a:cubicBezTo>
                <a:cubicBezTo>
                  <a:pt x="23388" y="34152"/>
                  <a:pt x="23220" y="33481"/>
                  <a:pt x="22918" y="32887"/>
                </a:cubicBezTo>
                <a:cubicBezTo>
                  <a:pt x="21997" y="31070"/>
                  <a:pt x="21931" y="29266"/>
                  <a:pt x="22950" y="27471"/>
                </a:cubicBezTo>
                <a:cubicBezTo>
                  <a:pt x="23015" y="27358"/>
                  <a:pt x="23223" y="27239"/>
                  <a:pt x="23359" y="27239"/>
                </a:cubicBezTo>
                <a:cubicBezTo>
                  <a:pt x="23375" y="27239"/>
                  <a:pt x="23389" y="27240"/>
                  <a:pt x="23402" y="27244"/>
                </a:cubicBezTo>
                <a:cubicBezTo>
                  <a:pt x="23486" y="27264"/>
                  <a:pt x="23572" y="27273"/>
                  <a:pt x="23659" y="27273"/>
                </a:cubicBezTo>
                <a:cubicBezTo>
                  <a:pt x="24174" y="27273"/>
                  <a:pt x="24701" y="26932"/>
                  <a:pt x="24811" y="26393"/>
                </a:cubicBezTo>
                <a:cubicBezTo>
                  <a:pt x="24904" y="25942"/>
                  <a:pt x="25064" y="25403"/>
                  <a:pt x="24377" y="25190"/>
                </a:cubicBezTo>
                <a:cubicBezTo>
                  <a:pt x="24288" y="25162"/>
                  <a:pt x="24198" y="25149"/>
                  <a:pt x="24109" y="25149"/>
                </a:cubicBezTo>
                <a:cubicBezTo>
                  <a:pt x="23662" y="25149"/>
                  <a:pt x="23232" y="25484"/>
                  <a:pt x="23031" y="26043"/>
                </a:cubicBezTo>
                <a:cubicBezTo>
                  <a:pt x="23012" y="26094"/>
                  <a:pt x="22990" y="26145"/>
                  <a:pt x="22973" y="26195"/>
                </a:cubicBezTo>
                <a:cubicBezTo>
                  <a:pt x="22684" y="27051"/>
                  <a:pt x="22397" y="27910"/>
                  <a:pt x="22099" y="28764"/>
                </a:cubicBezTo>
                <a:cubicBezTo>
                  <a:pt x="22072" y="28842"/>
                  <a:pt x="21978" y="28895"/>
                  <a:pt x="21916" y="28962"/>
                </a:cubicBezTo>
                <a:cubicBezTo>
                  <a:pt x="21874" y="28897"/>
                  <a:pt x="21804" y="28837"/>
                  <a:pt x="21796" y="28769"/>
                </a:cubicBezTo>
                <a:cubicBezTo>
                  <a:pt x="21715" y="28065"/>
                  <a:pt x="21476" y="27332"/>
                  <a:pt x="21600" y="26667"/>
                </a:cubicBezTo>
                <a:cubicBezTo>
                  <a:pt x="21955" y="24773"/>
                  <a:pt x="22472" y="22912"/>
                  <a:pt x="22895" y="21029"/>
                </a:cubicBezTo>
                <a:cubicBezTo>
                  <a:pt x="22990" y="20605"/>
                  <a:pt x="23178" y="20571"/>
                  <a:pt x="23573" y="20571"/>
                </a:cubicBezTo>
                <a:cubicBezTo>
                  <a:pt x="24407" y="20569"/>
                  <a:pt x="25230" y="20471"/>
                  <a:pt x="25741" y="19623"/>
                </a:cubicBezTo>
                <a:cubicBezTo>
                  <a:pt x="26227" y="18812"/>
                  <a:pt x="25731" y="17696"/>
                  <a:pt x="24791" y="17578"/>
                </a:cubicBezTo>
                <a:cubicBezTo>
                  <a:pt x="24731" y="17571"/>
                  <a:pt x="24671" y="17567"/>
                  <a:pt x="24612" y="17567"/>
                </a:cubicBezTo>
                <a:cubicBezTo>
                  <a:pt x="23868" y="17567"/>
                  <a:pt x="23183" y="18139"/>
                  <a:pt x="22989" y="18913"/>
                </a:cubicBezTo>
                <a:cubicBezTo>
                  <a:pt x="22459" y="21042"/>
                  <a:pt x="21910" y="23167"/>
                  <a:pt x="21325" y="25466"/>
                </a:cubicBezTo>
                <a:cubicBezTo>
                  <a:pt x="21214" y="24541"/>
                  <a:pt x="21026" y="23777"/>
                  <a:pt x="21055" y="23022"/>
                </a:cubicBezTo>
                <a:cubicBezTo>
                  <a:pt x="21100" y="21825"/>
                  <a:pt x="20534" y="20646"/>
                  <a:pt x="21124" y="19409"/>
                </a:cubicBezTo>
                <a:cubicBezTo>
                  <a:pt x="21367" y="18902"/>
                  <a:pt x="21221" y="18125"/>
                  <a:pt x="21055" y="17522"/>
                </a:cubicBezTo>
                <a:cubicBezTo>
                  <a:pt x="20922" y="17044"/>
                  <a:pt x="20556" y="16799"/>
                  <a:pt x="20143" y="16799"/>
                </a:cubicBezTo>
                <a:cubicBezTo>
                  <a:pt x="19895" y="16799"/>
                  <a:pt x="19631" y="16887"/>
                  <a:pt x="19389" y="17065"/>
                </a:cubicBezTo>
                <a:cubicBezTo>
                  <a:pt x="18489" y="17729"/>
                  <a:pt x="18643" y="19146"/>
                  <a:pt x="19742" y="19717"/>
                </a:cubicBezTo>
                <a:cubicBezTo>
                  <a:pt x="20212" y="19962"/>
                  <a:pt x="20380" y="20244"/>
                  <a:pt x="20416" y="20737"/>
                </a:cubicBezTo>
                <a:cubicBezTo>
                  <a:pt x="20516" y="22095"/>
                  <a:pt x="20643" y="23450"/>
                  <a:pt x="20777" y="24807"/>
                </a:cubicBezTo>
                <a:cubicBezTo>
                  <a:pt x="21062" y="27631"/>
                  <a:pt x="21525" y="30421"/>
                  <a:pt x="22546" y="33283"/>
                </a:cubicBezTo>
                <a:cubicBezTo>
                  <a:pt x="22144" y="32812"/>
                  <a:pt x="21833" y="32511"/>
                  <a:pt x="21599" y="32162"/>
                </a:cubicBezTo>
                <a:cubicBezTo>
                  <a:pt x="20568" y="30631"/>
                  <a:pt x="19616" y="29044"/>
                  <a:pt x="18517" y="27563"/>
                </a:cubicBezTo>
                <a:cubicBezTo>
                  <a:pt x="17920" y="26759"/>
                  <a:pt x="17557" y="25965"/>
                  <a:pt x="17682" y="24976"/>
                </a:cubicBezTo>
                <a:cubicBezTo>
                  <a:pt x="17755" y="24412"/>
                  <a:pt x="17883" y="23855"/>
                  <a:pt x="17956" y="23293"/>
                </a:cubicBezTo>
                <a:cubicBezTo>
                  <a:pt x="17988" y="23039"/>
                  <a:pt x="17987" y="22904"/>
                  <a:pt x="18170" y="22904"/>
                </a:cubicBezTo>
                <a:cubicBezTo>
                  <a:pt x="18239" y="22904"/>
                  <a:pt x="18333" y="22923"/>
                  <a:pt x="18466" y="22963"/>
                </a:cubicBezTo>
                <a:cubicBezTo>
                  <a:pt x="18561" y="22991"/>
                  <a:pt x="18653" y="23004"/>
                  <a:pt x="18739" y="23004"/>
                </a:cubicBezTo>
                <a:cubicBezTo>
                  <a:pt x="19221" y="23004"/>
                  <a:pt x="19561" y="22596"/>
                  <a:pt x="19603" y="22037"/>
                </a:cubicBezTo>
                <a:cubicBezTo>
                  <a:pt x="19639" y="21553"/>
                  <a:pt x="19814" y="20935"/>
                  <a:pt x="19048" y="20754"/>
                </a:cubicBezTo>
                <a:cubicBezTo>
                  <a:pt x="19013" y="20746"/>
                  <a:pt x="18976" y="20742"/>
                  <a:pt x="18937" y="20742"/>
                </a:cubicBezTo>
                <a:cubicBezTo>
                  <a:pt x="18487" y="20742"/>
                  <a:pt x="17788" y="21264"/>
                  <a:pt x="17719" y="21742"/>
                </a:cubicBezTo>
                <a:cubicBezTo>
                  <a:pt x="17622" y="22432"/>
                  <a:pt x="17565" y="23131"/>
                  <a:pt x="17473" y="23820"/>
                </a:cubicBezTo>
                <a:cubicBezTo>
                  <a:pt x="17412" y="24275"/>
                  <a:pt x="17318" y="24724"/>
                  <a:pt x="17238" y="25176"/>
                </a:cubicBezTo>
                <a:cubicBezTo>
                  <a:pt x="16994" y="24664"/>
                  <a:pt x="16878" y="24165"/>
                  <a:pt x="16891" y="23667"/>
                </a:cubicBezTo>
                <a:cubicBezTo>
                  <a:pt x="16936" y="22120"/>
                  <a:pt x="16723" y="20478"/>
                  <a:pt x="17175" y="19052"/>
                </a:cubicBezTo>
                <a:cubicBezTo>
                  <a:pt x="17873" y="16845"/>
                  <a:pt x="19155" y="14851"/>
                  <a:pt x="20477" y="12921"/>
                </a:cubicBezTo>
                <a:cubicBezTo>
                  <a:pt x="20707" y="12584"/>
                  <a:pt x="20924" y="12491"/>
                  <a:pt x="21194" y="12491"/>
                </a:cubicBezTo>
                <a:cubicBezTo>
                  <a:pt x="21349" y="12491"/>
                  <a:pt x="21522" y="12521"/>
                  <a:pt x="21725" y="12554"/>
                </a:cubicBezTo>
                <a:cubicBezTo>
                  <a:pt x="21927" y="12587"/>
                  <a:pt x="22135" y="12601"/>
                  <a:pt x="22346" y="12601"/>
                </a:cubicBezTo>
                <a:cubicBezTo>
                  <a:pt x="22870" y="12601"/>
                  <a:pt x="23409" y="12511"/>
                  <a:pt x="23913" y="12386"/>
                </a:cubicBezTo>
                <a:cubicBezTo>
                  <a:pt x="24514" y="12234"/>
                  <a:pt x="24613" y="11657"/>
                  <a:pt x="24309" y="11112"/>
                </a:cubicBezTo>
                <a:cubicBezTo>
                  <a:pt x="23971" y="10507"/>
                  <a:pt x="23426" y="10259"/>
                  <a:pt x="22876" y="10259"/>
                </a:cubicBezTo>
                <a:cubicBezTo>
                  <a:pt x="22265" y="10259"/>
                  <a:pt x="21648" y="10565"/>
                  <a:pt x="21308" y="11028"/>
                </a:cubicBezTo>
                <a:cubicBezTo>
                  <a:pt x="21052" y="11374"/>
                  <a:pt x="20893" y="11788"/>
                  <a:pt x="20662" y="12153"/>
                </a:cubicBezTo>
                <a:cubicBezTo>
                  <a:pt x="19720" y="13645"/>
                  <a:pt x="18767" y="15128"/>
                  <a:pt x="17818" y="16617"/>
                </a:cubicBezTo>
                <a:cubicBezTo>
                  <a:pt x="17808" y="16608"/>
                  <a:pt x="17797" y="16596"/>
                  <a:pt x="17786" y="16588"/>
                </a:cubicBezTo>
                <a:cubicBezTo>
                  <a:pt x="17801" y="16588"/>
                  <a:pt x="17813" y="16589"/>
                  <a:pt x="17827" y="16592"/>
                </a:cubicBezTo>
                <a:cubicBezTo>
                  <a:pt x="17813" y="16392"/>
                  <a:pt x="17743" y="16177"/>
                  <a:pt x="17794" y="15995"/>
                </a:cubicBezTo>
                <a:cubicBezTo>
                  <a:pt x="18152" y="14693"/>
                  <a:pt x="18543" y="13400"/>
                  <a:pt x="18902" y="12099"/>
                </a:cubicBezTo>
                <a:cubicBezTo>
                  <a:pt x="18954" y="11911"/>
                  <a:pt x="18955" y="11584"/>
                  <a:pt x="18845" y="11497"/>
                </a:cubicBezTo>
                <a:cubicBezTo>
                  <a:pt x="18158" y="10956"/>
                  <a:pt x="18090" y="10194"/>
                  <a:pt x="18194" y="9465"/>
                </a:cubicBezTo>
                <a:cubicBezTo>
                  <a:pt x="18253" y="9062"/>
                  <a:pt x="18675" y="8395"/>
                  <a:pt x="18926" y="8395"/>
                </a:cubicBezTo>
                <a:cubicBezTo>
                  <a:pt x="18927" y="8395"/>
                  <a:pt x="18928" y="8395"/>
                  <a:pt x="18929" y="8395"/>
                </a:cubicBezTo>
                <a:cubicBezTo>
                  <a:pt x="19479" y="8406"/>
                  <a:pt x="20028" y="8808"/>
                  <a:pt x="19912" y="9521"/>
                </a:cubicBezTo>
                <a:cubicBezTo>
                  <a:pt x="19804" y="10195"/>
                  <a:pt x="19589" y="10852"/>
                  <a:pt x="19428" y="11480"/>
                </a:cubicBezTo>
                <a:cubicBezTo>
                  <a:pt x="20404" y="10836"/>
                  <a:pt x="20686" y="9484"/>
                  <a:pt x="20011" y="8507"/>
                </a:cubicBezTo>
                <a:cubicBezTo>
                  <a:pt x="19762" y="8147"/>
                  <a:pt x="19357" y="7966"/>
                  <a:pt x="18964" y="7966"/>
                </a:cubicBezTo>
                <a:cubicBezTo>
                  <a:pt x="18555" y="7966"/>
                  <a:pt x="18159" y="8164"/>
                  <a:pt x="17970" y="8562"/>
                </a:cubicBezTo>
                <a:cubicBezTo>
                  <a:pt x="17544" y="9469"/>
                  <a:pt x="17477" y="10529"/>
                  <a:pt x="18278" y="11425"/>
                </a:cubicBezTo>
                <a:cubicBezTo>
                  <a:pt x="18650" y="11843"/>
                  <a:pt x="18614" y="12164"/>
                  <a:pt x="18462" y="12644"/>
                </a:cubicBezTo>
                <a:cubicBezTo>
                  <a:pt x="17924" y="14352"/>
                  <a:pt x="17354" y="16060"/>
                  <a:pt x="16974" y="17807"/>
                </a:cubicBezTo>
                <a:cubicBezTo>
                  <a:pt x="16524" y="19879"/>
                  <a:pt x="16188" y="21989"/>
                  <a:pt x="16557" y="24153"/>
                </a:cubicBezTo>
                <a:cubicBezTo>
                  <a:pt x="16395" y="24016"/>
                  <a:pt x="16293" y="23867"/>
                  <a:pt x="16214" y="23703"/>
                </a:cubicBezTo>
                <a:cubicBezTo>
                  <a:pt x="15606" y="22416"/>
                  <a:pt x="15069" y="21090"/>
                  <a:pt x="14370" y="19853"/>
                </a:cubicBezTo>
                <a:cubicBezTo>
                  <a:pt x="13977" y="19155"/>
                  <a:pt x="13621" y="18524"/>
                  <a:pt x="13821" y="17713"/>
                </a:cubicBezTo>
                <a:lnTo>
                  <a:pt x="13825" y="17709"/>
                </a:lnTo>
                <a:cubicBezTo>
                  <a:pt x="14019" y="16737"/>
                  <a:pt x="14193" y="15760"/>
                  <a:pt x="14424" y="14796"/>
                </a:cubicBezTo>
                <a:cubicBezTo>
                  <a:pt x="14479" y="14561"/>
                  <a:pt x="14693" y="14316"/>
                  <a:pt x="14903" y="14174"/>
                </a:cubicBezTo>
                <a:cubicBezTo>
                  <a:pt x="15931" y="13490"/>
                  <a:pt x="16494" y="12236"/>
                  <a:pt x="16120" y="11284"/>
                </a:cubicBezTo>
                <a:cubicBezTo>
                  <a:pt x="15990" y="10951"/>
                  <a:pt x="15760" y="10654"/>
                  <a:pt x="15464" y="10654"/>
                </a:cubicBezTo>
                <a:cubicBezTo>
                  <a:pt x="15346" y="10654"/>
                  <a:pt x="15218" y="10701"/>
                  <a:pt x="15082" y="10811"/>
                </a:cubicBezTo>
                <a:cubicBezTo>
                  <a:pt x="14677" y="11141"/>
                  <a:pt x="14297" y="11647"/>
                  <a:pt x="14175" y="12142"/>
                </a:cubicBezTo>
                <a:cubicBezTo>
                  <a:pt x="14020" y="12777"/>
                  <a:pt x="14224" y="13493"/>
                  <a:pt x="14113" y="14145"/>
                </a:cubicBezTo>
                <a:cubicBezTo>
                  <a:pt x="13925" y="15235"/>
                  <a:pt x="13608" y="16304"/>
                  <a:pt x="13310" y="17528"/>
                </a:cubicBezTo>
                <a:cubicBezTo>
                  <a:pt x="13228" y="16871"/>
                  <a:pt x="13189" y="16336"/>
                  <a:pt x="13091" y="15814"/>
                </a:cubicBezTo>
                <a:cubicBezTo>
                  <a:pt x="12826" y="14366"/>
                  <a:pt x="12901" y="12955"/>
                  <a:pt x="13491" y="11591"/>
                </a:cubicBezTo>
                <a:cubicBezTo>
                  <a:pt x="14193" y="9964"/>
                  <a:pt x="14888" y="8335"/>
                  <a:pt x="15629" y="6726"/>
                </a:cubicBezTo>
                <a:cubicBezTo>
                  <a:pt x="15713" y="6544"/>
                  <a:pt x="16065" y="6381"/>
                  <a:pt x="16295" y="6381"/>
                </a:cubicBezTo>
                <a:cubicBezTo>
                  <a:pt x="16299" y="6381"/>
                  <a:pt x="16303" y="6381"/>
                  <a:pt x="16307" y="6381"/>
                </a:cubicBezTo>
                <a:cubicBezTo>
                  <a:pt x="16375" y="6383"/>
                  <a:pt x="16442" y="6384"/>
                  <a:pt x="16508" y="6384"/>
                </a:cubicBezTo>
                <a:cubicBezTo>
                  <a:pt x="17983" y="6384"/>
                  <a:pt x="18823" y="5959"/>
                  <a:pt x="19146" y="4815"/>
                </a:cubicBezTo>
                <a:cubicBezTo>
                  <a:pt x="19276" y="4354"/>
                  <a:pt x="19163" y="3652"/>
                  <a:pt x="18876" y="3289"/>
                </a:cubicBezTo>
                <a:cubicBezTo>
                  <a:pt x="18642" y="2995"/>
                  <a:pt x="18322" y="2834"/>
                  <a:pt x="17963" y="2834"/>
                </a:cubicBezTo>
                <a:cubicBezTo>
                  <a:pt x="17706" y="2834"/>
                  <a:pt x="17429" y="2917"/>
                  <a:pt x="17152" y="3091"/>
                </a:cubicBezTo>
                <a:cubicBezTo>
                  <a:pt x="16306" y="3623"/>
                  <a:pt x="15708" y="4295"/>
                  <a:pt x="15559" y="5311"/>
                </a:cubicBezTo>
                <a:cubicBezTo>
                  <a:pt x="15512" y="5627"/>
                  <a:pt x="15509" y="5966"/>
                  <a:pt x="15383" y="6253"/>
                </a:cubicBezTo>
                <a:cubicBezTo>
                  <a:pt x="14595" y="8068"/>
                  <a:pt x="13777" y="9868"/>
                  <a:pt x="12970" y="11676"/>
                </a:cubicBezTo>
                <a:cubicBezTo>
                  <a:pt x="12966" y="11682"/>
                  <a:pt x="12960" y="11686"/>
                  <a:pt x="12956" y="11692"/>
                </a:cubicBezTo>
                <a:cubicBezTo>
                  <a:pt x="13104" y="9958"/>
                  <a:pt x="13177" y="8212"/>
                  <a:pt x="13438" y="6493"/>
                </a:cubicBezTo>
                <a:cubicBezTo>
                  <a:pt x="13552" y="5771"/>
                  <a:pt x="14073" y="5123"/>
                  <a:pt x="14378" y="4433"/>
                </a:cubicBezTo>
                <a:cubicBezTo>
                  <a:pt x="14794" y="3498"/>
                  <a:pt x="15270" y="2568"/>
                  <a:pt x="15040" y="1483"/>
                </a:cubicBezTo>
                <a:cubicBezTo>
                  <a:pt x="14866" y="658"/>
                  <a:pt x="14101" y="0"/>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11"/>
          <p:cNvGrpSpPr/>
          <p:nvPr/>
        </p:nvGrpSpPr>
        <p:grpSpPr>
          <a:xfrm rot="10800000">
            <a:off x="7401603" y="-1831504"/>
            <a:ext cx="3007960" cy="3732569"/>
            <a:chOff x="5942100" y="-235275"/>
            <a:chExt cx="1680800" cy="2085700"/>
          </a:xfrm>
        </p:grpSpPr>
        <p:sp>
          <p:nvSpPr>
            <p:cNvPr id="106" name="Google Shape;106;p11"/>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00000"/>
              </a:lnSpc>
              <a:spcBef>
                <a:spcPts val="1600"/>
              </a:spcBef>
              <a:spcAft>
                <a:spcPts val="1600"/>
              </a:spcAft>
              <a:buClr>
                <a:schemeClr val="dk1"/>
              </a:buClr>
              <a:buSzPts val="1400"/>
              <a:buFont typeface="Jost"/>
              <a:buChar char="■"/>
              <a:defRPr>
                <a:solidFill>
                  <a:schemeClr val="dk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3" r:id="rId23"/>
    <p:sldLayoutId id="2147483674" r:id="rId24"/>
    <p:sldLayoutId id="2147483678" r:id="rId25"/>
    <p:sldLayoutId id="2147483679"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6.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2Tynxth"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0WTDneYmDBIHdKxG-cnDxmWf-PNHvpjYc4X-eSCmVLU/copy"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illustration/wedding-planner/pana/?utm_source=slidesgo_template&amp;utm_medium=referral-link&amp;utm_campaign=sg_resources&amp;utm_content=storyset#ff9c5d" TargetMode="External"/><Relationship Id="rId13" Type="http://schemas.openxmlformats.org/officeDocument/2006/relationships/hyperlink" Target="https://storyset.com/illustration/boxing-day/pana/?utm_source=slidesgo_template&amp;utm_medium=referral-link&amp;utm_campaign=sg_resources&amp;utm_content=storyset#ff9c5d" TargetMode="External"/><Relationship Id="rId3" Type="http://schemas.openxmlformats.org/officeDocument/2006/relationships/hyperlink" Target="https://www.freepik.com/free-photo/close-up-volunteers-with-food-donations_20825810.htm/?utm_source=slidesgo_template&amp;utm_medium=referral-link&amp;utm_campaign=sg_resources&amp;utm_content=freepik" TargetMode="External"/><Relationship Id="rId7" Type="http://schemas.openxmlformats.org/officeDocument/2006/relationships/hyperlink" Target="https://www.freepik.com/vector-gratis/grabado-patrones-florales-dibujados-mano_15151577.htm/?utm_source=slidesgo_template&amp;utm_medium=referral-link&amp;utm_campaign=sg_resources&amp;utm_content=freepik" TargetMode="External"/><Relationship Id="rId12" Type="http://schemas.openxmlformats.org/officeDocument/2006/relationships/hyperlink" Target="https://storyset.com/illustration/welcome/pana/?utm_source=slidesgo_template&amp;utm_medium=referral-link&amp;utm_campaign=sg_resources&amp;utm_content=storyset#ff9c5d"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hyperlink" Target="https://www.freepik.com/free-photo/medium-shot-senior-man-with-crossed-arms_11512467.htm/?utm_source=slidesgo_template&amp;utm_medium=referral-link&amp;utm_campaign=sg_resources&amp;utm_content=freepik" TargetMode="External"/><Relationship Id="rId11" Type="http://schemas.openxmlformats.org/officeDocument/2006/relationships/hyperlink" Target="https://storyset.com/illustration/charity/pana/?utm_source=slidesgo_template&amp;utm_medium=referral-link&amp;utm_campaign=sg_resources&amp;utm_content=storyset#ff9c5d" TargetMode="External"/><Relationship Id="rId5" Type="http://schemas.openxmlformats.org/officeDocument/2006/relationships/hyperlink" Target="https://www.freepik.com/free-photo/couple-making-plans-renovating-house-using-laptop-color-palette_12061516.htm/?utm_source=slidesgo_template&amp;utm_medium=referral-link&amp;utm_campaign=sg_resources&amp;utm_content=freepik" TargetMode="External"/><Relationship Id="rId10" Type="http://schemas.openxmlformats.org/officeDocument/2006/relationships/hyperlink" Target="https://storyset.com/illustration/timeline/pana/?utm_source=slidesgo_template&amp;utm_medium=referral-link&amp;utm_campaign=sg_resources&amp;utm_content=storyset#ff9c5d" TargetMode="External"/><Relationship Id="rId4" Type="http://schemas.openxmlformats.org/officeDocument/2006/relationships/hyperlink" Target="https://www.freepik.com/free-photo/medium-shot-people-with-food-donations_20825899.htm/?utm_source=slidesgo_template&amp;utm_medium=referral-link&amp;utm_campaign=sg_resources&amp;utm_content=freepik" TargetMode="External"/><Relationship Id="rId9" Type="http://schemas.openxmlformats.org/officeDocument/2006/relationships/hyperlink" Target="https://storyset.com/illustration/events/pana/?utm_source=slidesgo_template&amp;utm_medium=referral-link&amp;utm_campaign=sg_resources&amp;utm_content=storyset#ff9c5d" TargetMode="External"/><Relationship Id="rId14" Type="http://schemas.openxmlformats.org/officeDocument/2006/relationships/hyperlink" Target="https://storyset.com/illustration/festivities/pana/?utm_source=slidesgo_template&amp;utm_medium=referral-link&amp;utm_campaign=sg_resources&amp;utm_content=storyset#ff9c5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ED"/>
        </a:solidFill>
        <a:effectLst/>
      </p:bgPr>
    </p:bg>
    <p:spTree>
      <p:nvGrpSpPr>
        <p:cNvPr id="1" name="Shape 402"/>
        <p:cNvGrpSpPr/>
        <p:nvPr/>
      </p:nvGrpSpPr>
      <p:grpSpPr>
        <a:xfrm>
          <a:off x="0" y="0"/>
          <a:ext cx="0" cy="0"/>
          <a:chOff x="0" y="0"/>
          <a:chExt cx="0" cy="0"/>
        </a:xfrm>
      </p:grpSpPr>
      <p:sp>
        <p:nvSpPr>
          <p:cNvPr id="403" name="Google Shape;403;p37"/>
          <p:cNvSpPr txBox="1">
            <a:spLocks noGrp="1"/>
          </p:cNvSpPr>
          <p:nvPr>
            <p:ph type="ctrTitle"/>
          </p:nvPr>
        </p:nvSpPr>
        <p:spPr>
          <a:xfrm>
            <a:off x="676175" y="877775"/>
            <a:ext cx="5281200" cy="159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latin typeface="Playfair Display"/>
                <a:ea typeface="Playfair Display"/>
                <a:cs typeface="Playfair Display"/>
                <a:sym typeface="Playfair Display"/>
              </a:rPr>
              <a:t>Event Planner App  </a:t>
            </a:r>
            <a:endParaRPr sz="3800" dirty="0">
              <a:latin typeface="Playfair Display"/>
              <a:ea typeface="Playfair Display"/>
              <a:cs typeface="Playfair Display"/>
              <a:sym typeface="Playfair Display"/>
            </a:endParaRPr>
          </a:p>
          <a:p>
            <a:pPr marL="0" lvl="0" indent="0" algn="l" rtl="0">
              <a:spcBef>
                <a:spcPts val="0"/>
              </a:spcBef>
              <a:spcAft>
                <a:spcPts val="0"/>
              </a:spcAft>
              <a:buNone/>
            </a:pPr>
            <a:r>
              <a:rPr lang="en" sz="5200" i="1" dirty="0">
                <a:solidFill>
                  <a:schemeClr val="lt1"/>
                </a:solidFill>
                <a:latin typeface="Playfair Display Medium"/>
                <a:ea typeface="Playfair Display Medium"/>
                <a:cs typeface="Playfair Display Medium"/>
                <a:sym typeface="Playfair Display Medium"/>
              </a:rPr>
              <a:t>EventEase</a:t>
            </a:r>
            <a:endParaRPr sz="5200" i="1" dirty="0">
              <a:solidFill>
                <a:schemeClr val="lt1"/>
              </a:solidFill>
              <a:latin typeface="Playfair Display Medium"/>
              <a:ea typeface="Playfair Display Medium"/>
              <a:cs typeface="Playfair Display Medium"/>
              <a:sym typeface="Playfair Display Medium"/>
            </a:endParaRPr>
          </a:p>
        </p:txBody>
      </p:sp>
      <p:sp>
        <p:nvSpPr>
          <p:cNvPr id="404" name="Google Shape;404;p37"/>
          <p:cNvSpPr txBox="1">
            <a:spLocks noGrp="1"/>
          </p:cNvSpPr>
          <p:nvPr>
            <p:ph type="subTitle" idx="1"/>
          </p:nvPr>
        </p:nvSpPr>
        <p:spPr>
          <a:xfrm>
            <a:off x="676175" y="2536974"/>
            <a:ext cx="42366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Turning Chaos into Celebration!</a:t>
            </a:r>
            <a:endParaRPr dirty="0"/>
          </a:p>
        </p:txBody>
      </p:sp>
      <p:cxnSp>
        <p:nvCxnSpPr>
          <p:cNvPr id="405" name="Google Shape;405;p37"/>
          <p:cNvCxnSpPr/>
          <p:nvPr/>
        </p:nvCxnSpPr>
        <p:spPr>
          <a:xfrm>
            <a:off x="-150100" y="2470180"/>
            <a:ext cx="5989800" cy="0"/>
          </a:xfrm>
          <a:prstGeom prst="straightConnector1">
            <a:avLst/>
          </a:prstGeom>
          <a:noFill/>
          <a:ln w="9525" cap="flat" cmpd="sng">
            <a:solidFill>
              <a:schemeClr val="dk1"/>
            </a:solidFill>
            <a:prstDash val="solid"/>
            <a:round/>
            <a:headEnd type="none" w="med" len="med"/>
            <a:tailEnd type="none" w="med" len="med"/>
          </a:ln>
        </p:spPr>
      </p:cxnSp>
      <p:grpSp>
        <p:nvGrpSpPr>
          <p:cNvPr id="406" name="Google Shape;406;p37"/>
          <p:cNvGrpSpPr/>
          <p:nvPr/>
        </p:nvGrpSpPr>
        <p:grpSpPr>
          <a:xfrm>
            <a:off x="5710532" y="723883"/>
            <a:ext cx="2673546" cy="4492219"/>
            <a:chOff x="2549500" y="1316450"/>
            <a:chExt cx="2289975" cy="3847725"/>
          </a:xfrm>
        </p:grpSpPr>
        <p:sp>
          <p:nvSpPr>
            <p:cNvPr id="407" name="Google Shape;407;p37"/>
            <p:cNvSpPr/>
            <p:nvPr/>
          </p:nvSpPr>
          <p:spPr>
            <a:xfrm>
              <a:off x="3466825" y="1359875"/>
              <a:ext cx="774725" cy="733750"/>
            </a:xfrm>
            <a:custGeom>
              <a:avLst/>
              <a:gdLst/>
              <a:ahLst/>
              <a:cxnLst/>
              <a:rect l="l" t="t" r="r" b="b"/>
              <a:pathLst>
                <a:path w="30989" h="29350" extrusionOk="0">
                  <a:moveTo>
                    <a:pt x="11591" y="0"/>
                  </a:moveTo>
                  <a:cubicBezTo>
                    <a:pt x="9424" y="0"/>
                    <a:pt x="7273" y="446"/>
                    <a:pt x="5371" y="1463"/>
                  </a:cubicBezTo>
                  <a:cubicBezTo>
                    <a:pt x="2735" y="2931"/>
                    <a:pt x="834" y="5366"/>
                    <a:pt x="0" y="8268"/>
                  </a:cubicBezTo>
                  <a:lnTo>
                    <a:pt x="24284" y="29350"/>
                  </a:lnTo>
                  <a:cubicBezTo>
                    <a:pt x="26752" y="28749"/>
                    <a:pt x="28787" y="27082"/>
                    <a:pt x="29855" y="24813"/>
                  </a:cubicBezTo>
                  <a:cubicBezTo>
                    <a:pt x="30989" y="22378"/>
                    <a:pt x="30855" y="19543"/>
                    <a:pt x="30689" y="16874"/>
                  </a:cubicBezTo>
                  <a:cubicBezTo>
                    <a:pt x="30488" y="13538"/>
                    <a:pt x="30222" y="9969"/>
                    <a:pt x="28153" y="7367"/>
                  </a:cubicBezTo>
                  <a:cubicBezTo>
                    <a:pt x="27019" y="5966"/>
                    <a:pt x="25418" y="4966"/>
                    <a:pt x="23850" y="4032"/>
                  </a:cubicBezTo>
                  <a:cubicBezTo>
                    <a:pt x="21015" y="2397"/>
                    <a:pt x="18046" y="963"/>
                    <a:pt x="14877" y="329"/>
                  </a:cubicBezTo>
                  <a:cubicBezTo>
                    <a:pt x="13798" y="115"/>
                    <a:pt x="12693" y="0"/>
                    <a:pt x="1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3937975" y="1316450"/>
              <a:ext cx="376975" cy="587050"/>
            </a:xfrm>
            <a:custGeom>
              <a:avLst/>
              <a:gdLst/>
              <a:ahLst/>
              <a:cxnLst/>
              <a:rect l="l" t="t" r="r" b="b"/>
              <a:pathLst>
                <a:path w="15079" h="23482" extrusionOk="0">
                  <a:moveTo>
                    <a:pt x="4936" y="1"/>
                  </a:moveTo>
                  <a:cubicBezTo>
                    <a:pt x="3029" y="1"/>
                    <a:pt x="1169" y="1205"/>
                    <a:pt x="568" y="3267"/>
                  </a:cubicBezTo>
                  <a:cubicBezTo>
                    <a:pt x="1" y="5268"/>
                    <a:pt x="868" y="7403"/>
                    <a:pt x="1702" y="9338"/>
                  </a:cubicBezTo>
                  <a:cubicBezTo>
                    <a:pt x="3036" y="12273"/>
                    <a:pt x="4337" y="15275"/>
                    <a:pt x="5672" y="18244"/>
                  </a:cubicBezTo>
                  <a:cubicBezTo>
                    <a:pt x="6105" y="19378"/>
                    <a:pt x="6706" y="20446"/>
                    <a:pt x="7473" y="21380"/>
                  </a:cubicBezTo>
                  <a:cubicBezTo>
                    <a:pt x="8235" y="22234"/>
                    <a:pt x="9276" y="22865"/>
                    <a:pt x="10367" y="22865"/>
                  </a:cubicBezTo>
                  <a:cubicBezTo>
                    <a:pt x="10469" y="22865"/>
                    <a:pt x="10572" y="22859"/>
                    <a:pt x="10675" y="22848"/>
                  </a:cubicBezTo>
                  <a:lnTo>
                    <a:pt x="10675" y="22848"/>
                  </a:lnTo>
                  <a:lnTo>
                    <a:pt x="10375" y="23481"/>
                  </a:lnTo>
                  <a:cubicBezTo>
                    <a:pt x="13544" y="19845"/>
                    <a:pt x="15078" y="15075"/>
                    <a:pt x="14645" y="10272"/>
                  </a:cubicBezTo>
                  <a:cubicBezTo>
                    <a:pt x="14511" y="8671"/>
                    <a:pt x="14078" y="6970"/>
                    <a:pt x="12843" y="5935"/>
                  </a:cubicBezTo>
                  <a:cubicBezTo>
                    <a:pt x="12210" y="5435"/>
                    <a:pt x="11442" y="5102"/>
                    <a:pt x="10775" y="4601"/>
                  </a:cubicBezTo>
                  <a:cubicBezTo>
                    <a:pt x="9641" y="3667"/>
                    <a:pt x="9041" y="2166"/>
                    <a:pt x="7940" y="1165"/>
                  </a:cubicBezTo>
                  <a:cubicBezTo>
                    <a:pt x="7061" y="369"/>
                    <a:pt x="5991" y="1"/>
                    <a:pt x="4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3365900" y="1459825"/>
              <a:ext cx="272725" cy="533725"/>
            </a:xfrm>
            <a:custGeom>
              <a:avLst/>
              <a:gdLst/>
              <a:ahLst/>
              <a:cxnLst/>
              <a:rect l="l" t="t" r="r" b="b"/>
              <a:pathLst>
                <a:path w="10909" h="21349" extrusionOk="0">
                  <a:moveTo>
                    <a:pt x="10909" y="0"/>
                  </a:moveTo>
                  <a:lnTo>
                    <a:pt x="5405" y="2269"/>
                  </a:lnTo>
                  <a:cubicBezTo>
                    <a:pt x="535" y="7539"/>
                    <a:pt x="1" y="15445"/>
                    <a:pt x="4037" y="21349"/>
                  </a:cubicBezTo>
                  <a:cubicBezTo>
                    <a:pt x="5705" y="14044"/>
                    <a:pt x="8007" y="6905"/>
                    <a:pt x="10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3414275" y="1483150"/>
              <a:ext cx="720550" cy="1321025"/>
            </a:xfrm>
            <a:custGeom>
              <a:avLst/>
              <a:gdLst/>
              <a:ahLst/>
              <a:cxnLst/>
              <a:rect l="l" t="t" r="r" b="b"/>
              <a:pathLst>
                <a:path w="28822" h="52841" extrusionOk="0">
                  <a:moveTo>
                    <a:pt x="9134" y="0"/>
                  </a:moveTo>
                  <a:cubicBezTo>
                    <a:pt x="4219" y="0"/>
                    <a:pt x="954" y="6190"/>
                    <a:pt x="634" y="11276"/>
                  </a:cubicBezTo>
                  <a:cubicBezTo>
                    <a:pt x="267" y="17147"/>
                    <a:pt x="1" y="23351"/>
                    <a:pt x="701" y="27755"/>
                  </a:cubicBezTo>
                  <a:cubicBezTo>
                    <a:pt x="2050" y="36443"/>
                    <a:pt x="8692" y="37696"/>
                    <a:pt x="8870" y="37696"/>
                  </a:cubicBezTo>
                  <a:cubicBezTo>
                    <a:pt x="8872" y="37696"/>
                    <a:pt x="8874" y="37695"/>
                    <a:pt x="8874" y="37695"/>
                  </a:cubicBezTo>
                  <a:lnTo>
                    <a:pt x="8874" y="43299"/>
                  </a:lnTo>
                  <a:cubicBezTo>
                    <a:pt x="8874" y="48503"/>
                    <a:pt x="13010" y="52739"/>
                    <a:pt x="18214" y="52839"/>
                  </a:cubicBezTo>
                  <a:cubicBezTo>
                    <a:pt x="18276" y="52840"/>
                    <a:pt x="18338" y="52841"/>
                    <a:pt x="18400" y="52841"/>
                  </a:cubicBezTo>
                  <a:cubicBezTo>
                    <a:pt x="23553" y="52841"/>
                    <a:pt x="27789" y="48741"/>
                    <a:pt x="27954" y="43566"/>
                  </a:cubicBezTo>
                  <a:lnTo>
                    <a:pt x="28821" y="11610"/>
                  </a:lnTo>
                  <a:cubicBezTo>
                    <a:pt x="28821" y="11565"/>
                    <a:pt x="28819" y="11552"/>
                    <a:pt x="28815" y="11552"/>
                  </a:cubicBezTo>
                  <a:cubicBezTo>
                    <a:pt x="28810" y="11552"/>
                    <a:pt x="28801" y="11588"/>
                    <a:pt x="28795" y="11588"/>
                  </a:cubicBezTo>
                  <a:cubicBezTo>
                    <a:pt x="28791" y="11588"/>
                    <a:pt x="28788" y="11570"/>
                    <a:pt x="28788" y="11510"/>
                  </a:cubicBezTo>
                  <a:cubicBezTo>
                    <a:pt x="28488" y="7473"/>
                    <a:pt x="25886" y="4171"/>
                    <a:pt x="21983" y="3170"/>
                  </a:cubicBezTo>
                  <a:lnTo>
                    <a:pt x="9774" y="35"/>
                  </a:lnTo>
                  <a:cubicBezTo>
                    <a:pt x="9558" y="11"/>
                    <a:pt x="9344" y="0"/>
                    <a:pt x="913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3604400" y="1695525"/>
              <a:ext cx="129300" cy="15325"/>
            </a:xfrm>
            <a:custGeom>
              <a:avLst/>
              <a:gdLst/>
              <a:ahLst/>
              <a:cxnLst/>
              <a:rect l="l" t="t" r="r" b="b"/>
              <a:pathLst>
                <a:path w="5172" h="613" extrusionOk="0">
                  <a:moveTo>
                    <a:pt x="5112" y="1"/>
                  </a:moveTo>
                  <a:cubicBezTo>
                    <a:pt x="4860" y="1"/>
                    <a:pt x="3835" y="195"/>
                    <a:pt x="2603" y="313"/>
                  </a:cubicBezTo>
                  <a:cubicBezTo>
                    <a:pt x="1168" y="446"/>
                    <a:pt x="1" y="446"/>
                    <a:pt x="1" y="513"/>
                  </a:cubicBezTo>
                  <a:cubicBezTo>
                    <a:pt x="435" y="579"/>
                    <a:pt x="868" y="613"/>
                    <a:pt x="1302" y="613"/>
                  </a:cubicBezTo>
                  <a:cubicBezTo>
                    <a:pt x="1736" y="613"/>
                    <a:pt x="2169" y="579"/>
                    <a:pt x="2603" y="513"/>
                  </a:cubicBezTo>
                  <a:cubicBezTo>
                    <a:pt x="3503" y="479"/>
                    <a:pt x="4337" y="313"/>
                    <a:pt x="5171" y="12"/>
                  </a:cubicBezTo>
                  <a:cubicBezTo>
                    <a:pt x="5167" y="4"/>
                    <a:pt x="5147" y="1"/>
                    <a:pt x="5112" y="1"/>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3604400" y="1687475"/>
              <a:ext cx="80100" cy="8350"/>
            </a:xfrm>
            <a:custGeom>
              <a:avLst/>
              <a:gdLst/>
              <a:ahLst/>
              <a:cxnLst/>
              <a:rect l="l" t="t" r="r" b="b"/>
              <a:pathLst>
                <a:path w="3204" h="334" extrusionOk="0">
                  <a:moveTo>
                    <a:pt x="3203" y="1"/>
                  </a:moveTo>
                  <a:cubicBezTo>
                    <a:pt x="2636" y="1"/>
                    <a:pt x="2102" y="34"/>
                    <a:pt x="1602" y="101"/>
                  </a:cubicBezTo>
                  <a:cubicBezTo>
                    <a:pt x="1450" y="92"/>
                    <a:pt x="1301" y="88"/>
                    <a:pt x="1153" y="88"/>
                  </a:cubicBezTo>
                  <a:cubicBezTo>
                    <a:pt x="751" y="88"/>
                    <a:pt x="367" y="119"/>
                    <a:pt x="1" y="168"/>
                  </a:cubicBezTo>
                  <a:cubicBezTo>
                    <a:pt x="343" y="282"/>
                    <a:pt x="716" y="333"/>
                    <a:pt x="1088" y="333"/>
                  </a:cubicBezTo>
                  <a:cubicBezTo>
                    <a:pt x="1261" y="333"/>
                    <a:pt x="1433" y="322"/>
                    <a:pt x="1602" y="301"/>
                  </a:cubicBezTo>
                  <a:cubicBezTo>
                    <a:pt x="2136" y="301"/>
                    <a:pt x="2670" y="201"/>
                    <a:pt x="3203" y="1"/>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3745350" y="2101725"/>
              <a:ext cx="31700" cy="23600"/>
            </a:xfrm>
            <a:custGeom>
              <a:avLst/>
              <a:gdLst/>
              <a:ahLst/>
              <a:cxnLst/>
              <a:rect l="l" t="t" r="r" b="b"/>
              <a:pathLst>
                <a:path w="1268" h="944" extrusionOk="0">
                  <a:moveTo>
                    <a:pt x="351" y="1"/>
                  </a:moveTo>
                  <a:cubicBezTo>
                    <a:pt x="313" y="1"/>
                    <a:pt x="274" y="4"/>
                    <a:pt x="234" y="9"/>
                  </a:cubicBezTo>
                  <a:cubicBezTo>
                    <a:pt x="67" y="43"/>
                    <a:pt x="0" y="76"/>
                    <a:pt x="0" y="109"/>
                  </a:cubicBezTo>
                  <a:cubicBezTo>
                    <a:pt x="34" y="176"/>
                    <a:pt x="367" y="109"/>
                    <a:pt x="734" y="343"/>
                  </a:cubicBezTo>
                  <a:cubicBezTo>
                    <a:pt x="1101" y="576"/>
                    <a:pt x="1168" y="943"/>
                    <a:pt x="1235" y="943"/>
                  </a:cubicBezTo>
                  <a:cubicBezTo>
                    <a:pt x="1235" y="943"/>
                    <a:pt x="1268" y="810"/>
                    <a:pt x="1235" y="677"/>
                  </a:cubicBezTo>
                  <a:cubicBezTo>
                    <a:pt x="1168" y="443"/>
                    <a:pt x="1034" y="276"/>
                    <a:pt x="868" y="176"/>
                  </a:cubicBezTo>
                  <a:cubicBezTo>
                    <a:pt x="702" y="66"/>
                    <a:pt x="536" y="1"/>
                    <a:pt x="351" y="1"/>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3503500" y="1909975"/>
              <a:ext cx="56750" cy="54450"/>
            </a:xfrm>
            <a:custGeom>
              <a:avLst/>
              <a:gdLst/>
              <a:ahLst/>
              <a:cxnLst/>
              <a:rect l="l" t="t" r="r" b="b"/>
              <a:pathLst>
                <a:path w="2270" h="2178" extrusionOk="0">
                  <a:moveTo>
                    <a:pt x="1054" y="1"/>
                  </a:moveTo>
                  <a:cubicBezTo>
                    <a:pt x="502" y="1"/>
                    <a:pt x="32" y="446"/>
                    <a:pt x="1" y="1008"/>
                  </a:cubicBezTo>
                  <a:cubicBezTo>
                    <a:pt x="1" y="1642"/>
                    <a:pt x="468" y="2142"/>
                    <a:pt x="1102" y="2175"/>
                  </a:cubicBezTo>
                  <a:cubicBezTo>
                    <a:pt x="1122" y="2177"/>
                    <a:pt x="1142" y="2177"/>
                    <a:pt x="1162" y="2177"/>
                  </a:cubicBezTo>
                  <a:cubicBezTo>
                    <a:pt x="1737" y="2177"/>
                    <a:pt x="2237" y="1722"/>
                    <a:pt x="2269" y="1141"/>
                  </a:cubicBezTo>
                  <a:cubicBezTo>
                    <a:pt x="2269" y="541"/>
                    <a:pt x="1802" y="7"/>
                    <a:pt x="1168" y="7"/>
                  </a:cubicBezTo>
                  <a:cubicBezTo>
                    <a:pt x="1130" y="3"/>
                    <a:pt x="1092"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3466825" y="1828425"/>
              <a:ext cx="115100" cy="30500"/>
            </a:xfrm>
            <a:custGeom>
              <a:avLst/>
              <a:gdLst/>
              <a:ahLst/>
              <a:cxnLst/>
              <a:rect l="l" t="t" r="r" b="b"/>
              <a:pathLst>
                <a:path w="4604" h="1220" extrusionOk="0">
                  <a:moveTo>
                    <a:pt x="2268" y="0"/>
                  </a:moveTo>
                  <a:cubicBezTo>
                    <a:pt x="1635" y="0"/>
                    <a:pt x="1034" y="200"/>
                    <a:pt x="534" y="567"/>
                  </a:cubicBezTo>
                  <a:cubicBezTo>
                    <a:pt x="133" y="867"/>
                    <a:pt x="0" y="1134"/>
                    <a:pt x="100" y="1201"/>
                  </a:cubicBezTo>
                  <a:cubicBezTo>
                    <a:pt x="113" y="1214"/>
                    <a:pt x="132" y="1220"/>
                    <a:pt x="157" y="1220"/>
                  </a:cubicBezTo>
                  <a:cubicBezTo>
                    <a:pt x="396" y="1220"/>
                    <a:pt x="1185" y="701"/>
                    <a:pt x="2302" y="701"/>
                  </a:cubicBezTo>
                  <a:cubicBezTo>
                    <a:pt x="3392" y="701"/>
                    <a:pt x="4197" y="1196"/>
                    <a:pt x="4461" y="1196"/>
                  </a:cubicBezTo>
                  <a:cubicBezTo>
                    <a:pt x="4496" y="1196"/>
                    <a:pt x="4521" y="1187"/>
                    <a:pt x="4537" y="1168"/>
                  </a:cubicBezTo>
                  <a:cubicBezTo>
                    <a:pt x="4603" y="1101"/>
                    <a:pt x="4470" y="834"/>
                    <a:pt x="4070" y="567"/>
                  </a:cubicBezTo>
                  <a:cubicBezTo>
                    <a:pt x="3536" y="200"/>
                    <a:pt x="2935" y="0"/>
                    <a:pt x="2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3796225" y="1909975"/>
              <a:ext cx="56725" cy="54450"/>
            </a:xfrm>
            <a:custGeom>
              <a:avLst/>
              <a:gdLst/>
              <a:ahLst/>
              <a:cxnLst/>
              <a:rect l="l" t="t" r="r" b="b"/>
              <a:pathLst>
                <a:path w="2269" h="2178" extrusionOk="0">
                  <a:moveTo>
                    <a:pt x="1053" y="1"/>
                  </a:moveTo>
                  <a:cubicBezTo>
                    <a:pt x="501" y="1"/>
                    <a:pt x="31" y="446"/>
                    <a:pt x="0" y="1008"/>
                  </a:cubicBezTo>
                  <a:cubicBezTo>
                    <a:pt x="0" y="1642"/>
                    <a:pt x="467" y="2142"/>
                    <a:pt x="1101" y="2175"/>
                  </a:cubicBezTo>
                  <a:cubicBezTo>
                    <a:pt x="1121" y="2177"/>
                    <a:pt x="1141" y="2177"/>
                    <a:pt x="1161" y="2177"/>
                  </a:cubicBezTo>
                  <a:cubicBezTo>
                    <a:pt x="1737" y="2177"/>
                    <a:pt x="2236" y="1722"/>
                    <a:pt x="2268" y="1141"/>
                  </a:cubicBezTo>
                  <a:cubicBezTo>
                    <a:pt x="2268" y="541"/>
                    <a:pt x="1768" y="7"/>
                    <a:pt x="1168" y="7"/>
                  </a:cubicBezTo>
                  <a:cubicBezTo>
                    <a:pt x="1129" y="3"/>
                    <a:pt x="1091" y="1"/>
                    <a:pt x="1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3766200" y="1835000"/>
              <a:ext cx="115100" cy="30000"/>
            </a:xfrm>
            <a:custGeom>
              <a:avLst/>
              <a:gdLst/>
              <a:ahLst/>
              <a:cxnLst/>
              <a:rect l="l" t="t" r="r" b="b"/>
              <a:pathLst>
                <a:path w="4604" h="1200" extrusionOk="0">
                  <a:moveTo>
                    <a:pt x="2412" y="0"/>
                  </a:moveTo>
                  <a:cubicBezTo>
                    <a:pt x="2364" y="0"/>
                    <a:pt x="2317" y="2"/>
                    <a:pt x="2269" y="4"/>
                  </a:cubicBezTo>
                  <a:cubicBezTo>
                    <a:pt x="2223" y="2"/>
                    <a:pt x="2178" y="0"/>
                    <a:pt x="2133" y="0"/>
                  </a:cubicBezTo>
                  <a:cubicBezTo>
                    <a:pt x="1549" y="0"/>
                    <a:pt x="996" y="200"/>
                    <a:pt x="501" y="571"/>
                  </a:cubicBezTo>
                  <a:cubicBezTo>
                    <a:pt x="134" y="838"/>
                    <a:pt x="0" y="1105"/>
                    <a:pt x="67" y="1172"/>
                  </a:cubicBezTo>
                  <a:cubicBezTo>
                    <a:pt x="86" y="1191"/>
                    <a:pt x="115" y="1200"/>
                    <a:pt x="152" y="1200"/>
                  </a:cubicBezTo>
                  <a:cubicBezTo>
                    <a:pt x="433" y="1200"/>
                    <a:pt x="1211" y="705"/>
                    <a:pt x="2302" y="705"/>
                  </a:cubicBezTo>
                  <a:cubicBezTo>
                    <a:pt x="3383" y="705"/>
                    <a:pt x="4220" y="1191"/>
                    <a:pt x="4474" y="1191"/>
                  </a:cubicBezTo>
                  <a:cubicBezTo>
                    <a:pt x="4502" y="1191"/>
                    <a:pt x="4523" y="1185"/>
                    <a:pt x="4537" y="1172"/>
                  </a:cubicBezTo>
                  <a:cubicBezTo>
                    <a:pt x="4604" y="1105"/>
                    <a:pt x="4470" y="838"/>
                    <a:pt x="4070" y="538"/>
                  </a:cubicBezTo>
                  <a:cubicBezTo>
                    <a:pt x="3575" y="197"/>
                    <a:pt x="3022"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3578550" y="1836725"/>
              <a:ext cx="96775" cy="254825"/>
            </a:xfrm>
            <a:custGeom>
              <a:avLst/>
              <a:gdLst/>
              <a:ahLst/>
              <a:cxnLst/>
              <a:rect l="l" t="t" r="r" b="b"/>
              <a:pathLst>
                <a:path w="3871" h="10193" extrusionOk="0">
                  <a:moveTo>
                    <a:pt x="3732" y="1"/>
                  </a:moveTo>
                  <a:cubicBezTo>
                    <a:pt x="3575" y="1"/>
                    <a:pt x="2421" y="2678"/>
                    <a:pt x="1168" y="6006"/>
                  </a:cubicBezTo>
                  <a:cubicBezTo>
                    <a:pt x="835" y="6840"/>
                    <a:pt x="568" y="7641"/>
                    <a:pt x="268" y="8374"/>
                  </a:cubicBezTo>
                  <a:cubicBezTo>
                    <a:pt x="68" y="8741"/>
                    <a:pt x="1" y="9175"/>
                    <a:pt x="101" y="9609"/>
                  </a:cubicBezTo>
                  <a:cubicBezTo>
                    <a:pt x="201" y="9809"/>
                    <a:pt x="401" y="10009"/>
                    <a:pt x="601" y="10042"/>
                  </a:cubicBezTo>
                  <a:cubicBezTo>
                    <a:pt x="801" y="10109"/>
                    <a:pt x="968" y="10142"/>
                    <a:pt x="1135" y="10142"/>
                  </a:cubicBezTo>
                  <a:cubicBezTo>
                    <a:pt x="1752" y="10176"/>
                    <a:pt x="2253" y="10192"/>
                    <a:pt x="2599" y="10192"/>
                  </a:cubicBezTo>
                  <a:cubicBezTo>
                    <a:pt x="2945" y="10192"/>
                    <a:pt x="3136" y="10176"/>
                    <a:pt x="3136" y="10142"/>
                  </a:cubicBezTo>
                  <a:cubicBezTo>
                    <a:pt x="3136" y="10076"/>
                    <a:pt x="2403" y="9942"/>
                    <a:pt x="1168" y="9775"/>
                  </a:cubicBezTo>
                  <a:cubicBezTo>
                    <a:pt x="868" y="9742"/>
                    <a:pt x="568" y="9675"/>
                    <a:pt x="501" y="9475"/>
                  </a:cubicBezTo>
                  <a:cubicBezTo>
                    <a:pt x="501" y="9142"/>
                    <a:pt x="568" y="8841"/>
                    <a:pt x="735" y="8541"/>
                  </a:cubicBezTo>
                  <a:lnTo>
                    <a:pt x="1635" y="6173"/>
                  </a:lnTo>
                  <a:cubicBezTo>
                    <a:pt x="2936" y="2804"/>
                    <a:pt x="3870" y="35"/>
                    <a:pt x="3737" y="2"/>
                  </a:cubicBezTo>
                  <a:cubicBezTo>
                    <a:pt x="3735" y="1"/>
                    <a:pt x="3734" y="1"/>
                    <a:pt x="3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3635275" y="2347125"/>
              <a:ext cx="292725" cy="132925"/>
            </a:xfrm>
            <a:custGeom>
              <a:avLst/>
              <a:gdLst/>
              <a:ahLst/>
              <a:cxnLst/>
              <a:rect l="l" t="t" r="r" b="b"/>
              <a:pathLst>
                <a:path w="11709" h="5317" extrusionOk="0">
                  <a:moveTo>
                    <a:pt x="11709" y="0"/>
                  </a:moveTo>
                  <a:lnTo>
                    <a:pt x="11709" y="0"/>
                  </a:lnTo>
                  <a:cubicBezTo>
                    <a:pt x="8274" y="2042"/>
                    <a:pt x="4367" y="3139"/>
                    <a:pt x="355" y="3139"/>
                  </a:cubicBezTo>
                  <a:cubicBezTo>
                    <a:pt x="237" y="3139"/>
                    <a:pt x="119" y="3138"/>
                    <a:pt x="0" y="3136"/>
                  </a:cubicBezTo>
                  <a:lnTo>
                    <a:pt x="0" y="5237"/>
                  </a:lnTo>
                  <a:cubicBezTo>
                    <a:pt x="568" y="5291"/>
                    <a:pt x="1112" y="5316"/>
                    <a:pt x="1631" y="5316"/>
                  </a:cubicBezTo>
                  <a:cubicBezTo>
                    <a:pt x="9196" y="5316"/>
                    <a:pt x="11708" y="1"/>
                    <a:pt x="11709" y="0"/>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3666125" y="2143175"/>
              <a:ext cx="96750" cy="67650"/>
            </a:xfrm>
            <a:custGeom>
              <a:avLst/>
              <a:gdLst/>
              <a:ahLst/>
              <a:cxnLst/>
              <a:rect l="l" t="t" r="r" b="b"/>
              <a:pathLst>
                <a:path w="3870" h="2706" extrusionOk="0">
                  <a:moveTo>
                    <a:pt x="1845" y="0"/>
                  </a:moveTo>
                  <a:cubicBezTo>
                    <a:pt x="1186" y="0"/>
                    <a:pt x="575" y="296"/>
                    <a:pt x="167" y="820"/>
                  </a:cubicBezTo>
                  <a:lnTo>
                    <a:pt x="100" y="887"/>
                  </a:lnTo>
                  <a:cubicBezTo>
                    <a:pt x="0" y="1020"/>
                    <a:pt x="0" y="1187"/>
                    <a:pt x="100" y="1320"/>
                  </a:cubicBezTo>
                  <a:cubicBezTo>
                    <a:pt x="201" y="1454"/>
                    <a:pt x="301" y="1587"/>
                    <a:pt x="434" y="1687"/>
                  </a:cubicBezTo>
                  <a:cubicBezTo>
                    <a:pt x="901" y="2087"/>
                    <a:pt x="1435" y="2421"/>
                    <a:pt x="2002" y="2621"/>
                  </a:cubicBezTo>
                  <a:cubicBezTo>
                    <a:pt x="2163" y="2678"/>
                    <a:pt x="2329" y="2705"/>
                    <a:pt x="2494" y="2705"/>
                  </a:cubicBezTo>
                  <a:cubicBezTo>
                    <a:pt x="2910" y="2705"/>
                    <a:pt x="3316" y="2531"/>
                    <a:pt x="3603" y="2221"/>
                  </a:cubicBezTo>
                  <a:cubicBezTo>
                    <a:pt x="3870" y="1754"/>
                    <a:pt x="3836" y="1153"/>
                    <a:pt x="3503" y="753"/>
                  </a:cubicBezTo>
                  <a:cubicBezTo>
                    <a:pt x="3169" y="319"/>
                    <a:pt x="2669" y="53"/>
                    <a:pt x="2135" y="19"/>
                  </a:cubicBezTo>
                  <a:cubicBezTo>
                    <a:pt x="2038" y="7"/>
                    <a:pt x="1941" y="0"/>
                    <a:pt x="1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3649450" y="2111125"/>
              <a:ext cx="103425" cy="87650"/>
            </a:xfrm>
            <a:custGeom>
              <a:avLst/>
              <a:gdLst/>
              <a:ahLst/>
              <a:cxnLst/>
              <a:rect l="l" t="t" r="r" b="b"/>
              <a:pathLst>
                <a:path w="4137" h="3506" extrusionOk="0">
                  <a:moveTo>
                    <a:pt x="3903" y="0"/>
                  </a:moveTo>
                  <a:cubicBezTo>
                    <a:pt x="3703" y="0"/>
                    <a:pt x="3703" y="1335"/>
                    <a:pt x="2569" y="2269"/>
                  </a:cubicBezTo>
                  <a:cubicBezTo>
                    <a:pt x="1435" y="3203"/>
                    <a:pt x="0" y="3036"/>
                    <a:pt x="0" y="3236"/>
                  </a:cubicBezTo>
                  <a:cubicBezTo>
                    <a:pt x="0" y="3303"/>
                    <a:pt x="334" y="3503"/>
                    <a:pt x="901" y="3503"/>
                  </a:cubicBezTo>
                  <a:cubicBezTo>
                    <a:pt x="946" y="3505"/>
                    <a:pt x="990" y="3506"/>
                    <a:pt x="1035" y="3506"/>
                  </a:cubicBezTo>
                  <a:cubicBezTo>
                    <a:pt x="1783" y="3506"/>
                    <a:pt x="2469" y="3241"/>
                    <a:pt x="3036" y="2769"/>
                  </a:cubicBezTo>
                  <a:cubicBezTo>
                    <a:pt x="3603" y="2302"/>
                    <a:pt x="4003" y="1635"/>
                    <a:pt x="4070" y="901"/>
                  </a:cubicBezTo>
                  <a:cubicBezTo>
                    <a:pt x="4137" y="334"/>
                    <a:pt x="3970" y="0"/>
                    <a:pt x="3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3759525" y="1752950"/>
              <a:ext cx="141800" cy="40675"/>
            </a:xfrm>
            <a:custGeom>
              <a:avLst/>
              <a:gdLst/>
              <a:ahLst/>
              <a:cxnLst/>
              <a:rect l="l" t="t" r="r" b="b"/>
              <a:pathLst>
                <a:path w="5672" h="1627" extrusionOk="0">
                  <a:moveTo>
                    <a:pt x="2428" y="1"/>
                  </a:moveTo>
                  <a:cubicBezTo>
                    <a:pt x="1881" y="1"/>
                    <a:pt x="1331" y="94"/>
                    <a:pt x="801" y="284"/>
                  </a:cubicBezTo>
                  <a:cubicBezTo>
                    <a:pt x="267" y="484"/>
                    <a:pt x="0" y="751"/>
                    <a:pt x="67" y="884"/>
                  </a:cubicBezTo>
                  <a:cubicBezTo>
                    <a:pt x="167" y="1218"/>
                    <a:pt x="1401" y="1084"/>
                    <a:pt x="2836" y="1251"/>
                  </a:cubicBezTo>
                  <a:cubicBezTo>
                    <a:pt x="3874" y="1375"/>
                    <a:pt x="4784" y="1627"/>
                    <a:pt x="5267" y="1627"/>
                  </a:cubicBezTo>
                  <a:cubicBezTo>
                    <a:pt x="5436" y="1627"/>
                    <a:pt x="5553" y="1596"/>
                    <a:pt x="5604" y="1518"/>
                  </a:cubicBezTo>
                  <a:cubicBezTo>
                    <a:pt x="5671" y="1385"/>
                    <a:pt x="5471" y="1084"/>
                    <a:pt x="5004" y="751"/>
                  </a:cubicBezTo>
                  <a:cubicBezTo>
                    <a:pt x="4216" y="253"/>
                    <a:pt x="3326" y="1"/>
                    <a:pt x="2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3483500" y="1416075"/>
              <a:ext cx="685500" cy="588325"/>
            </a:xfrm>
            <a:custGeom>
              <a:avLst/>
              <a:gdLst/>
              <a:ahLst/>
              <a:cxnLst/>
              <a:rect l="l" t="t" r="r" b="b"/>
              <a:pathLst>
                <a:path w="27420" h="23533" extrusionOk="0">
                  <a:moveTo>
                    <a:pt x="8816" y="1"/>
                  </a:moveTo>
                  <a:cubicBezTo>
                    <a:pt x="6911" y="1"/>
                    <a:pt x="5151" y="426"/>
                    <a:pt x="3803" y="1150"/>
                  </a:cubicBezTo>
                  <a:cubicBezTo>
                    <a:pt x="2369" y="1884"/>
                    <a:pt x="1201" y="3085"/>
                    <a:pt x="467" y="4552"/>
                  </a:cubicBezTo>
                  <a:cubicBezTo>
                    <a:pt x="300" y="4953"/>
                    <a:pt x="167" y="5353"/>
                    <a:pt x="67" y="5787"/>
                  </a:cubicBezTo>
                  <a:cubicBezTo>
                    <a:pt x="34" y="5920"/>
                    <a:pt x="0" y="6053"/>
                    <a:pt x="0" y="6120"/>
                  </a:cubicBezTo>
                  <a:cubicBezTo>
                    <a:pt x="0" y="6153"/>
                    <a:pt x="0" y="6187"/>
                    <a:pt x="0" y="6254"/>
                  </a:cubicBezTo>
                  <a:cubicBezTo>
                    <a:pt x="0" y="6254"/>
                    <a:pt x="34" y="6087"/>
                    <a:pt x="100" y="5787"/>
                  </a:cubicBezTo>
                  <a:cubicBezTo>
                    <a:pt x="234" y="5386"/>
                    <a:pt x="367" y="4986"/>
                    <a:pt x="567" y="4586"/>
                  </a:cubicBezTo>
                  <a:cubicBezTo>
                    <a:pt x="1301" y="3151"/>
                    <a:pt x="2435" y="2017"/>
                    <a:pt x="3870" y="1283"/>
                  </a:cubicBezTo>
                  <a:cubicBezTo>
                    <a:pt x="5200" y="593"/>
                    <a:pt x="6894" y="195"/>
                    <a:pt x="8738" y="195"/>
                  </a:cubicBezTo>
                  <a:cubicBezTo>
                    <a:pt x="9390" y="195"/>
                    <a:pt x="10061" y="245"/>
                    <a:pt x="10741" y="349"/>
                  </a:cubicBezTo>
                  <a:cubicBezTo>
                    <a:pt x="13610" y="816"/>
                    <a:pt x="16312" y="2051"/>
                    <a:pt x="18513" y="3919"/>
                  </a:cubicBezTo>
                  <a:cubicBezTo>
                    <a:pt x="19648" y="4886"/>
                    <a:pt x="20615" y="6020"/>
                    <a:pt x="21415" y="7288"/>
                  </a:cubicBezTo>
                  <a:cubicBezTo>
                    <a:pt x="22149" y="8488"/>
                    <a:pt x="22750" y="9723"/>
                    <a:pt x="23283" y="11024"/>
                  </a:cubicBezTo>
                  <a:cubicBezTo>
                    <a:pt x="23750" y="12224"/>
                    <a:pt x="24284" y="13359"/>
                    <a:pt x="24885" y="14493"/>
                  </a:cubicBezTo>
                  <a:cubicBezTo>
                    <a:pt x="25452" y="15527"/>
                    <a:pt x="26019" y="16461"/>
                    <a:pt x="26419" y="17395"/>
                  </a:cubicBezTo>
                  <a:cubicBezTo>
                    <a:pt x="27153" y="18829"/>
                    <a:pt x="27320" y="20464"/>
                    <a:pt x="26919" y="22032"/>
                  </a:cubicBezTo>
                  <a:cubicBezTo>
                    <a:pt x="26786" y="22432"/>
                    <a:pt x="26586" y="22832"/>
                    <a:pt x="26352" y="23166"/>
                  </a:cubicBezTo>
                  <a:cubicBezTo>
                    <a:pt x="26152" y="23399"/>
                    <a:pt x="26052" y="23533"/>
                    <a:pt x="26052" y="23533"/>
                  </a:cubicBezTo>
                  <a:cubicBezTo>
                    <a:pt x="26186" y="23433"/>
                    <a:pt x="26286" y="23299"/>
                    <a:pt x="26386" y="23166"/>
                  </a:cubicBezTo>
                  <a:cubicBezTo>
                    <a:pt x="26653" y="22832"/>
                    <a:pt x="26853" y="22432"/>
                    <a:pt x="26986" y="22032"/>
                  </a:cubicBezTo>
                  <a:cubicBezTo>
                    <a:pt x="27386" y="20964"/>
                    <a:pt x="27420" y="19196"/>
                    <a:pt x="26586" y="17328"/>
                  </a:cubicBezTo>
                  <a:cubicBezTo>
                    <a:pt x="26186" y="16394"/>
                    <a:pt x="25618" y="15427"/>
                    <a:pt x="25051" y="14359"/>
                  </a:cubicBezTo>
                  <a:cubicBezTo>
                    <a:pt x="24451" y="13259"/>
                    <a:pt x="23917" y="12124"/>
                    <a:pt x="23450" y="10924"/>
                  </a:cubicBezTo>
                  <a:cubicBezTo>
                    <a:pt x="22950" y="9623"/>
                    <a:pt x="22349" y="8355"/>
                    <a:pt x="21616" y="7154"/>
                  </a:cubicBezTo>
                  <a:cubicBezTo>
                    <a:pt x="20815" y="5887"/>
                    <a:pt x="19814" y="4719"/>
                    <a:pt x="18647" y="3752"/>
                  </a:cubicBezTo>
                  <a:cubicBezTo>
                    <a:pt x="16412" y="1817"/>
                    <a:pt x="13710" y="583"/>
                    <a:pt x="10775" y="149"/>
                  </a:cubicBezTo>
                  <a:cubicBezTo>
                    <a:pt x="10112" y="49"/>
                    <a:pt x="9456" y="1"/>
                    <a:pt x="88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3942975" y="1398950"/>
              <a:ext cx="298575" cy="489525"/>
            </a:xfrm>
            <a:custGeom>
              <a:avLst/>
              <a:gdLst/>
              <a:ahLst/>
              <a:cxnLst/>
              <a:rect l="l" t="t" r="r" b="b"/>
              <a:pathLst>
                <a:path w="11943" h="19581" extrusionOk="0">
                  <a:moveTo>
                    <a:pt x="1" y="0"/>
                  </a:moveTo>
                  <a:lnTo>
                    <a:pt x="1" y="0"/>
                  </a:lnTo>
                  <a:cubicBezTo>
                    <a:pt x="68" y="67"/>
                    <a:pt x="134" y="100"/>
                    <a:pt x="201" y="134"/>
                  </a:cubicBezTo>
                  <a:lnTo>
                    <a:pt x="835" y="501"/>
                  </a:lnTo>
                  <a:cubicBezTo>
                    <a:pt x="1369" y="834"/>
                    <a:pt x="2136" y="1301"/>
                    <a:pt x="3036" y="1968"/>
                  </a:cubicBezTo>
                  <a:cubicBezTo>
                    <a:pt x="3937" y="2602"/>
                    <a:pt x="4971" y="3436"/>
                    <a:pt x="6105" y="4403"/>
                  </a:cubicBezTo>
                  <a:cubicBezTo>
                    <a:pt x="7340" y="5404"/>
                    <a:pt x="8474" y="6538"/>
                    <a:pt x="9474" y="7772"/>
                  </a:cubicBezTo>
                  <a:cubicBezTo>
                    <a:pt x="10442" y="9040"/>
                    <a:pt x="11076" y="10541"/>
                    <a:pt x="11376" y="12109"/>
                  </a:cubicBezTo>
                  <a:cubicBezTo>
                    <a:pt x="11643" y="13376"/>
                    <a:pt x="11776" y="14677"/>
                    <a:pt x="11809" y="15978"/>
                  </a:cubicBezTo>
                  <a:cubicBezTo>
                    <a:pt x="11843" y="17079"/>
                    <a:pt x="11809" y="18013"/>
                    <a:pt x="11776" y="18614"/>
                  </a:cubicBezTo>
                  <a:cubicBezTo>
                    <a:pt x="11743" y="18914"/>
                    <a:pt x="11743" y="19147"/>
                    <a:pt x="11743" y="19347"/>
                  </a:cubicBezTo>
                  <a:cubicBezTo>
                    <a:pt x="11743" y="19414"/>
                    <a:pt x="11743" y="19514"/>
                    <a:pt x="11743" y="19581"/>
                  </a:cubicBezTo>
                  <a:cubicBezTo>
                    <a:pt x="11776" y="19514"/>
                    <a:pt x="11809" y="19414"/>
                    <a:pt x="11809" y="19347"/>
                  </a:cubicBezTo>
                  <a:cubicBezTo>
                    <a:pt x="11809" y="19181"/>
                    <a:pt x="11843" y="18947"/>
                    <a:pt x="11876" y="18614"/>
                  </a:cubicBezTo>
                  <a:cubicBezTo>
                    <a:pt x="11909" y="18013"/>
                    <a:pt x="11943" y="17112"/>
                    <a:pt x="11943" y="15978"/>
                  </a:cubicBezTo>
                  <a:cubicBezTo>
                    <a:pt x="11943" y="14644"/>
                    <a:pt x="11809" y="13343"/>
                    <a:pt x="11576" y="12042"/>
                  </a:cubicBezTo>
                  <a:cubicBezTo>
                    <a:pt x="11276" y="10441"/>
                    <a:pt x="10642" y="8940"/>
                    <a:pt x="9641" y="7639"/>
                  </a:cubicBezTo>
                  <a:cubicBezTo>
                    <a:pt x="8640" y="6405"/>
                    <a:pt x="7473" y="5271"/>
                    <a:pt x="6239" y="4237"/>
                  </a:cubicBezTo>
                  <a:cubicBezTo>
                    <a:pt x="5105" y="3303"/>
                    <a:pt x="4037" y="2469"/>
                    <a:pt x="3137" y="1835"/>
                  </a:cubicBezTo>
                  <a:cubicBezTo>
                    <a:pt x="2403" y="1335"/>
                    <a:pt x="1635" y="868"/>
                    <a:pt x="868" y="434"/>
                  </a:cubicBezTo>
                  <a:cubicBezTo>
                    <a:pt x="601" y="300"/>
                    <a:pt x="368" y="167"/>
                    <a:pt x="234" y="100"/>
                  </a:cubicBezTo>
                  <a:cubicBezTo>
                    <a:pt x="134" y="67"/>
                    <a:pt x="68" y="34"/>
                    <a:pt x="1" y="0"/>
                  </a:cubicBezTo>
                  <a:close/>
                </a:path>
              </a:pathLst>
            </a:custGeom>
            <a:solidFill>
              <a:srgbClr val="2C2C2C">
                <a:alpha val="7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3546875" y="1498125"/>
              <a:ext cx="703025" cy="555025"/>
            </a:xfrm>
            <a:custGeom>
              <a:avLst/>
              <a:gdLst/>
              <a:ahLst/>
              <a:cxnLst/>
              <a:rect l="l" t="t" r="r" b="b"/>
              <a:pathLst>
                <a:path w="28121" h="22201" extrusionOk="0">
                  <a:moveTo>
                    <a:pt x="1825" y="1"/>
                  </a:moveTo>
                  <a:cubicBezTo>
                    <a:pt x="1783" y="1"/>
                    <a:pt x="1742" y="2"/>
                    <a:pt x="1702" y="3"/>
                  </a:cubicBezTo>
                  <a:cubicBezTo>
                    <a:pt x="567" y="36"/>
                    <a:pt x="0" y="370"/>
                    <a:pt x="34" y="603"/>
                  </a:cubicBezTo>
                  <a:cubicBezTo>
                    <a:pt x="67" y="837"/>
                    <a:pt x="634" y="937"/>
                    <a:pt x="1535" y="1270"/>
                  </a:cubicBezTo>
                  <a:cubicBezTo>
                    <a:pt x="2769" y="1771"/>
                    <a:pt x="3936" y="2438"/>
                    <a:pt x="5004" y="3272"/>
                  </a:cubicBezTo>
                  <a:cubicBezTo>
                    <a:pt x="6638" y="4439"/>
                    <a:pt x="8139" y="5807"/>
                    <a:pt x="9440" y="7375"/>
                  </a:cubicBezTo>
                  <a:cubicBezTo>
                    <a:pt x="11008" y="9243"/>
                    <a:pt x="12276" y="11344"/>
                    <a:pt x="13210" y="13579"/>
                  </a:cubicBezTo>
                  <a:cubicBezTo>
                    <a:pt x="13477" y="14213"/>
                    <a:pt x="13743" y="14880"/>
                    <a:pt x="14110" y="15581"/>
                  </a:cubicBezTo>
                  <a:cubicBezTo>
                    <a:pt x="14477" y="16381"/>
                    <a:pt x="14978" y="17082"/>
                    <a:pt x="15611" y="17649"/>
                  </a:cubicBezTo>
                  <a:cubicBezTo>
                    <a:pt x="15778" y="17816"/>
                    <a:pt x="15978" y="17949"/>
                    <a:pt x="16145" y="18082"/>
                  </a:cubicBezTo>
                  <a:cubicBezTo>
                    <a:pt x="16245" y="18182"/>
                    <a:pt x="16379" y="18216"/>
                    <a:pt x="16479" y="18283"/>
                  </a:cubicBezTo>
                  <a:lnTo>
                    <a:pt x="16612" y="18383"/>
                  </a:lnTo>
                  <a:lnTo>
                    <a:pt x="16812" y="18483"/>
                  </a:lnTo>
                  <a:cubicBezTo>
                    <a:pt x="17279" y="18683"/>
                    <a:pt x="17780" y="18816"/>
                    <a:pt x="18280" y="18850"/>
                  </a:cubicBezTo>
                  <a:cubicBezTo>
                    <a:pt x="18366" y="18853"/>
                    <a:pt x="18451" y="18855"/>
                    <a:pt x="18537" y="18855"/>
                  </a:cubicBezTo>
                  <a:cubicBezTo>
                    <a:pt x="19312" y="18855"/>
                    <a:pt x="20061" y="18716"/>
                    <a:pt x="20782" y="18416"/>
                  </a:cubicBezTo>
                  <a:cubicBezTo>
                    <a:pt x="20982" y="18349"/>
                    <a:pt x="21149" y="18249"/>
                    <a:pt x="21349" y="18149"/>
                  </a:cubicBezTo>
                  <a:lnTo>
                    <a:pt x="21616" y="18016"/>
                  </a:lnTo>
                  <a:lnTo>
                    <a:pt x="21783" y="17882"/>
                  </a:lnTo>
                  <a:cubicBezTo>
                    <a:pt x="21983" y="17782"/>
                    <a:pt x="22183" y="17649"/>
                    <a:pt x="22383" y="17549"/>
                  </a:cubicBezTo>
                  <a:cubicBezTo>
                    <a:pt x="22783" y="17315"/>
                    <a:pt x="23217" y="17182"/>
                    <a:pt x="23651" y="17048"/>
                  </a:cubicBezTo>
                  <a:lnTo>
                    <a:pt x="23984" y="16982"/>
                  </a:lnTo>
                  <a:lnTo>
                    <a:pt x="24284" y="16915"/>
                  </a:lnTo>
                  <a:cubicBezTo>
                    <a:pt x="24262" y="16915"/>
                    <a:pt x="24270" y="16900"/>
                    <a:pt x="24307" y="16900"/>
                  </a:cubicBezTo>
                  <a:cubicBezTo>
                    <a:pt x="24325" y="16900"/>
                    <a:pt x="24351" y="16904"/>
                    <a:pt x="24384" y="16915"/>
                  </a:cubicBezTo>
                  <a:cubicBezTo>
                    <a:pt x="24651" y="17048"/>
                    <a:pt x="24918" y="17215"/>
                    <a:pt x="25118" y="17449"/>
                  </a:cubicBezTo>
                  <a:cubicBezTo>
                    <a:pt x="25385" y="17715"/>
                    <a:pt x="25652" y="17982"/>
                    <a:pt x="25852" y="18283"/>
                  </a:cubicBezTo>
                  <a:cubicBezTo>
                    <a:pt x="25919" y="18349"/>
                    <a:pt x="25986" y="18449"/>
                    <a:pt x="26019" y="18483"/>
                  </a:cubicBezTo>
                  <a:cubicBezTo>
                    <a:pt x="26052" y="18549"/>
                    <a:pt x="26086" y="18583"/>
                    <a:pt x="26119" y="18649"/>
                  </a:cubicBezTo>
                  <a:cubicBezTo>
                    <a:pt x="26186" y="18783"/>
                    <a:pt x="26219" y="18883"/>
                    <a:pt x="26286" y="19016"/>
                  </a:cubicBezTo>
                  <a:cubicBezTo>
                    <a:pt x="26419" y="19517"/>
                    <a:pt x="26486" y="20050"/>
                    <a:pt x="26453" y="20551"/>
                  </a:cubicBezTo>
                  <a:cubicBezTo>
                    <a:pt x="26419" y="21518"/>
                    <a:pt x="26319" y="22085"/>
                    <a:pt x="26519" y="22185"/>
                  </a:cubicBezTo>
                  <a:cubicBezTo>
                    <a:pt x="26539" y="22195"/>
                    <a:pt x="26562" y="22200"/>
                    <a:pt x="26587" y="22200"/>
                  </a:cubicBezTo>
                  <a:cubicBezTo>
                    <a:pt x="26818" y="22200"/>
                    <a:pt x="27266" y="21786"/>
                    <a:pt x="27687" y="20884"/>
                  </a:cubicBezTo>
                  <a:cubicBezTo>
                    <a:pt x="27987" y="20217"/>
                    <a:pt x="28120" y="19483"/>
                    <a:pt x="28054" y="18750"/>
                  </a:cubicBezTo>
                  <a:cubicBezTo>
                    <a:pt x="28054" y="18483"/>
                    <a:pt x="27987" y="18249"/>
                    <a:pt x="27920" y="18016"/>
                  </a:cubicBezTo>
                  <a:cubicBezTo>
                    <a:pt x="27887" y="17882"/>
                    <a:pt x="27854" y="17749"/>
                    <a:pt x="27787" y="17615"/>
                  </a:cubicBezTo>
                  <a:cubicBezTo>
                    <a:pt x="27753" y="17482"/>
                    <a:pt x="27720" y="17415"/>
                    <a:pt x="27653" y="17282"/>
                  </a:cubicBezTo>
                  <a:cubicBezTo>
                    <a:pt x="27453" y="16848"/>
                    <a:pt x="27186" y="16414"/>
                    <a:pt x="26886" y="16014"/>
                  </a:cubicBezTo>
                  <a:cubicBezTo>
                    <a:pt x="26519" y="15447"/>
                    <a:pt x="26052" y="15013"/>
                    <a:pt x="25485" y="14680"/>
                  </a:cubicBezTo>
                  <a:cubicBezTo>
                    <a:pt x="25052" y="14446"/>
                    <a:pt x="24551" y="14346"/>
                    <a:pt x="24084" y="14346"/>
                  </a:cubicBezTo>
                  <a:lnTo>
                    <a:pt x="23617" y="14346"/>
                  </a:lnTo>
                  <a:lnTo>
                    <a:pt x="23150" y="14413"/>
                  </a:lnTo>
                  <a:cubicBezTo>
                    <a:pt x="22483" y="14513"/>
                    <a:pt x="21849" y="14680"/>
                    <a:pt x="21249" y="14913"/>
                  </a:cubicBezTo>
                  <a:cubicBezTo>
                    <a:pt x="20915" y="15047"/>
                    <a:pt x="20615" y="15180"/>
                    <a:pt x="20315" y="15347"/>
                  </a:cubicBezTo>
                  <a:lnTo>
                    <a:pt x="20081" y="15447"/>
                  </a:lnTo>
                  <a:lnTo>
                    <a:pt x="19981" y="15514"/>
                  </a:lnTo>
                  <a:lnTo>
                    <a:pt x="19714" y="15614"/>
                  </a:lnTo>
                  <a:cubicBezTo>
                    <a:pt x="19434" y="15716"/>
                    <a:pt x="19134" y="15759"/>
                    <a:pt x="18830" y="15759"/>
                  </a:cubicBezTo>
                  <a:cubicBezTo>
                    <a:pt x="18736" y="15759"/>
                    <a:pt x="18641" y="15755"/>
                    <a:pt x="18547" y="15747"/>
                  </a:cubicBezTo>
                  <a:cubicBezTo>
                    <a:pt x="18413" y="15714"/>
                    <a:pt x="18313" y="15681"/>
                    <a:pt x="18180" y="15614"/>
                  </a:cubicBezTo>
                  <a:lnTo>
                    <a:pt x="18113" y="15581"/>
                  </a:lnTo>
                  <a:cubicBezTo>
                    <a:pt x="18080" y="15547"/>
                    <a:pt x="18080" y="15581"/>
                    <a:pt x="18013" y="15514"/>
                  </a:cubicBezTo>
                  <a:cubicBezTo>
                    <a:pt x="17946" y="15447"/>
                    <a:pt x="17846" y="15414"/>
                    <a:pt x="17780" y="15314"/>
                  </a:cubicBezTo>
                  <a:cubicBezTo>
                    <a:pt x="17446" y="14980"/>
                    <a:pt x="17179" y="14580"/>
                    <a:pt x="16979" y="14146"/>
                  </a:cubicBezTo>
                  <a:cubicBezTo>
                    <a:pt x="16746" y="13612"/>
                    <a:pt x="16512" y="13012"/>
                    <a:pt x="16245" y="12345"/>
                  </a:cubicBezTo>
                  <a:cubicBezTo>
                    <a:pt x="15144" y="9743"/>
                    <a:pt x="13610" y="7375"/>
                    <a:pt x="11642" y="5340"/>
                  </a:cubicBezTo>
                  <a:cubicBezTo>
                    <a:pt x="10074" y="3705"/>
                    <a:pt x="8206" y="2338"/>
                    <a:pt x="6171" y="1304"/>
                  </a:cubicBezTo>
                  <a:cubicBezTo>
                    <a:pt x="4563" y="435"/>
                    <a:pt x="2955" y="1"/>
                    <a:pt x="1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4103925" y="1918650"/>
              <a:ext cx="119850" cy="182375"/>
            </a:xfrm>
            <a:custGeom>
              <a:avLst/>
              <a:gdLst/>
              <a:ahLst/>
              <a:cxnLst/>
              <a:rect l="l" t="t" r="r" b="b"/>
              <a:pathLst>
                <a:path w="4794" h="7295" extrusionOk="0">
                  <a:moveTo>
                    <a:pt x="1886" y="0"/>
                  </a:moveTo>
                  <a:cubicBezTo>
                    <a:pt x="906" y="0"/>
                    <a:pt x="44" y="361"/>
                    <a:pt x="1" y="461"/>
                  </a:cubicBezTo>
                  <a:cubicBezTo>
                    <a:pt x="1" y="461"/>
                    <a:pt x="1" y="6999"/>
                    <a:pt x="1" y="7132"/>
                  </a:cubicBezTo>
                  <a:cubicBezTo>
                    <a:pt x="11" y="7174"/>
                    <a:pt x="487" y="7294"/>
                    <a:pt x="1133" y="7294"/>
                  </a:cubicBezTo>
                  <a:cubicBezTo>
                    <a:pt x="2551" y="7294"/>
                    <a:pt x="4794" y="6716"/>
                    <a:pt x="4771" y="3463"/>
                  </a:cubicBezTo>
                  <a:cubicBezTo>
                    <a:pt x="4733" y="652"/>
                    <a:pt x="3203" y="0"/>
                    <a:pt x="188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4140625" y="1956850"/>
              <a:ext cx="52575" cy="104250"/>
            </a:xfrm>
            <a:custGeom>
              <a:avLst/>
              <a:gdLst/>
              <a:ahLst/>
              <a:cxnLst/>
              <a:rect l="l" t="t" r="r" b="b"/>
              <a:pathLst>
                <a:path w="2103" h="4170" extrusionOk="0">
                  <a:moveTo>
                    <a:pt x="935" y="0"/>
                  </a:moveTo>
                  <a:cubicBezTo>
                    <a:pt x="768" y="0"/>
                    <a:pt x="601" y="34"/>
                    <a:pt x="468" y="134"/>
                  </a:cubicBezTo>
                  <a:cubicBezTo>
                    <a:pt x="368" y="200"/>
                    <a:pt x="301" y="300"/>
                    <a:pt x="267" y="434"/>
                  </a:cubicBezTo>
                  <a:cubicBezTo>
                    <a:pt x="234" y="634"/>
                    <a:pt x="334" y="701"/>
                    <a:pt x="334" y="701"/>
                  </a:cubicBezTo>
                  <a:cubicBezTo>
                    <a:pt x="368" y="701"/>
                    <a:pt x="334" y="601"/>
                    <a:pt x="401" y="467"/>
                  </a:cubicBezTo>
                  <a:cubicBezTo>
                    <a:pt x="480" y="336"/>
                    <a:pt x="620" y="246"/>
                    <a:pt x="774" y="246"/>
                  </a:cubicBezTo>
                  <a:cubicBezTo>
                    <a:pt x="816" y="246"/>
                    <a:pt x="858" y="253"/>
                    <a:pt x="901" y="267"/>
                  </a:cubicBezTo>
                  <a:cubicBezTo>
                    <a:pt x="1201" y="367"/>
                    <a:pt x="1435" y="601"/>
                    <a:pt x="1502" y="901"/>
                  </a:cubicBezTo>
                  <a:cubicBezTo>
                    <a:pt x="1668" y="1268"/>
                    <a:pt x="1769" y="1668"/>
                    <a:pt x="1769" y="2068"/>
                  </a:cubicBezTo>
                  <a:cubicBezTo>
                    <a:pt x="1735" y="2936"/>
                    <a:pt x="1335" y="3736"/>
                    <a:pt x="835" y="3936"/>
                  </a:cubicBezTo>
                  <a:cubicBezTo>
                    <a:pt x="734" y="3970"/>
                    <a:pt x="626" y="3986"/>
                    <a:pt x="518" y="3986"/>
                  </a:cubicBezTo>
                  <a:cubicBezTo>
                    <a:pt x="409" y="3986"/>
                    <a:pt x="301" y="3970"/>
                    <a:pt x="201" y="3936"/>
                  </a:cubicBezTo>
                  <a:cubicBezTo>
                    <a:pt x="67" y="3870"/>
                    <a:pt x="1" y="3803"/>
                    <a:pt x="1" y="3803"/>
                  </a:cubicBezTo>
                  <a:lnTo>
                    <a:pt x="1" y="3803"/>
                  </a:lnTo>
                  <a:cubicBezTo>
                    <a:pt x="1" y="3803"/>
                    <a:pt x="1" y="3903"/>
                    <a:pt x="134" y="4036"/>
                  </a:cubicBezTo>
                  <a:cubicBezTo>
                    <a:pt x="290" y="4125"/>
                    <a:pt x="460" y="4170"/>
                    <a:pt x="636" y="4170"/>
                  </a:cubicBezTo>
                  <a:cubicBezTo>
                    <a:pt x="723" y="4170"/>
                    <a:pt x="812" y="4159"/>
                    <a:pt x="901" y="4137"/>
                  </a:cubicBezTo>
                  <a:cubicBezTo>
                    <a:pt x="1602" y="3903"/>
                    <a:pt x="2069" y="3002"/>
                    <a:pt x="2102" y="2068"/>
                  </a:cubicBezTo>
                  <a:cubicBezTo>
                    <a:pt x="2102" y="1601"/>
                    <a:pt x="2002" y="1134"/>
                    <a:pt x="1802" y="734"/>
                  </a:cubicBezTo>
                  <a:cubicBezTo>
                    <a:pt x="1635" y="367"/>
                    <a:pt x="1302" y="67"/>
                    <a:pt x="935" y="0"/>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3511000" y="1468825"/>
              <a:ext cx="639650" cy="400475"/>
            </a:xfrm>
            <a:custGeom>
              <a:avLst/>
              <a:gdLst/>
              <a:ahLst/>
              <a:cxnLst/>
              <a:rect l="l" t="t" r="r" b="b"/>
              <a:pathLst>
                <a:path w="25586" h="16019" extrusionOk="0">
                  <a:moveTo>
                    <a:pt x="5605" y="0"/>
                  </a:moveTo>
                  <a:cubicBezTo>
                    <a:pt x="5260" y="0"/>
                    <a:pt x="4915" y="14"/>
                    <a:pt x="4571" y="41"/>
                  </a:cubicBezTo>
                  <a:cubicBezTo>
                    <a:pt x="3403" y="107"/>
                    <a:pt x="2269" y="374"/>
                    <a:pt x="1168" y="774"/>
                  </a:cubicBezTo>
                  <a:cubicBezTo>
                    <a:pt x="868" y="875"/>
                    <a:pt x="568" y="1008"/>
                    <a:pt x="301" y="1141"/>
                  </a:cubicBezTo>
                  <a:cubicBezTo>
                    <a:pt x="201" y="1175"/>
                    <a:pt x="101" y="1241"/>
                    <a:pt x="1" y="1275"/>
                  </a:cubicBezTo>
                  <a:cubicBezTo>
                    <a:pt x="101" y="1241"/>
                    <a:pt x="201" y="1208"/>
                    <a:pt x="301" y="1175"/>
                  </a:cubicBezTo>
                  <a:cubicBezTo>
                    <a:pt x="535" y="1108"/>
                    <a:pt x="802" y="975"/>
                    <a:pt x="1202" y="841"/>
                  </a:cubicBezTo>
                  <a:cubicBezTo>
                    <a:pt x="2303" y="474"/>
                    <a:pt x="3437" y="241"/>
                    <a:pt x="4571" y="174"/>
                  </a:cubicBezTo>
                  <a:cubicBezTo>
                    <a:pt x="4852" y="158"/>
                    <a:pt x="5133" y="149"/>
                    <a:pt x="5413" y="149"/>
                  </a:cubicBezTo>
                  <a:cubicBezTo>
                    <a:pt x="6832" y="149"/>
                    <a:pt x="8243" y="362"/>
                    <a:pt x="9608" y="808"/>
                  </a:cubicBezTo>
                  <a:cubicBezTo>
                    <a:pt x="10575" y="1108"/>
                    <a:pt x="11476" y="1542"/>
                    <a:pt x="12343" y="2042"/>
                  </a:cubicBezTo>
                  <a:cubicBezTo>
                    <a:pt x="13244" y="2642"/>
                    <a:pt x="14111" y="3310"/>
                    <a:pt x="14878" y="4043"/>
                  </a:cubicBezTo>
                  <a:cubicBezTo>
                    <a:pt x="16313" y="5578"/>
                    <a:pt x="17614" y="7212"/>
                    <a:pt x="18814" y="8947"/>
                  </a:cubicBezTo>
                  <a:cubicBezTo>
                    <a:pt x="19782" y="10348"/>
                    <a:pt x="20816" y="11716"/>
                    <a:pt x="21950" y="13017"/>
                  </a:cubicBezTo>
                  <a:cubicBezTo>
                    <a:pt x="22717" y="13884"/>
                    <a:pt x="23551" y="14651"/>
                    <a:pt x="24485" y="15352"/>
                  </a:cubicBezTo>
                  <a:cubicBezTo>
                    <a:pt x="24852" y="15585"/>
                    <a:pt x="25119" y="15752"/>
                    <a:pt x="25286" y="15852"/>
                  </a:cubicBezTo>
                  <a:cubicBezTo>
                    <a:pt x="25386" y="15919"/>
                    <a:pt x="25486" y="15985"/>
                    <a:pt x="25586" y="16019"/>
                  </a:cubicBezTo>
                  <a:cubicBezTo>
                    <a:pt x="25519" y="15952"/>
                    <a:pt x="25419" y="15885"/>
                    <a:pt x="25319" y="15819"/>
                  </a:cubicBezTo>
                  <a:cubicBezTo>
                    <a:pt x="25152" y="15685"/>
                    <a:pt x="24885" y="15518"/>
                    <a:pt x="24552" y="15285"/>
                  </a:cubicBezTo>
                  <a:cubicBezTo>
                    <a:pt x="23651" y="14584"/>
                    <a:pt x="22817" y="13784"/>
                    <a:pt x="22050" y="12916"/>
                  </a:cubicBezTo>
                  <a:cubicBezTo>
                    <a:pt x="20949" y="11582"/>
                    <a:pt x="19915" y="10215"/>
                    <a:pt x="18948" y="8814"/>
                  </a:cubicBezTo>
                  <a:cubicBezTo>
                    <a:pt x="17780" y="7079"/>
                    <a:pt x="16479" y="5411"/>
                    <a:pt x="15045" y="3877"/>
                  </a:cubicBezTo>
                  <a:cubicBezTo>
                    <a:pt x="14244" y="3109"/>
                    <a:pt x="13377" y="2442"/>
                    <a:pt x="12443" y="1875"/>
                  </a:cubicBezTo>
                  <a:cubicBezTo>
                    <a:pt x="11576" y="1342"/>
                    <a:pt x="10642" y="908"/>
                    <a:pt x="9675" y="608"/>
                  </a:cubicBezTo>
                  <a:cubicBezTo>
                    <a:pt x="8344" y="208"/>
                    <a:pt x="6970" y="0"/>
                    <a:pt x="56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4130625" y="2072525"/>
              <a:ext cx="54125" cy="46725"/>
            </a:xfrm>
            <a:custGeom>
              <a:avLst/>
              <a:gdLst/>
              <a:ahLst/>
              <a:cxnLst/>
              <a:rect l="l" t="t" r="r" b="b"/>
              <a:pathLst>
                <a:path w="2165" h="1869" extrusionOk="0">
                  <a:moveTo>
                    <a:pt x="1065" y="1"/>
                  </a:moveTo>
                  <a:cubicBezTo>
                    <a:pt x="1021" y="1"/>
                    <a:pt x="978" y="4"/>
                    <a:pt x="934" y="10"/>
                  </a:cubicBezTo>
                  <a:lnTo>
                    <a:pt x="701" y="77"/>
                  </a:lnTo>
                  <a:cubicBezTo>
                    <a:pt x="0" y="410"/>
                    <a:pt x="0" y="1444"/>
                    <a:pt x="701" y="1778"/>
                  </a:cubicBezTo>
                  <a:cubicBezTo>
                    <a:pt x="832" y="1840"/>
                    <a:pt x="967" y="1869"/>
                    <a:pt x="1098" y="1869"/>
                  </a:cubicBezTo>
                  <a:cubicBezTo>
                    <a:pt x="1666" y="1869"/>
                    <a:pt x="2164" y="1334"/>
                    <a:pt x="2002" y="710"/>
                  </a:cubicBezTo>
                  <a:cubicBezTo>
                    <a:pt x="1881" y="287"/>
                    <a:pt x="1486" y="1"/>
                    <a:pt x="1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4131450" y="2071100"/>
              <a:ext cx="53400" cy="50500"/>
            </a:xfrm>
            <a:custGeom>
              <a:avLst/>
              <a:gdLst/>
              <a:ahLst/>
              <a:cxnLst/>
              <a:rect l="l" t="t" r="r" b="b"/>
              <a:pathLst>
                <a:path w="2136" h="2020" extrusionOk="0">
                  <a:moveTo>
                    <a:pt x="1135" y="0"/>
                  </a:moveTo>
                  <a:cubicBezTo>
                    <a:pt x="968" y="0"/>
                    <a:pt x="901" y="67"/>
                    <a:pt x="901" y="67"/>
                  </a:cubicBezTo>
                  <a:cubicBezTo>
                    <a:pt x="1168" y="67"/>
                    <a:pt x="1402" y="167"/>
                    <a:pt x="1635" y="334"/>
                  </a:cubicBezTo>
                  <a:cubicBezTo>
                    <a:pt x="1835" y="501"/>
                    <a:pt x="1935" y="767"/>
                    <a:pt x="1902" y="1034"/>
                  </a:cubicBezTo>
                  <a:cubicBezTo>
                    <a:pt x="1869" y="1368"/>
                    <a:pt x="1635" y="1668"/>
                    <a:pt x="1335" y="1768"/>
                  </a:cubicBezTo>
                  <a:cubicBezTo>
                    <a:pt x="1250" y="1794"/>
                    <a:pt x="1165" y="1806"/>
                    <a:pt x="1081" y="1806"/>
                  </a:cubicBezTo>
                  <a:cubicBezTo>
                    <a:pt x="838" y="1806"/>
                    <a:pt x="608" y="1700"/>
                    <a:pt x="434" y="1501"/>
                  </a:cubicBezTo>
                  <a:cubicBezTo>
                    <a:pt x="268" y="1301"/>
                    <a:pt x="201" y="1034"/>
                    <a:pt x="268" y="767"/>
                  </a:cubicBezTo>
                  <a:cubicBezTo>
                    <a:pt x="334" y="501"/>
                    <a:pt x="468" y="300"/>
                    <a:pt x="668" y="134"/>
                  </a:cubicBezTo>
                  <a:lnTo>
                    <a:pt x="668" y="134"/>
                  </a:lnTo>
                  <a:cubicBezTo>
                    <a:pt x="668" y="134"/>
                    <a:pt x="601" y="134"/>
                    <a:pt x="468" y="200"/>
                  </a:cubicBezTo>
                  <a:cubicBezTo>
                    <a:pt x="301" y="334"/>
                    <a:pt x="167" y="534"/>
                    <a:pt x="101" y="734"/>
                  </a:cubicBezTo>
                  <a:cubicBezTo>
                    <a:pt x="1" y="1034"/>
                    <a:pt x="67" y="1401"/>
                    <a:pt x="301" y="1635"/>
                  </a:cubicBezTo>
                  <a:cubicBezTo>
                    <a:pt x="499" y="1882"/>
                    <a:pt x="788" y="2019"/>
                    <a:pt x="1088" y="2019"/>
                  </a:cubicBezTo>
                  <a:cubicBezTo>
                    <a:pt x="1193" y="2019"/>
                    <a:pt x="1298" y="2003"/>
                    <a:pt x="1402" y="1968"/>
                  </a:cubicBezTo>
                  <a:cubicBezTo>
                    <a:pt x="1769" y="1835"/>
                    <a:pt x="2069" y="1468"/>
                    <a:pt x="2102" y="1068"/>
                  </a:cubicBezTo>
                  <a:cubicBezTo>
                    <a:pt x="2136" y="501"/>
                    <a:pt x="1702" y="0"/>
                    <a:pt x="1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3479325" y="2500575"/>
              <a:ext cx="724700" cy="970700"/>
            </a:xfrm>
            <a:custGeom>
              <a:avLst/>
              <a:gdLst/>
              <a:ahLst/>
              <a:cxnLst/>
              <a:rect l="l" t="t" r="r" b="b"/>
              <a:pathLst>
                <a:path w="28988" h="38828" extrusionOk="0">
                  <a:moveTo>
                    <a:pt x="27353" y="0"/>
                  </a:moveTo>
                  <a:lnTo>
                    <a:pt x="8840" y="1935"/>
                  </a:lnTo>
                  <a:cubicBezTo>
                    <a:pt x="7673" y="2235"/>
                    <a:pt x="6238" y="2602"/>
                    <a:pt x="6238" y="2602"/>
                  </a:cubicBezTo>
                  <a:lnTo>
                    <a:pt x="267" y="17112"/>
                  </a:lnTo>
                  <a:lnTo>
                    <a:pt x="0" y="28254"/>
                  </a:lnTo>
                  <a:lnTo>
                    <a:pt x="12109" y="38828"/>
                  </a:lnTo>
                  <a:lnTo>
                    <a:pt x="27487" y="24351"/>
                  </a:lnTo>
                  <a:lnTo>
                    <a:pt x="28988" y="8339"/>
                  </a:lnTo>
                  <a:lnTo>
                    <a:pt x="2735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947275" y="3985800"/>
              <a:ext cx="1702075" cy="1178375"/>
            </a:xfrm>
            <a:custGeom>
              <a:avLst/>
              <a:gdLst/>
              <a:ahLst/>
              <a:cxnLst/>
              <a:rect l="l" t="t" r="r" b="b"/>
              <a:pathLst>
                <a:path w="68083" h="47135" extrusionOk="0">
                  <a:moveTo>
                    <a:pt x="52838" y="0"/>
                  </a:moveTo>
                  <a:lnTo>
                    <a:pt x="17380" y="2569"/>
                  </a:lnTo>
                  <a:lnTo>
                    <a:pt x="16379" y="2569"/>
                  </a:lnTo>
                  <a:cubicBezTo>
                    <a:pt x="1" y="13243"/>
                    <a:pt x="2469" y="47134"/>
                    <a:pt x="2469" y="47134"/>
                  </a:cubicBezTo>
                  <a:lnTo>
                    <a:pt x="68082" y="47134"/>
                  </a:lnTo>
                  <a:lnTo>
                    <a:pt x="68082" y="36993"/>
                  </a:lnTo>
                  <a:cubicBezTo>
                    <a:pt x="68082" y="6538"/>
                    <a:pt x="52838" y="0"/>
                    <a:pt x="52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3408450" y="2961725"/>
              <a:ext cx="888150" cy="1083300"/>
            </a:xfrm>
            <a:custGeom>
              <a:avLst/>
              <a:gdLst/>
              <a:ahLst/>
              <a:cxnLst/>
              <a:rect l="l" t="t" r="r" b="b"/>
              <a:pathLst>
                <a:path w="35526" h="43332" extrusionOk="0">
                  <a:moveTo>
                    <a:pt x="5471" y="1"/>
                  </a:moveTo>
                  <a:lnTo>
                    <a:pt x="2035" y="2703"/>
                  </a:lnTo>
                  <a:lnTo>
                    <a:pt x="0" y="43332"/>
                  </a:lnTo>
                  <a:lnTo>
                    <a:pt x="22716" y="42831"/>
                  </a:lnTo>
                  <a:lnTo>
                    <a:pt x="35525" y="10975"/>
                  </a:lnTo>
                  <a:lnTo>
                    <a:pt x="27686" y="768"/>
                  </a:lnTo>
                  <a:cubicBezTo>
                    <a:pt x="27386" y="3003"/>
                    <a:pt x="25151" y="4971"/>
                    <a:pt x="23183" y="6038"/>
                  </a:cubicBezTo>
                  <a:cubicBezTo>
                    <a:pt x="21215" y="7139"/>
                    <a:pt x="19047" y="7806"/>
                    <a:pt x="17212" y="9107"/>
                  </a:cubicBezTo>
                  <a:cubicBezTo>
                    <a:pt x="15344" y="10375"/>
                    <a:pt x="13843" y="12543"/>
                    <a:pt x="14244" y="14745"/>
                  </a:cubicBezTo>
                  <a:cubicBezTo>
                    <a:pt x="13276" y="13010"/>
                    <a:pt x="11742" y="11709"/>
                    <a:pt x="10207" y="10441"/>
                  </a:cubicBezTo>
                  <a:cubicBezTo>
                    <a:pt x="8673" y="9207"/>
                    <a:pt x="7072" y="7906"/>
                    <a:pt x="6104" y="6205"/>
                  </a:cubicBezTo>
                  <a:cubicBezTo>
                    <a:pt x="5137" y="4471"/>
                    <a:pt x="5170" y="1502"/>
                    <a:pt x="5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3006475" y="2485550"/>
              <a:ext cx="640500" cy="2460125"/>
            </a:xfrm>
            <a:custGeom>
              <a:avLst/>
              <a:gdLst/>
              <a:ahLst/>
              <a:cxnLst/>
              <a:rect l="l" t="t" r="r" b="b"/>
              <a:pathLst>
                <a:path w="25620" h="98405" extrusionOk="0">
                  <a:moveTo>
                    <a:pt x="25252" y="1"/>
                  </a:moveTo>
                  <a:lnTo>
                    <a:pt x="23084" y="4137"/>
                  </a:lnTo>
                  <a:lnTo>
                    <a:pt x="13377" y="6872"/>
                  </a:lnTo>
                  <a:lnTo>
                    <a:pt x="9875" y="15078"/>
                  </a:lnTo>
                  <a:lnTo>
                    <a:pt x="7073" y="40696"/>
                  </a:lnTo>
                  <a:lnTo>
                    <a:pt x="12410" y="53306"/>
                  </a:lnTo>
                  <a:lnTo>
                    <a:pt x="8841" y="59377"/>
                  </a:lnTo>
                  <a:cubicBezTo>
                    <a:pt x="5105" y="65714"/>
                    <a:pt x="4037" y="68983"/>
                    <a:pt x="1769" y="75988"/>
                  </a:cubicBezTo>
                  <a:cubicBezTo>
                    <a:pt x="1035" y="78190"/>
                    <a:pt x="1" y="85295"/>
                    <a:pt x="1" y="86062"/>
                  </a:cubicBezTo>
                  <a:cubicBezTo>
                    <a:pt x="1" y="88664"/>
                    <a:pt x="13044" y="98404"/>
                    <a:pt x="13044" y="98404"/>
                  </a:cubicBezTo>
                  <a:lnTo>
                    <a:pt x="17380" y="57042"/>
                  </a:lnTo>
                  <a:cubicBezTo>
                    <a:pt x="17380" y="57042"/>
                    <a:pt x="18047" y="39429"/>
                    <a:pt x="18047" y="36960"/>
                  </a:cubicBezTo>
                  <a:cubicBezTo>
                    <a:pt x="18047" y="34492"/>
                    <a:pt x="20949" y="21116"/>
                    <a:pt x="20949" y="21116"/>
                  </a:cubicBezTo>
                  <a:cubicBezTo>
                    <a:pt x="20949" y="21116"/>
                    <a:pt x="24741" y="5860"/>
                    <a:pt x="24648" y="5860"/>
                  </a:cubicBezTo>
                  <a:lnTo>
                    <a:pt x="24648" y="5860"/>
                  </a:lnTo>
                  <a:cubicBezTo>
                    <a:pt x="24645" y="5860"/>
                    <a:pt x="24638" y="5874"/>
                    <a:pt x="24629" y="5902"/>
                  </a:cubicBezTo>
                  <a:lnTo>
                    <a:pt x="24629" y="5902"/>
                  </a:lnTo>
                  <a:cubicBezTo>
                    <a:pt x="24836" y="5238"/>
                    <a:pt x="25619" y="2703"/>
                    <a:pt x="25619" y="2703"/>
                  </a:cubicBezTo>
                  <a:lnTo>
                    <a:pt x="25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2902250" y="2657350"/>
              <a:ext cx="438675" cy="1430200"/>
            </a:xfrm>
            <a:custGeom>
              <a:avLst/>
              <a:gdLst/>
              <a:ahLst/>
              <a:cxnLst/>
              <a:rect l="l" t="t" r="r" b="b"/>
              <a:pathLst>
                <a:path w="17547" h="57208" extrusionOk="0">
                  <a:moveTo>
                    <a:pt x="2769" y="51104"/>
                  </a:moveTo>
                  <a:lnTo>
                    <a:pt x="2769" y="51104"/>
                  </a:lnTo>
                  <a:cubicBezTo>
                    <a:pt x="2783" y="51189"/>
                    <a:pt x="2790" y="51229"/>
                    <a:pt x="2791" y="51229"/>
                  </a:cubicBezTo>
                  <a:cubicBezTo>
                    <a:pt x="2791" y="51229"/>
                    <a:pt x="2784" y="51186"/>
                    <a:pt x="2771" y="51105"/>
                  </a:cubicBezTo>
                  <a:lnTo>
                    <a:pt x="2771" y="51105"/>
                  </a:lnTo>
                  <a:lnTo>
                    <a:pt x="2769" y="51104"/>
                  </a:lnTo>
                  <a:close/>
                  <a:moveTo>
                    <a:pt x="17546" y="0"/>
                  </a:moveTo>
                  <a:cubicBezTo>
                    <a:pt x="17546" y="0"/>
                    <a:pt x="13376" y="834"/>
                    <a:pt x="12743" y="1501"/>
                  </a:cubicBezTo>
                  <a:cubicBezTo>
                    <a:pt x="12076" y="2168"/>
                    <a:pt x="9640" y="4337"/>
                    <a:pt x="8640" y="5904"/>
                  </a:cubicBezTo>
                  <a:cubicBezTo>
                    <a:pt x="0" y="20081"/>
                    <a:pt x="534" y="38161"/>
                    <a:pt x="534" y="38161"/>
                  </a:cubicBezTo>
                  <a:cubicBezTo>
                    <a:pt x="742" y="38992"/>
                    <a:pt x="2558" y="49820"/>
                    <a:pt x="2771" y="51105"/>
                  </a:cubicBezTo>
                  <a:lnTo>
                    <a:pt x="2771" y="51105"/>
                  </a:lnTo>
                  <a:lnTo>
                    <a:pt x="9040" y="57208"/>
                  </a:lnTo>
                  <a:lnTo>
                    <a:pt x="14711" y="51604"/>
                  </a:lnTo>
                  <a:lnTo>
                    <a:pt x="14210" y="44932"/>
                  </a:lnTo>
                  <a:cubicBezTo>
                    <a:pt x="14210" y="44932"/>
                    <a:pt x="12709" y="37594"/>
                    <a:pt x="12376" y="34658"/>
                  </a:cubicBezTo>
                  <a:cubicBezTo>
                    <a:pt x="12042" y="31723"/>
                    <a:pt x="14044" y="8206"/>
                    <a:pt x="14044" y="8206"/>
                  </a:cubicBezTo>
                  <a:lnTo>
                    <a:pt x="17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3286675" y="2588950"/>
              <a:ext cx="296925" cy="1304300"/>
            </a:xfrm>
            <a:custGeom>
              <a:avLst/>
              <a:gdLst/>
              <a:ahLst/>
              <a:cxnLst/>
              <a:rect l="l" t="t" r="r" b="b"/>
              <a:pathLst>
                <a:path w="11877" h="52172" extrusionOk="0">
                  <a:moveTo>
                    <a:pt x="11876" y="1"/>
                  </a:moveTo>
                  <a:lnTo>
                    <a:pt x="11709" y="34"/>
                  </a:lnTo>
                  <a:lnTo>
                    <a:pt x="11209" y="268"/>
                  </a:lnTo>
                  <a:lnTo>
                    <a:pt x="9241" y="1135"/>
                  </a:lnTo>
                  <a:lnTo>
                    <a:pt x="2136" y="4304"/>
                  </a:lnTo>
                  <a:lnTo>
                    <a:pt x="2036" y="4337"/>
                  </a:lnTo>
                  <a:lnTo>
                    <a:pt x="2102" y="4404"/>
                  </a:lnTo>
                  <a:lnTo>
                    <a:pt x="5042" y="9010"/>
                  </a:lnTo>
                  <a:lnTo>
                    <a:pt x="5042" y="9010"/>
                  </a:lnTo>
                  <a:lnTo>
                    <a:pt x="68" y="10408"/>
                  </a:lnTo>
                  <a:lnTo>
                    <a:pt x="1" y="10442"/>
                  </a:lnTo>
                  <a:lnTo>
                    <a:pt x="1" y="10509"/>
                  </a:lnTo>
                  <a:cubicBezTo>
                    <a:pt x="1" y="13711"/>
                    <a:pt x="1" y="17213"/>
                    <a:pt x="68" y="20849"/>
                  </a:cubicBezTo>
                  <a:cubicBezTo>
                    <a:pt x="168" y="25286"/>
                    <a:pt x="301" y="29455"/>
                    <a:pt x="601" y="33291"/>
                  </a:cubicBezTo>
                  <a:cubicBezTo>
                    <a:pt x="735" y="35093"/>
                    <a:pt x="935" y="36894"/>
                    <a:pt x="1268" y="38662"/>
                  </a:cubicBezTo>
                  <a:cubicBezTo>
                    <a:pt x="1635" y="40330"/>
                    <a:pt x="2069" y="41864"/>
                    <a:pt x="2436" y="43265"/>
                  </a:cubicBezTo>
                  <a:cubicBezTo>
                    <a:pt x="3237" y="46034"/>
                    <a:pt x="3904" y="48269"/>
                    <a:pt x="4404" y="49803"/>
                  </a:cubicBezTo>
                  <a:cubicBezTo>
                    <a:pt x="4638" y="50571"/>
                    <a:pt x="4838" y="51138"/>
                    <a:pt x="4971" y="51571"/>
                  </a:cubicBezTo>
                  <a:lnTo>
                    <a:pt x="5138" y="52038"/>
                  </a:lnTo>
                  <a:cubicBezTo>
                    <a:pt x="5138" y="52072"/>
                    <a:pt x="5171" y="52138"/>
                    <a:pt x="5205" y="52172"/>
                  </a:cubicBezTo>
                  <a:cubicBezTo>
                    <a:pt x="5171" y="52138"/>
                    <a:pt x="5171" y="52072"/>
                    <a:pt x="5171" y="52038"/>
                  </a:cubicBezTo>
                  <a:cubicBezTo>
                    <a:pt x="5105" y="51905"/>
                    <a:pt x="5071" y="51771"/>
                    <a:pt x="5004" y="51571"/>
                  </a:cubicBezTo>
                  <a:cubicBezTo>
                    <a:pt x="4904" y="51138"/>
                    <a:pt x="4704" y="50537"/>
                    <a:pt x="4471" y="49770"/>
                  </a:cubicBezTo>
                  <a:cubicBezTo>
                    <a:pt x="4004" y="48236"/>
                    <a:pt x="3337" y="46001"/>
                    <a:pt x="2603" y="43199"/>
                  </a:cubicBezTo>
                  <a:cubicBezTo>
                    <a:pt x="668" y="37695"/>
                    <a:pt x="535" y="29656"/>
                    <a:pt x="301" y="20883"/>
                  </a:cubicBezTo>
                  <a:cubicBezTo>
                    <a:pt x="202" y="17277"/>
                    <a:pt x="201" y="13803"/>
                    <a:pt x="201" y="10623"/>
                  </a:cubicBezTo>
                  <a:lnTo>
                    <a:pt x="201" y="10623"/>
                  </a:lnTo>
                  <a:lnTo>
                    <a:pt x="5238" y="9174"/>
                  </a:lnTo>
                  <a:lnTo>
                    <a:pt x="5338" y="9108"/>
                  </a:lnTo>
                  <a:lnTo>
                    <a:pt x="5271" y="9007"/>
                  </a:lnTo>
                  <a:lnTo>
                    <a:pt x="2295" y="4428"/>
                  </a:lnTo>
                  <a:lnTo>
                    <a:pt x="2295" y="4428"/>
                  </a:lnTo>
                  <a:cubicBezTo>
                    <a:pt x="5222" y="3080"/>
                    <a:pt x="7624" y="1994"/>
                    <a:pt x="9274" y="1235"/>
                  </a:cubicBezTo>
                  <a:lnTo>
                    <a:pt x="11209" y="335"/>
                  </a:lnTo>
                  <a:lnTo>
                    <a:pt x="11709" y="101"/>
                  </a:lnTo>
                  <a:cubicBezTo>
                    <a:pt x="11776" y="68"/>
                    <a:pt x="11809" y="34"/>
                    <a:pt x="11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3752850" y="2812950"/>
              <a:ext cx="85925" cy="83300"/>
            </a:xfrm>
            <a:custGeom>
              <a:avLst/>
              <a:gdLst/>
              <a:ahLst/>
              <a:cxnLst/>
              <a:rect l="l" t="t" r="r" b="b"/>
              <a:pathLst>
                <a:path w="3437" h="3332" extrusionOk="0">
                  <a:moveTo>
                    <a:pt x="1484" y="0"/>
                  </a:moveTo>
                  <a:cubicBezTo>
                    <a:pt x="1390" y="0"/>
                    <a:pt x="1296" y="24"/>
                    <a:pt x="1201" y="47"/>
                  </a:cubicBezTo>
                  <a:cubicBezTo>
                    <a:pt x="868" y="181"/>
                    <a:pt x="568" y="381"/>
                    <a:pt x="367" y="648"/>
                  </a:cubicBezTo>
                  <a:cubicBezTo>
                    <a:pt x="234" y="848"/>
                    <a:pt x="134" y="1082"/>
                    <a:pt x="67" y="1348"/>
                  </a:cubicBezTo>
                  <a:cubicBezTo>
                    <a:pt x="1" y="1615"/>
                    <a:pt x="34" y="1915"/>
                    <a:pt x="134" y="2182"/>
                  </a:cubicBezTo>
                  <a:cubicBezTo>
                    <a:pt x="380" y="2937"/>
                    <a:pt x="1051" y="3332"/>
                    <a:pt x="1724" y="3332"/>
                  </a:cubicBezTo>
                  <a:cubicBezTo>
                    <a:pt x="2329" y="3332"/>
                    <a:pt x="2936" y="3013"/>
                    <a:pt x="3236" y="2349"/>
                  </a:cubicBezTo>
                  <a:cubicBezTo>
                    <a:pt x="3370" y="2082"/>
                    <a:pt x="3436" y="1815"/>
                    <a:pt x="3436" y="1515"/>
                  </a:cubicBezTo>
                  <a:cubicBezTo>
                    <a:pt x="3403" y="1282"/>
                    <a:pt x="3336" y="1015"/>
                    <a:pt x="3203" y="815"/>
                  </a:cubicBezTo>
                  <a:cubicBezTo>
                    <a:pt x="3036" y="514"/>
                    <a:pt x="2769" y="248"/>
                    <a:pt x="2436" y="114"/>
                  </a:cubicBezTo>
                  <a:cubicBezTo>
                    <a:pt x="2302" y="47"/>
                    <a:pt x="2202" y="14"/>
                    <a:pt x="2069" y="14"/>
                  </a:cubicBezTo>
                  <a:cubicBezTo>
                    <a:pt x="2069" y="47"/>
                    <a:pt x="2202" y="81"/>
                    <a:pt x="2402" y="181"/>
                  </a:cubicBezTo>
                  <a:cubicBezTo>
                    <a:pt x="2669" y="348"/>
                    <a:pt x="2903" y="581"/>
                    <a:pt x="3069" y="881"/>
                  </a:cubicBezTo>
                  <a:cubicBezTo>
                    <a:pt x="3303" y="1315"/>
                    <a:pt x="3303" y="1815"/>
                    <a:pt x="3069" y="2249"/>
                  </a:cubicBezTo>
                  <a:cubicBezTo>
                    <a:pt x="2785" y="2817"/>
                    <a:pt x="2255" y="3094"/>
                    <a:pt x="1729" y="3094"/>
                  </a:cubicBezTo>
                  <a:cubicBezTo>
                    <a:pt x="1143" y="3094"/>
                    <a:pt x="563" y="2750"/>
                    <a:pt x="334" y="2082"/>
                  </a:cubicBezTo>
                  <a:cubicBezTo>
                    <a:pt x="134" y="1649"/>
                    <a:pt x="201" y="1115"/>
                    <a:pt x="501" y="748"/>
                  </a:cubicBezTo>
                  <a:cubicBezTo>
                    <a:pt x="668" y="448"/>
                    <a:pt x="935" y="248"/>
                    <a:pt x="1235" y="114"/>
                  </a:cubicBezTo>
                  <a:cubicBezTo>
                    <a:pt x="1468" y="47"/>
                    <a:pt x="1602" y="14"/>
                    <a:pt x="1602" y="14"/>
                  </a:cubicBezTo>
                  <a:cubicBezTo>
                    <a:pt x="1563" y="4"/>
                    <a:pt x="1524" y="0"/>
                    <a:pt x="1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3637775" y="2495575"/>
              <a:ext cx="482850" cy="299400"/>
            </a:xfrm>
            <a:custGeom>
              <a:avLst/>
              <a:gdLst/>
              <a:ahLst/>
              <a:cxnLst/>
              <a:rect l="l" t="t" r="r" b="b"/>
              <a:pathLst>
                <a:path w="19314" h="11976" extrusionOk="0">
                  <a:moveTo>
                    <a:pt x="19314" y="0"/>
                  </a:moveTo>
                  <a:lnTo>
                    <a:pt x="19314" y="0"/>
                  </a:lnTo>
                  <a:cubicBezTo>
                    <a:pt x="19281" y="100"/>
                    <a:pt x="19247" y="167"/>
                    <a:pt x="19214" y="267"/>
                  </a:cubicBezTo>
                  <a:cubicBezTo>
                    <a:pt x="19147" y="500"/>
                    <a:pt x="19081" y="767"/>
                    <a:pt x="18947" y="1101"/>
                  </a:cubicBezTo>
                  <a:cubicBezTo>
                    <a:pt x="18580" y="2101"/>
                    <a:pt x="18113" y="3035"/>
                    <a:pt x="17513" y="3869"/>
                  </a:cubicBezTo>
                  <a:cubicBezTo>
                    <a:pt x="16612" y="5137"/>
                    <a:pt x="15545" y="6271"/>
                    <a:pt x="14310" y="7205"/>
                  </a:cubicBezTo>
                  <a:cubicBezTo>
                    <a:pt x="12809" y="8373"/>
                    <a:pt x="11208" y="9407"/>
                    <a:pt x="9540" y="10307"/>
                  </a:cubicBezTo>
                  <a:lnTo>
                    <a:pt x="8239" y="11041"/>
                  </a:lnTo>
                  <a:cubicBezTo>
                    <a:pt x="7839" y="11275"/>
                    <a:pt x="7406" y="11475"/>
                    <a:pt x="6939" y="11675"/>
                  </a:cubicBezTo>
                  <a:cubicBezTo>
                    <a:pt x="6772" y="11744"/>
                    <a:pt x="6593" y="11779"/>
                    <a:pt x="6413" y="11779"/>
                  </a:cubicBezTo>
                  <a:cubicBezTo>
                    <a:pt x="6161" y="11779"/>
                    <a:pt x="5904" y="11711"/>
                    <a:pt x="5671" y="11575"/>
                  </a:cubicBezTo>
                  <a:cubicBezTo>
                    <a:pt x="5304" y="11375"/>
                    <a:pt x="4937" y="11075"/>
                    <a:pt x="4637" y="10741"/>
                  </a:cubicBezTo>
                  <a:cubicBezTo>
                    <a:pt x="3503" y="9707"/>
                    <a:pt x="2469" y="8539"/>
                    <a:pt x="1568" y="7305"/>
                  </a:cubicBezTo>
                  <a:cubicBezTo>
                    <a:pt x="968" y="6438"/>
                    <a:pt x="501" y="5504"/>
                    <a:pt x="200" y="4503"/>
                  </a:cubicBezTo>
                  <a:cubicBezTo>
                    <a:pt x="34" y="3769"/>
                    <a:pt x="34" y="3369"/>
                    <a:pt x="0" y="3369"/>
                  </a:cubicBezTo>
                  <a:lnTo>
                    <a:pt x="0" y="3369"/>
                  </a:lnTo>
                  <a:cubicBezTo>
                    <a:pt x="0" y="3469"/>
                    <a:pt x="0" y="3569"/>
                    <a:pt x="34" y="3669"/>
                  </a:cubicBezTo>
                  <a:cubicBezTo>
                    <a:pt x="34" y="3969"/>
                    <a:pt x="100" y="4236"/>
                    <a:pt x="167" y="4503"/>
                  </a:cubicBezTo>
                  <a:cubicBezTo>
                    <a:pt x="401" y="5537"/>
                    <a:pt x="834" y="6505"/>
                    <a:pt x="1468" y="7372"/>
                  </a:cubicBezTo>
                  <a:cubicBezTo>
                    <a:pt x="2369" y="8639"/>
                    <a:pt x="3403" y="9840"/>
                    <a:pt x="4537" y="10908"/>
                  </a:cubicBezTo>
                  <a:cubicBezTo>
                    <a:pt x="4837" y="11241"/>
                    <a:pt x="5204" y="11542"/>
                    <a:pt x="5604" y="11775"/>
                  </a:cubicBezTo>
                  <a:cubicBezTo>
                    <a:pt x="5804" y="11875"/>
                    <a:pt x="6038" y="11942"/>
                    <a:pt x="6305" y="11975"/>
                  </a:cubicBezTo>
                  <a:cubicBezTo>
                    <a:pt x="6538" y="11975"/>
                    <a:pt x="6805" y="11942"/>
                    <a:pt x="7039" y="11842"/>
                  </a:cubicBezTo>
                  <a:cubicBezTo>
                    <a:pt x="7506" y="11675"/>
                    <a:pt x="7939" y="11475"/>
                    <a:pt x="8373" y="11208"/>
                  </a:cubicBezTo>
                  <a:lnTo>
                    <a:pt x="9674" y="10474"/>
                  </a:lnTo>
                  <a:cubicBezTo>
                    <a:pt x="11342" y="9573"/>
                    <a:pt x="12943" y="8539"/>
                    <a:pt x="14444" y="7372"/>
                  </a:cubicBezTo>
                  <a:cubicBezTo>
                    <a:pt x="15678" y="6371"/>
                    <a:pt x="16746" y="5237"/>
                    <a:pt x="17646" y="3936"/>
                  </a:cubicBezTo>
                  <a:cubicBezTo>
                    <a:pt x="18213" y="3069"/>
                    <a:pt x="18714" y="2135"/>
                    <a:pt x="19047" y="1134"/>
                  </a:cubicBezTo>
                  <a:cubicBezTo>
                    <a:pt x="19114" y="867"/>
                    <a:pt x="19181" y="567"/>
                    <a:pt x="19247" y="300"/>
                  </a:cubicBezTo>
                  <a:cubicBezTo>
                    <a:pt x="19281" y="200"/>
                    <a:pt x="19281" y="10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3748675" y="2423000"/>
              <a:ext cx="903175" cy="2539350"/>
            </a:xfrm>
            <a:custGeom>
              <a:avLst/>
              <a:gdLst/>
              <a:ahLst/>
              <a:cxnLst/>
              <a:rect l="l" t="t" r="r" b="b"/>
              <a:pathLst>
                <a:path w="36127" h="101574" extrusionOk="0">
                  <a:moveTo>
                    <a:pt x="13010" y="1"/>
                  </a:moveTo>
                  <a:lnTo>
                    <a:pt x="14111" y="1235"/>
                  </a:lnTo>
                  <a:lnTo>
                    <a:pt x="16446" y="5638"/>
                  </a:lnTo>
                  <a:cubicBezTo>
                    <a:pt x="16446" y="5638"/>
                    <a:pt x="16112" y="11609"/>
                    <a:pt x="16246" y="11943"/>
                  </a:cubicBezTo>
                  <a:cubicBezTo>
                    <a:pt x="16346" y="12243"/>
                    <a:pt x="11776" y="32191"/>
                    <a:pt x="11776" y="32191"/>
                  </a:cubicBezTo>
                  <a:lnTo>
                    <a:pt x="6105" y="55941"/>
                  </a:lnTo>
                  <a:cubicBezTo>
                    <a:pt x="6105" y="55941"/>
                    <a:pt x="1969" y="76289"/>
                    <a:pt x="1202" y="83027"/>
                  </a:cubicBezTo>
                  <a:cubicBezTo>
                    <a:pt x="1" y="93735"/>
                    <a:pt x="2269" y="101574"/>
                    <a:pt x="2269" y="101574"/>
                  </a:cubicBezTo>
                  <a:lnTo>
                    <a:pt x="36026" y="96003"/>
                  </a:lnTo>
                  <a:cubicBezTo>
                    <a:pt x="36026" y="96003"/>
                    <a:pt x="36127" y="88564"/>
                    <a:pt x="34926" y="82560"/>
                  </a:cubicBezTo>
                  <a:cubicBezTo>
                    <a:pt x="32958" y="72753"/>
                    <a:pt x="22950" y="59710"/>
                    <a:pt x="22950" y="59710"/>
                  </a:cubicBezTo>
                  <a:lnTo>
                    <a:pt x="32324" y="29389"/>
                  </a:lnTo>
                  <a:lnTo>
                    <a:pt x="34325" y="7506"/>
                  </a:lnTo>
                  <a:lnTo>
                    <a:pt x="18881" y="4704"/>
                  </a:lnTo>
                  <a:lnTo>
                    <a:pt x="17613" y="2903"/>
                  </a:lnTo>
                  <a:cubicBezTo>
                    <a:pt x="17613" y="2903"/>
                    <a:pt x="13344" y="234"/>
                    <a:pt x="13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3922975" y="2568950"/>
              <a:ext cx="571275" cy="1275100"/>
            </a:xfrm>
            <a:custGeom>
              <a:avLst/>
              <a:gdLst/>
              <a:ahLst/>
              <a:cxnLst/>
              <a:rect l="l" t="t" r="r" b="b"/>
              <a:pathLst>
                <a:path w="22851" h="51004" extrusionOk="0">
                  <a:moveTo>
                    <a:pt x="15745" y="0"/>
                  </a:moveTo>
                  <a:lnTo>
                    <a:pt x="15745" y="0"/>
                  </a:lnTo>
                  <a:cubicBezTo>
                    <a:pt x="15778" y="67"/>
                    <a:pt x="15812" y="100"/>
                    <a:pt x="15845" y="134"/>
                  </a:cubicBezTo>
                  <a:lnTo>
                    <a:pt x="16212" y="467"/>
                  </a:lnTo>
                  <a:lnTo>
                    <a:pt x="17580" y="1768"/>
                  </a:lnTo>
                  <a:lnTo>
                    <a:pt x="22561" y="6487"/>
                  </a:lnTo>
                  <a:lnTo>
                    <a:pt x="22561" y="6487"/>
                  </a:lnTo>
                  <a:lnTo>
                    <a:pt x="16846" y="9641"/>
                  </a:lnTo>
                  <a:lnTo>
                    <a:pt x="16679" y="9741"/>
                  </a:lnTo>
                  <a:lnTo>
                    <a:pt x="16879" y="9807"/>
                  </a:lnTo>
                  <a:lnTo>
                    <a:pt x="22543" y="12067"/>
                  </a:lnTo>
                  <a:lnTo>
                    <a:pt x="22543" y="12067"/>
                  </a:lnTo>
                  <a:cubicBezTo>
                    <a:pt x="21847" y="13637"/>
                    <a:pt x="20931" y="15209"/>
                    <a:pt x="20015" y="16812"/>
                  </a:cubicBezTo>
                  <a:cubicBezTo>
                    <a:pt x="19081" y="18480"/>
                    <a:pt x="18080" y="20182"/>
                    <a:pt x="17079" y="21916"/>
                  </a:cubicBezTo>
                  <a:cubicBezTo>
                    <a:pt x="12409" y="29955"/>
                    <a:pt x="8106" y="37227"/>
                    <a:pt x="5004" y="42464"/>
                  </a:cubicBezTo>
                  <a:lnTo>
                    <a:pt x="1335" y="48702"/>
                  </a:lnTo>
                  <a:lnTo>
                    <a:pt x="334" y="50403"/>
                  </a:lnTo>
                  <a:lnTo>
                    <a:pt x="67" y="50837"/>
                  </a:lnTo>
                  <a:cubicBezTo>
                    <a:pt x="34" y="50904"/>
                    <a:pt x="0" y="50937"/>
                    <a:pt x="0" y="51004"/>
                  </a:cubicBezTo>
                  <a:cubicBezTo>
                    <a:pt x="0" y="51004"/>
                    <a:pt x="34" y="50970"/>
                    <a:pt x="100" y="50870"/>
                  </a:cubicBezTo>
                  <a:lnTo>
                    <a:pt x="367" y="50437"/>
                  </a:lnTo>
                  <a:cubicBezTo>
                    <a:pt x="601" y="50036"/>
                    <a:pt x="934" y="49503"/>
                    <a:pt x="1401" y="48769"/>
                  </a:cubicBezTo>
                  <a:cubicBezTo>
                    <a:pt x="2302" y="47301"/>
                    <a:pt x="3570" y="45199"/>
                    <a:pt x="5137" y="42564"/>
                  </a:cubicBezTo>
                  <a:cubicBezTo>
                    <a:pt x="8273" y="37327"/>
                    <a:pt x="12609" y="30089"/>
                    <a:pt x="17313" y="22050"/>
                  </a:cubicBezTo>
                  <a:cubicBezTo>
                    <a:pt x="18313" y="20315"/>
                    <a:pt x="19314" y="18614"/>
                    <a:pt x="20215" y="16946"/>
                  </a:cubicBezTo>
                  <a:cubicBezTo>
                    <a:pt x="21149" y="15278"/>
                    <a:pt x="22083" y="13744"/>
                    <a:pt x="22817" y="12076"/>
                  </a:cubicBezTo>
                  <a:lnTo>
                    <a:pt x="22850" y="11976"/>
                  </a:lnTo>
                  <a:lnTo>
                    <a:pt x="22750" y="11942"/>
                  </a:lnTo>
                  <a:lnTo>
                    <a:pt x="17154" y="9743"/>
                  </a:lnTo>
                  <a:lnTo>
                    <a:pt x="22750" y="6605"/>
                  </a:lnTo>
                  <a:lnTo>
                    <a:pt x="22850" y="6538"/>
                  </a:lnTo>
                  <a:lnTo>
                    <a:pt x="22750" y="6472"/>
                  </a:lnTo>
                  <a:lnTo>
                    <a:pt x="17646" y="1735"/>
                  </a:lnTo>
                  <a:lnTo>
                    <a:pt x="16245" y="434"/>
                  </a:lnTo>
                  <a:lnTo>
                    <a:pt x="15878" y="100"/>
                  </a:lnTo>
                  <a:cubicBezTo>
                    <a:pt x="15812" y="67"/>
                    <a:pt x="15778" y="34"/>
                    <a:pt x="15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4204000" y="2610650"/>
              <a:ext cx="635475" cy="1234225"/>
            </a:xfrm>
            <a:custGeom>
              <a:avLst/>
              <a:gdLst/>
              <a:ahLst/>
              <a:cxnLst/>
              <a:rect l="l" t="t" r="r" b="b"/>
              <a:pathLst>
                <a:path w="25419" h="49369" extrusionOk="0">
                  <a:moveTo>
                    <a:pt x="16112" y="0"/>
                  </a:moveTo>
                  <a:cubicBezTo>
                    <a:pt x="16112" y="0"/>
                    <a:pt x="13344" y="7005"/>
                    <a:pt x="12810" y="9540"/>
                  </a:cubicBezTo>
                  <a:cubicBezTo>
                    <a:pt x="12243" y="12042"/>
                    <a:pt x="12810" y="16445"/>
                    <a:pt x="12810" y="16445"/>
                  </a:cubicBezTo>
                  <a:lnTo>
                    <a:pt x="9508" y="5704"/>
                  </a:lnTo>
                  <a:lnTo>
                    <a:pt x="1" y="10074"/>
                  </a:lnTo>
                  <a:cubicBezTo>
                    <a:pt x="1" y="10074"/>
                    <a:pt x="868" y="31223"/>
                    <a:pt x="1635" y="35192"/>
                  </a:cubicBezTo>
                  <a:cubicBezTo>
                    <a:pt x="2102" y="37627"/>
                    <a:pt x="4170" y="41997"/>
                    <a:pt x="5705" y="44966"/>
                  </a:cubicBezTo>
                  <a:cubicBezTo>
                    <a:pt x="6806" y="47134"/>
                    <a:pt x="8874" y="48668"/>
                    <a:pt x="11275" y="49135"/>
                  </a:cubicBezTo>
                  <a:cubicBezTo>
                    <a:pt x="12043" y="49269"/>
                    <a:pt x="12810" y="49369"/>
                    <a:pt x="13610" y="49369"/>
                  </a:cubicBezTo>
                  <a:cubicBezTo>
                    <a:pt x="16212" y="49369"/>
                    <a:pt x="18781" y="47301"/>
                    <a:pt x="18781" y="47301"/>
                  </a:cubicBezTo>
                  <a:cubicBezTo>
                    <a:pt x="18783" y="47302"/>
                    <a:pt x="18784" y="47302"/>
                    <a:pt x="18786" y="47302"/>
                  </a:cubicBezTo>
                  <a:cubicBezTo>
                    <a:pt x="19142" y="47302"/>
                    <a:pt x="24522" y="35663"/>
                    <a:pt x="25185" y="24618"/>
                  </a:cubicBezTo>
                  <a:cubicBezTo>
                    <a:pt x="25419" y="21082"/>
                    <a:pt x="23518" y="7806"/>
                    <a:pt x="21249" y="3803"/>
                  </a:cubicBezTo>
                  <a:cubicBezTo>
                    <a:pt x="19848" y="1335"/>
                    <a:pt x="16112" y="0"/>
                    <a:pt x="16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4524225" y="2820800"/>
              <a:ext cx="110950" cy="678000"/>
            </a:xfrm>
            <a:custGeom>
              <a:avLst/>
              <a:gdLst/>
              <a:ahLst/>
              <a:cxnLst/>
              <a:rect l="l" t="t" r="r" b="b"/>
              <a:pathLst>
                <a:path w="4438" h="27120" extrusionOk="0">
                  <a:moveTo>
                    <a:pt x="4437" y="0"/>
                  </a:moveTo>
                  <a:cubicBezTo>
                    <a:pt x="4437" y="0"/>
                    <a:pt x="4371" y="67"/>
                    <a:pt x="4271" y="200"/>
                  </a:cubicBezTo>
                  <a:cubicBezTo>
                    <a:pt x="4137" y="367"/>
                    <a:pt x="3970" y="601"/>
                    <a:pt x="3737" y="901"/>
                  </a:cubicBezTo>
                  <a:cubicBezTo>
                    <a:pt x="3337" y="1468"/>
                    <a:pt x="2703" y="2335"/>
                    <a:pt x="2036" y="3469"/>
                  </a:cubicBezTo>
                  <a:lnTo>
                    <a:pt x="968" y="5304"/>
                  </a:lnTo>
                  <a:cubicBezTo>
                    <a:pt x="768" y="5638"/>
                    <a:pt x="568" y="5971"/>
                    <a:pt x="368" y="6338"/>
                  </a:cubicBezTo>
                  <a:cubicBezTo>
                    <a:pt x="168" y="6738"/>
                    <a:pt x="34" y="7139"/>
                    <a:pt x="1" y="7606"/>
                  </a:cubicBezTo>
                  <a:cubicBezTo>
                    <a:pt x="1" y="8039"/>
                    <a:pt x="34" y="8506"/>
                    <a:pt x="168" y="8940"/>
                  </a:cubicBezTo>
                  <a:lnTo>
                    <a:pt x="468" y="10274"/>
                  </a:lnTo>
                  <a:cubicBezTo>
                    <a:pt x="701" y="11208"/>
                    <a:pt x="935" y="12142"/>
                    <a:pt x="1202" y="13110"/>
                  </a:cubicBezTo>
                  <a:cubicBezTo>
                    <a:pt x="1469" y="14044"/>
                    <a:pt x="1802" y="14978"/>
                    <a:pt x="2102" y="15878"/>
                  </a:cubicBezTo>
                  <a:cubicBezTo>
                    <a:pt x="2369" y="16746"/>
                    <a:pt x="2636" y="17613"/>
                    <a:pt x="2903" y="18447"/>
                  </a:cubicBezTo>
                  <a:cubicBezTo>
                    <a:pt x="3303" y="19915"/>
                    <a:pt x="3637" y="21416"/>
                    <a:pt x="3904" y="22917"/>
                  </a:cubicBezTo>
                  <a:cubicBezTo>
                    <a:pt x="4037" y="23917"/>
                    <a:pt x="4137" y="24951"/>
                    <a:pt x="4171" y="25986"/>
                  </a:cubicBezTo>
                  <a:lnTo>
                    <a:pt x="4171" y="26819"/>
                  </a:lnTo>
                  <a:cubicBezTo>
                    <a:pt x="4171" y="26920"/>
                    <a:pt x="4171" y="27020"/>
                    <a:pt x="4171" y="27120"/>
                  </a:cubicBezTo>
                  <a:cubicBezTo>
                    <a:pt x="4204" y="27020"/>
                    <a:pt x="4204" y="26886"/>
                    <a:pt x="4204" y="26786"/>
                  </a:cubicBezTo>
                  <a:cubicBezTo>
                    <a:pt x="4237" y="26619"/>
                    <a:pt x="4237" y="26319"/>
                    <a:pt x="4237" y="25952"/>
                  </a:cubicBezTo>
                  <a:cubicBezTo>
                    <a:pt x="4237" y="24918"/>
                    <a:pt x="4137" y="23884"/>
                    <a:pt x="4004" y="22883"/>
                  </a:cubicBezTo>
                  <a:cubicBezTo>
                    <a:pt x="3770" y="21349"/>
                    <a:pt x="3470" y="19848"/>
                    <a:pt x="3036" y="18380"/>
                  </a:cubicBezTo>
                  <a:cubicBezTo>
                    <a:pt x="2803" y="17546"/>
                    <a:pt x="2536" y="16679"/>
                    <a:pt x="2269" y="15778"/>
                  </a:cubicBezTo>
                  <a:cubicBezTo>
                    <a:pt x="1969" y="14911"/>
                    <a:pt x="1635" y="13977"/>
                    <a:pt x="1369" y="13010"/>
                  </a:cubicBezTo>
                  <a:cubicBezTo>
                    <a:pt x="1102" y="12076"/>
                    <a:pt x="868" y="11142"/>
                    <a:pt x="635" y="10208"/>
                  </a:cubicBezTo>
                  <a:lnTo>
                    <a:pt x="334" y="8873"/>
                  </a:lnTo>
                  <a:cubicBezTo>
                    <a:pt x="201" y="8440"/>
                    <a:pt x="134" y="8039"/>
                    <a:pt x="134" y="7572"/>
                  </a:cubicBezTo>
                  <a:cubicBezTo>
                    <a:pt x="201" y="6772"/>
                    <a:pt x="735" y="6071"/>
                    <a:pt x="1068" y="5404"/>
                  </a:cubicBezTo>
                  <a:lnTo>
                    <a:pt x="2102" y="3536"/>
                  </a:lnTo>
                  <a:cubicBezTo>
                    <a:pt x="2770" y="2402"/>
                    <a:pt x="3370" y="1535"/>
                    <a:pt x="3770" y="934"/>
                  </a:cubicBezTo>
                  <a:lnTo>
                    <a:pt x="4304" y="234"/>
                  </a:lnTo>
                  <a:cubicBezTo>
                    <a:pt x="4337" y="167"/>
                    <a:pt x="4404" y="67"/>
                    <a:pt x="4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4546750" y="2808275"/>
              <a:ext cx="60900" cy="148500"/>
            </a:xfrm>
            <a:custGeom>
              <a:avLst/>
              <a:gdLst/>
              <a:ahLst/>
              <a:cxnLst/>
              <a:rect l="l" t="t" r="r" b="b"/>
              <a:pathLst>
                <a:path w="2436" h="5940" extrusionOk="0">
                  <a:moveTo>
                    <a:pt x="2402" y="1"/>
                  </a:moveTo>
                  <a:cubicBezTo>
                    <a:pt x="2202" y="268"/>
                    <a:pt x="2035" y="535"/>
                    <a:pt x="1902" y="835"/>
                  </a:cubicBezTo>
                  <a:cubicBezTo>
                    <a:pt x="1635" y="1335"/>
                    <a:pt x="1268" y="2036"/>
                    <a:pt x="935" y="2870"/>
                  </a:cubicBezTo>
                  <a:cubicBezTo>
                    <a:pt x="634" y="3570"/>
                    <a:pt x="401" y="4304"/>
                    <a:pt x="201" y="5038"/>
                  </a:cubicBezTo>
                  <a:cubicBezTo>
                    <a:pt x="101" y="5305"/>
                    <a:pt x="34" y="5638"/>
                    <a:pt x="1" y="5939"/>
                  </a:cubicBezTo>
                  <a:cubicBezTo>
                    <a:pt x="1" y="5939"/>
                    <a:pt x="2" y="5939"/>
                    <a:pt x="3" y="5939"/>
                  </a:cubicBezTo>
                  <a:cubicBezTo>
                    <a:pt x="76" y="5939"/>
                    <a:pt x="442" y="4552"/>
                    <a:pt x="1135" y="2970"/>
                  </a:cubicBezTo>
                  <a:cubicBezTo>
                    <a:pt x="1835" y="1335"/>
                    <a:pt x="2436" y="34"/>
                    <a:pt x="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4527575" y="3524625"/>
              <a:ext cx="39225" cy="173500"/>
            </a:xfrm>
            <a:custGeom>
              <a:avLst/>
              <a:gdLst/>
              <a:ahLst/>
              <a:cxnLst/>
              <a:rect l="l" t="t" r="r" b="b"/>
              <a:pathLst>
                <a:path w="1569" h="6940" extrusionOk="0">
                  <a:moveTo>
                    <a:pt x="0" y="1"/>
                  </a:moveTo>
                  <a:cubicBezTo>
                    <a:pt x="534" y="1068"/>
                    <a:pt x="901" y="2202"/>
                    <a:pt x="1101" y="3403"/>
                  </a:cubicBezTo>
                  <a:cubicBezTo>
                    <a:pt x="1235" y="4571"/>
                    <a:pt x="1201" y="5772"/>
                    <a:pt x="1001" y="6939"/>
                  </a:cubicBezTo>
                  <a:cubicBezTo>
                    <a:pt x="1134" y="6606"/>
                    <a:pt x="1235" y="6272"/>
                    <a:pt x="1301" y="5905"/>
                  </a:cubicBezTo>
                  <a:cubicBezTo>
                    <a:pt x="1568" y="4204"/>
                    <a:pt x="1335" y="2469"/>
                    <a:pt x="567" y="901"/>
                  </a:cubicBezTo>
                  <a:cubicBezTo>
                    <a:pt x="434" y="568"/>
                    <a:pt x="234" y="2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3887950" y="1966850"/>
              <a:ext cx="321075" cy="592125"/>
            </a:xfrm>
            <a:custGeom>
              <a:avLst/>
              <a:gdLst/>
              <a:ahLst/>
              <a:cxnLst/>
              <a:rect l="l" t="t" r="r" b="b"/>
              <a:pathLst>
                <a:path w="12843" h="23685" extrusionOk="0">
                  <a:moveTo>
                    <a:pt x="5971" y="1"/>
                  </a:moveTo>
                  <a:lnTo>
                    <a:pt x="5237" y="134"/>
                  </a:lnTo>
                  <a:cubicBezTo>
                    <a:pt x="5137" y="468"/>
                    <a:pt x="0" y="18947"/>
                    <a:pt x="0" y="18947"/>
                  </a:cubicBezTo>
                  <a:lnTo>
                    <a:pt x="0" y="19648"/>
                  </a:lnTo>
                  <a:lnTo>
                    <a:pt x="7339" y="23684"/>
                  </a:lnTo>
                  <a:lnTo>
                    <a:pt x="8073" y="22884"/>
                  </a:lnTo>
                  <a:lnTo>
                    <a:pt x="12843" y="4370"/>
                  </a:lnTo>
                  <a:lnTo>
                    <a:pt x="5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3134900" y="2976750"/>
              <a:ext cx="110950" cy="681325"/>
            </a:xfrm>
            <a:custGeom>
              <a:avLst/>
              <a:gdLst/>
              <a:ahLst/>
              <a:cxnLst/>
              <a:rect l="l" t="t" r="r" b="b"/>
              <a:pathLst>
                <a:path w="4438" h="27253" extrusionOk="0">
                  <a:moveTo>
                    <a:pt x="2002" y="0"/>
                  </a:moveTo>
                  <a:lnTo>
                    <a:pt x="2002" y="0"/>
                  </a:lnTo>
                  <a:cubicBezTo>
                    <a:pt x="1969" y="100"/>
                    <a:pt x="1936" y="167"/>
                    <a:pt x="1902" y="267"/>
                  </a:cubicBezTo>
                  <a:cubicBezTo>
                    <a:pt x="1869" y="467"/>
                    <a:pt x="1769" y="734"/>
                    <a:pt x="1702" y="1068"/>
                  </a:cubicBezTo>
                  <a:cubicBezTo>
                    <a:pt x="1502" y="1768"/>
                    <a:pt x="1235" y="2769"/>
                    <a:pt x="1002" y="4036"/>
                  </a:cubicBezTo>
                  <a:cubicBezTo>
                    <a:pt x="768" y="5271"/>
                    <a:pt x="501" y="6805"/>
                    <a:pt x="301" y="8473"/>
                  </a:cubicBezTo>
                  <a:cubicBezTo>
                    <a:pt x="101" y="10307"/>
                    <a:pt x="1" y="12175"/>
                    <a:pt x="68" y="14010"/>
                  </a:cubicBezTo>
                  <a:cubicBezTo>
                    <a:pt x="68" y="14977"/>
                    <a:pt x="168" y="15945"/>
                    <a:pt x="268" y="16845"/>
                  </a:cubicBezTo>
                  <a:cubicBezTo>
                    <a:pt x="334" y="17312"/>
                    <a:pt x="401" y="17746"/>
                    <a:pt x="468" y="18213"/>
                  </a:cubicBezTo>
                  <a:cubicBezTo>
                    <a:pt x="501" y="18647"/>
                    <a:pt x="635" y="19080"/>
                    <a:pt x="701" y="19481"/>
                  </a:cubicBezTo>
                  <a:cubicBezTo>
                    <a:pt x="768" y="19681"/>
                    <a:pt x="801" y="19914"/>
                    <a:pt x="835" y="20114"/>
                  </a:cubicBezTo>
                  <a:cubicBezTo>
                    <a:pt x="902" y="20315"/>
                    <a:pt x="968" y="20515"/>
                    <a:pt x="1002" y="20682"/>
                  </a:cubicBezTo>
                  <a:cubicBezTo>
                    <a:pt x="1135" y="21082"/>
                    <a:pt x="1235" y="21449"/>
                    <a:pt x="1369" y="21816"/>
                  </a:cubicBezTo>
                  <a:cubicBezTo>
                    <a:pt x="1602" y="22483"/>
                    <a:pt x="1869" y="23117"/>
                    <a:pt x="2169" y="23750"/>
                  </a:cubicBezTo>
                  <a:lnTo>
                    <a:pt x="2569" y="24584"/>
                  </a:lnTo>
                  <a:cubicBezTo>
                    <a:pt x="2703" y="24851"/>
                    <a:pt x="2870" y="25085"/>
                    <a:pt x="3003" y="25285"/>
                  </a:cubicBezTo>
                  <a:cubicBezTo>
                    <a:pt x="3203" y="25685"/>
                    <a:pt x="3470" y="26052"/>
                    <a:pt x="3737" y="26386"/>
                  </a:cubicBezTo>
                  <a:lnTo>
                    <a:pt x="4237" y="27053"/>
                  </a:lnTo>
                  <a:cubicBezTo>
                    <a:pt x="4304" y="27120"/>
                    <a:pt x="4371" y="27186"/>
                    <a:pt x="4437" y="27253"/>
                  </a:cubicBezTo>
                  <a:cubicBezTo>
                    <a:pt x="4404" y="27153"/>
                    <a:pt x="4337" y="27086"/>
                    <a:pt x="4304" y="27019"/>
                  </a:cubicBezTo>
                  <a:lnTo>
                    <a:pt x="3804" y="26352"/>
                  </a:lnTo>
                  <a:cubicBezTo>
                    <a:pt x="3537" y="25985"/>
                    <a:pt x="3337" y="25618"/>
                    <a:pt x="3103" y="25251"/>
                  </a:cubicBezTo>
                  <a:cubicBezTo>
                    <a:pt x="2970" y="25018"/>
                    <a:pt x="2836" y="24784"/>
                    <a:pt x="2703" y="24551"/>
                  </a:cubicBezTo>
                  <a:lnTo>
                    <a:pt x="2303" y="23717"/>
                  </a:lnTo>
                  <a:cubicBezTo>
                    <a:pt x="2002" y="23150"/>
                    <a:pt x="1802" y="22483"/>
                    <a:pt x="1535" y="21782"/>
                  </a:cubicBezTo>
                  <a:cubicBezTo>
                    <a:pt x="1402" y="21415"/>
                    <a:pt x="1335" y="21048"/>
                    <a:pt x="1202" y="20648"/>
                  </a:cubicBezTo>
                  <a:cubicBezTo>
                    <a:pt x="1168" y="20448"/>
                    <a:pt x="1068" y="20281"/>
                    <a:pt x="1035" y="20081"/>
                  </a:cubicBezTo>
                  <a:cubicBezTo>
                    <a:pt x="1002" y="19881"/>
                    <a:pt x="968" y="19647"/>
                    <a:pt x="902" y="19447"/>
                  </a:cubicBezTo>
                  <a:cubicBezTo>
                    <a:pt x="835" y="19047"/>
                    <a:pt x="735" y="18613"/>
                    <a:pt x="668" y="18180"/>
                  </a:cubicBezTo>
                  <a:cubicBezTo>
                    <a:pt x="601" y="17746"/>
                    <a:pt x="535" y="17312"/>
                    <a:pt x="468" y="16845"/>
                  </a:cubicBezTo>
                  <a:cubicBezTo>
                    <a:pt x="401" y="15945"/>
                    <a:pt x="268" y="14977"/>
                    <a:pt x="268" y="14010"/>
                  </a:cubicBezTo>
                  <a:cubicBezTo>
                    <a:pt x="234" y="12175"/>
                    <a:pt x="301" y="10341"/>
                    <a:pt x="501" y="8506"/>
                  </a:cubicBezTo>
                  <a:cubicBezTo>
                    <a:pt x="668" y="6838"/>
                    <a:pt x="902" y="5337"/>
                    <a:pt x="1168" y="4070"/>
                  </a:cubicBezTo>
                  <a:cubicBezTo>
                    <a:pt x="1402" y="2802"/>
                    <a:pt x="1602" y="1801"/>
                    <a:pt x="1769" y="1101"/>
                  </a:cubicBezTo>
                  <a:lnTo>
                    <a:pt x="1969" y="300"/>
                  </a:lnTo>
                  <a:cubicBezTo>
                    <a:pt x="1969" y="200"/>
                    <a:pt x="2002" y="10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4200675" y="2750750"/>
              <a:ext cx="343600" cy="1095800"/>
            </a:xfrm>
            <a:custGeom>
              <a:avLst/>
              <a:gdLst/>
              <a:ahLst/>
              <a:cxnLst/>
              <a:rect l="l" t="t" r="r" b="b"/>
              <a:pathLst>
                <a:path w="13744" h="43832" extrusionOk="0">
                  <a:moveTo>
                    <a:pt x="9707" y="0"/>
                  </a:moveTo>
                  <a:lnTo>
                    <a:pt x="9607" y="34"/>
                  </a:lnTo>
                  <a:lnTo>
                    <a:pt x="67" y="4403"/>
                  </a:lnTo>
                  <a:lnTo>
                    <a:pt x="0" y="4437"/>
                  </a:lnTo>
                  <a:lnTo>
                    <a:pt x="0" y="4504"/>
                  </a:lnTo>
                  <a:cubicBezTo>
                    <a:pt x="234" y="8039"/>
                    <a:pt x="434" y="11842"/>
                    <a:pt x="667" y="15812"/>
                  </a:cubicBezTo>
                  <a:cubicBezTo>
                    <a:pt x="834" y="18147"/>
                    <a:pt x="968" y="20448"/>
                    <a:pt x="1101" y="22650"/>
                  </a:cubicBezTo>
                  <a:cubicBezTo>
                    <a:pt x="1168" y="23751"/>
                    <a:pt x="1235" y="24851"/>
                    <a:pt x="1268" y="25885"/>
                  </a:cubicBezTo>
                  <a:cubicBezTo>
                    <a:pt x="1301" y="26419"/>
                    <a:pt x="1335" y="26953"/>
                    <a:pt x="1368" y="27487"/>
                  </a:cubicBezTo>
                  <a:cubicBezTo>
                    <a:pt x="1401" y="27987"/>
                    <a:pt x="1468" y="28521"/>
                    <a:pt x="1568" y="29021"/>
                  </a:cubicBezTo>
                  <a:cubicBezTo>
                    <a:pt x="1735" y="29988"/>
                    <a:pt x="1968" y="30956"/>
                    <a:pt x="2335" y="31890"/>
                  </a:cubicBezTo>
                  <a:cubicBezTo>
                    <a:pt x="2702" y="32790"/>
                    <a:pt x="3103" y="33624"/>
                    <a:pt x="3469" y="34458"/>
                  </a:cubicBezTo>
                  <a:cubicBezTo>
                    <a:pt x="4237" y="36093"/>
                    <a:pt x="4971" y="37627"/>
                    <a:pt x="5671" y="38995"/>
                  </a:cubicBezTo>
                  <a:cubicBezTo>
                    <a:pt x="6238" y="40262"/>
                    <a:pt x="7139" y="41397"/>
                    <a:pt x="8240" y="42231"/>
                  </a:cubicBezTo>
                  <a:cubicBezTo>
                    <a:pt x="9073" y="42864"/>
                    <a:pt x="10041" y="43331"/>
                    <a:pt x="11075" y="43565"/>
                  </a:cubicBezTo>
                  <a:cubicBezTo>
                    <a:pt x="11709" y="43732"/>
                    <a:pt x="12376" y="43832"/>
                    <a:pt x="13043" y="43832"/>
                  </a:cubicBezTo>
                  <a:cubicBezTo>
                    <a:pt x="13276" y="43832"/>
                    <a:pt x="13510" y="43832"/>
                    <a:pt x="13743" y="43765"/>
                  </a:cubicBezTo>
                  <a:lnTo>
                    <a:pt x="13043" y="43765"/>
                  </a:lnTo>
                  <a:cubicBezTo>
                    <a:pt x="12376" y="43732"/>
                    <a:pt x="11742" y="43632"/>
                    <a:pt x="11108" y="43465"/>
                  </a:cubicBezTo>
                  <a:cubicBezTo>
                    <a:pt x="10108" y="43198"/>
                    <a:pt x="9140" y="42731"/>
                    <a:pt x="8306" y="42097"/>
                  </a:cubicBezTo>
                  <a:cubicBezTo>
                    <a:pt x="7239" y="41263"/>
                    <a:pt x="6372" y="40162"/>
                    <a:pt x="5804" y="38895"/>
                  </a:cubicBezTo>
                  <a:cubicBezTo>
                    <a:pt x="5137" y="37527"/>
                    <a:pt x="4403" y="35993"/>
                    <a:pt x="3670" y="34358"/>
                  </a:cubicBezTo>
                  <a:cubicBezTo>
                    <a:pt x="3269" y="33558"/>
                    <a:pt x="2902" y="32690"/>
                    <a:pt x="2535" y="31823"/>
                  </a:cubicBezTo>
                  <a:cubicBezTo>
                    <a:pt x="2202" y="30889"/>
                    <a:pt x="1935" y="29922"/>
                    <a:pt x="1768" y="28954"/>
                  </a:cubicBezTo>
                  <a:cubicBezTo>
                    <a:pt x="1702" y="28454"/>
                    <a:pt x="1635" y="27954"/>
                    <a:pt x="1601" y="27453"/>
                  </a:cubicBezTo>
                  <a:cubicBezTo>
                    <a:pt x="1568" y="26920"/>
                    <a:pt x="1535" y="26386"/>
                    <a:pt x="1501" y="25885"/>
                  </a:cubicBezTo>
                  <a:cubicBezTo>
                    <a:pt x="1435" y="24818"/>
                    <a:pt x="1401" y="23717"/>
                    <a:pt x="1301" y="22616"/>
                  </a:cubicBezTo>
                  <a:cubicBezTo>
                    <a:pt x="1168" y="20415"/>
                    <a:pt x="1034" y="18113"/>
                    <a:pt x="901" y="15778"/>
                  </a:cubicBezTo>
                  <a:cubicBezTo>
                    <a:pt x="636" y="11834"/>
                    <a:pt x="437" y="8054"/>
                    <a:pt x="238" y="4538"/>
                  </a:cubicBezTo>
                  <a:lnTo>
                    <a:pt x="238" y="4538"/>
                  </a:lnTo>
                  <a:lnTo>
                    <a:pt x="9604" y="232"/>
                  </a:lnTo>
                  <a:lnTo>
                    <a:pt x="9604" y="232"/>
                  </a:lnTo>
                  <a:cubicBezTo>
                    <a:pt x="10691" y="3756"/>
                    <a:pt x="11548" y="6624"/>
                    <a:pt x="12176" y="8640"/>
                  </a:cubicBezTo>
                  <a:cubicBezTo>
                    <a:pt x="12476" y="9641"/>
                    <a:pt x="12743" y="10408"/>
                    <a:pt x="12910" y="10941"/>
                  </a:cubicBezTo>
                  <a:lnTo>
                    <a:pt x="13110" y="11542"/>
                  </a:lnTo>
                  <a:cubicBezTo>
                    <a:pt x="13143" y="11675"/>
                    <a:pt x="13176" y="11742"/>
                    <a:pt x="13176" y="11742"/>
                  </a:cubicBezTo>
                  <a:cubicBezTo>
                    <a:pt x="13176" y="11742"/>
                    <a:pt x="13176" y="11675"/>
                    <a:pt x="13143" y="11542"/>
                  </a:cubicBezTo>
                  <a:cubicBezTo>
                    <a:pt x="13076" y="11375"/>
                    <a:pt x="13043" y="11175"/>
                    <a:pt x="12943" y="10941"/>
                  </a:cubicBezTo>
                  <a:cubicBezTo>
                    <a:pt x="12809" y="10374"/>
                    <a:pt x="12576" y="9607"/>
                    <a:pt x="12276" y="8606"/>
                  </a:cubicBezTo>
                  <a:cubicBezTo>
                    <a:pt x="11675" y="6572"/>
                    <a:pt x="10808" y="3670"/>
                    <a:pt x="9707" y="100"/>
                  </a:cubicBezTo>
                  <a:lnTo>
                    <a:pt x="9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3967175" y="4314375"/>
              <a:ext cx="373625" cy="141775"/>
            </a:xfrm>
            <a:custGeom>
              <a:avLst/>
              <a:gdLst/>
              <a:ahLst/>
              <a:cxnLst/>
              <a:rect l="l" t="t" r="r" b="b"/>
              <a:pathLst>
                <a:path w="14945" h="5671" extrusionOk="0">
                  <a:moveTo>
                    <a:pt x="14944" y="0"/>
                  </a:moveTo>
                  <a:lnTo>
                    <a:pt x="14944" y="0"/>
                  </a:lnTo>
                  <a:cubicBezTo>
                    <a:pt x="14744" y="33"/>
                    <a:pt x="14544" y="133"/>
                    <a:pt x="14344" y="200"/>
                  </a:cubicBezTo>
                  <a:lnTo>
                    <a:pt x="12776" y="901"/>
                  </a:lnTo>
                  <a:cubicBezTo>
                    <a:pt x="11475" y="1501"/>
                    <a:pt x="9641" y="2268"/>
                    <a:pt x="7572" y="3069"/>
                  </a:cubicBezTo>
                  <a:cubicBezTo>
                    <a:pt x="5504" y="3836"/>
                    <a:pt x="3603" y="4503"/>
                    <a:pt x="2235" y="4937"/>
                  </a:cubicBezTo>
                  <a:lnTo>
                    <a:pt x="601" y="5437"/>
                  </a:lnTo>
                  <a:cubicBezTo>
                    <a:pt x="401" y="5504"/>
                    <a:pt x="200" y="5571"/>
                    <a:pt x="0" y="5671"/>
                  </a:cubicBezTo>
                  <a:cubicBezTo>
                    <a:pt x="234" y="5637"/>
                    <a:pt x="434" y="5604"/>
                    <a:pt x="634" y="5537"/>
                  </a:cubicBezTo>
                  <a:cubicBezTo>
                    <a:pt x="1034" y="5437"/>
                    <a:pt x="1601" y="5270"/>
                    <a:pt x="2302" y="5070"/>
                  </a:cubicBezTo>
                  <a:cubicBezTo>
                    <a:pt x="3703" y="4670"/>
                    <a:pt x="5604" y="4070"/>
                    <a:pt x="7672" y="3269"/>
                  </a:cubicBezTo>
                  <a:cubicBezTo>
                    <a:pt x="9741" y="2468"/>
                    <a:pt x="11575" y="1668"/>
                    <a:pt x="12876" y="1067"/>
                  </a:cubicBezTo>
                  <a:cubicBezTo>
                    <a:pt x="13510" y="734"/>
                    <a:pt x="14044" y="500"/>
                    <a:pt x="14411" y="300"/>
                  </a:cubicBezTo>
                  <a:cubicBezTo>
                    <a:pt x="14611" y="200"/>
                    <a:pt x="14778" y="100"/>
                    <a:pt x="14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3963825" y="4311025"/>
              <a:ext cx="479550" cy="229350"/>
            </a:xfrm>
            <a:custGeom>
              <a:avLst/>
              <a:gdLst/>
              <a:ahLst/>
              <a:cxnLst/>
              <a:rect l="l" t="t" r="r" b="b"/>
              <a:pathLst>
                <a:path w="19182" h="9174" extrusionOk="0">
                  <a:moveTo>
                    <a:pt x="14611" y="1"/>
                  </a:moveTo>
                  <a:lnTo>
                    <a:pt x="14611" y="1"/>
                  </a:lnTo>
                  <a:cubicBezTo>
                    <a:pt x="14711" y="67"/>
                    <a:pt x="14811" y="134"/>
                    <a:pt x="14945" y="201"/>
                  </a:cubicBezTo>
                  <a:lnTo>
                    <a:pt x="15812" y="668"/>
                  </a:lnTo>
                  <a:lnTo>
                    <a:pt x="18864" y="2306"/>
                  </a:lnTo>
                  <a:lnTo>
                    <a:pt x="18864" y="2306"/>
                  </a:lnTo>
                  <a:cubicBezTo>
                    <a:pt x="13209" y="5692"/>
                    <a:pt x="6967" y="7966"/>
                    <a:pt x="430" y="9030"/>
                  </a:cubicBezTo>
                  <a:lnTo>
                    <a:pt x="430" y="9030"/>
                  </a:lnTo>
                  <a:cubicBezTo>
                    <a:pt x="331" y="8082"/>
                    <a:pt x="233" y="7297"/>
                    <a:pt x="168" y="6739"/>
                  </a:cubicBezTo>
                  <a:cubicBezTo>
                    <a:pt x="134" y="6505"/>
                    <a:pt x="101" y="6272"/>
                    <a:pt x="68" y="6138"/>
                  </a:cubicBezTo>
                  <a:cubicBezTo>
                    <a:pt x="68" y="6038"/>
                    <a:pt x="34" y="5972"/>
                    <a:pt x="34" y="5905"/>
                  </a:cubicBezTo>
                  <a:cubicBezTo>
                    <a:pt x="1" y="5972"/>
                    <a:pt x="1" y="6038"/>
                    <a:pt x="34" y="6138"/>
                  </a:cubicBezTo>
                  <a:cubicBezTo>
                    <a:pt x="34" y="6272"/>
                    <a:pt x="68" y="6505"/>
                    <a:pt x="68" y="6739"/>
                  </a:cubicBezTo>
                  <a:cubicBezTo>
                    <a:pt x="134" y="7339"/>
                    <a:pt x="201" y="8106"/>
                    <a:pt x="301" y="9107"/>
                  </a:cubicBezTo>
                  <a:lnTo>
                    <a:pt x="301" y="9174"/>
                  </a:lnTo>
                  <a:lnTo>
                    <a:pt x="401" y="9174"/>
                  </a:lnTo>
                  <a:cubicBezTo>
                    <a:pt x="3970" y="8674"/>
                    <a:pt x="7506" y="7739"/>
                    <a:pt x="10909" y="6439"/>
                  </a:cubicBezTo>
                  <a:cubicBezTo>
                    <a:pt x="13744" y="5338"/>
                    <a:pt x="16479" y="3970"/>
                    <a:pt x="19048" y="2369"/>
                  </a:cubicBezTo>
                  <a:lnTo>
                    <a:pt x="19181" y="2302"/>
                  </a:lnTo>
                  <a:lnTo>
                    <a:pt x="19048" y="2236"/>
                  </a:lnTo>
                  <a:lnTo>
                    <a:pt x="15812" y="601"/>
                  </a:lnTo>
                  <a:lnTo>
                    <a:pt x="14945" y="167"/>
                  </a:lnTo>
                  <a:cubicBezTo>
                    <a:pt x="14845" y="101"/>
                    <a:pt x="14745" y="34"/>
                    <a:pt x="14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3986350" y="4537025"/>
              <a:ext cx="5025" cy="1700"/>
            </a:xfrm>
            <a:custGeom>
              <a:avLst/>
              <a:gdLst/>
              <a:ahLst/>
              <a:cxnLst/>
              <a:rect l="l" t="t" r="r" b="b"/>
              <a:pathLst>
                <a:path w="201" h="68" extrusionOk="0">
                  <a:moveTo>
                    <a:pt x="1" y="0"/>
                  </a:moveTo>
                  <a:lnTo>
                    <a:pt x="134" y="67"/>
                  </a:lnTo>
                  <a:lnTo>
                    <a:pt x="201" y="67"/>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3742000" y="3085975"/>
              <a:ext cx="63425" cy="241875"/>
            </a:xfrm>
            <a:custGeom>
              <a:avLst/>
              <a:gdLst/>
              <a:ahLst/>
              <a:cxnLst/>
              <a:rect l="l" t="t" r="r" b="b"/>
              <a:pathLst>
                <a:path w="2537" h="9675" extrusionOk="0">
                  <a:moveTo>
                    <a:pt x="2503" y="1"/>
                  </a:moveTo>
                  <a:cubicBezTo>
                    <a:pt x="2503" y="1"/>
                    <a:pt x="2403" y="68"/>
                    <a:pt x="2202" y="301"/>
                  </a:cubicBezTo>
                  <a:cubicBezTo>
                    <a:pt x="2102" y="401"/>
                    <a:pt x="2002" y="535"/>
                    <a:pt x="1902" y="668"/>
                  </a:cubicBezTo>
                  <a:cubicBezTo>
                    <a:pt x="1769" y="801"/>
                    <a:pt x="1635" y="1002"/>
                    <a:pt x="1502" y="1168"/>
                  </a:cubicBezTo>
                  <a:cubicBezTo>
                    <a:pt x="1202" y="1635"/>
                    <a:pt x="935" y="2102"/>
                    <a:pt x="735" y="2636"/>
                  </a:cubicBezTo>
                  <a:cubicBezTo>
                    <a:pt x="468" y="3270"/>
                    <a:pt x="268" y="3904"/>
                    <a:pt x="168" y="4604"/>
                  </a:cubicBezTo>
                  <a:cubicBezTo>
                    <a:pt x="34" y="5271"/>
                    <a:pt x="1" y="5938"/>
                    <a:pt x="34" y="6639"/>
                  </a:cubicBezTo>
                  <a:cubicBezTo>
                    <a:pt x="68" y="7173"/>
                    <a:pt x="168" y="7740"/>
                    <a:pt x="334" y="8273"/>
                  </a:cubicBezTo>
                  <a:cubicBezTo>
                    <a:pt x="368" y="8474"/>
                    <a:pt x="435" y="8674"/>
                    <a:pt x="501" y="8874"/>
                  </a:cubicBezTo>
                  <a:cubicBezTo>
                    <a:pt x="568" y="9041"/>
                    <a:pt x="635" y="9174"/>
                    <a:pt x="701" y="9308"/>
                  </a:cubicBezTo>
                  <a:cubicBezTo>
                    <a:pt x="735" y="9441"/>
                    <a:pt x="801" y="9574"/>
                    <a:pt x="902" y="9674"/>
                  </a:cubicBezTo>
                  <a:cubicBezTo>
                    <a:pt x="935" y="9674"/>
                    <a:pt x="701" y="9141"/>
                    <a:pt x="468" y="8240"/>
                  </a:cubicBezTo>
                  <a:cubicBezTo>
                    <a:pt x="368" y="7706"/>
                    <a:pt x="268" y="7173"/>
                    <a:pt x="268" y="6606"/>
                  </a:cubicBezTo>
                  <a:cubicBezTo>
                    <a:pt x="234" y="5938"/>
                    <a:pt x="268" y="5271"/>
                    <a:pt x="368" y="4638"/>
                  </a:cubicBezTo>
                  <a:cubicBezTo>
                    <a:pt x="501" y="3970"/>
                    <a:pt x="668" y="3337"/>
                    <a:pt x="902" y="2703"/>
                  </a:cubicBezTo>
                  <a:cubicBezTo>
                    <a:pt x="1102" y="2202"/>
                    <a:pt x="1369" y="1702"/>
                    <a:pt x="1635" y="1235"/>
                  </a:cubicBezTo>
                  <a:cubicBezTo>
                    <a:pt x="2136" y="435"/>
                    <a:pt x="2536" y="34"/>
                    <a:pt x="2503" y="1"/>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3754525" y="3009450"/>
              <a:ext cx="318575" cy="274200"/>
            </a:xfrm>
            <a:custGeom>
              <a:avLst/>
              <a:gdLst/>
              <a:ahLst/>
              <a:cxnLst/>
              <a:rect l="l" t="t" r="r" b="b"/>
              <a:pathLst>
                <a:path w="12743" h="10968" extrusionOk="0">
                  <a:moveTo>
                    <a:pt x="11944" y="1"/>
                  </a:moveTo>
                  <a:cubicBezTo>
                    <a:pt x="11780" y="1"/>
                    <a:pt x="11607" y="69"/>
                    <a:pt x="11508" y="193"/>
                  </a:cubicBezTo>
                  <a:cubicBezTo>
                    <a:pt x="11375" y="393"/>
                    <a:pt x="11275" y="627"/>
                    <a:pt x="11242" y="894"/>
                  </a:cubicBezTo>
                  <a:cubicBezTo>
                    <a:pt x="11141" y="1345"/>
                    <a:pt x="11079" y="1797"/>
                    <a:pt x="11082" y="2249"/>
                  </a:cubicBezTo>
                  <a:lnTo>
                    <a:pt x="11082" y="2249"/>
                  </a:lnTo>
                  <a:cubicBezTo>
                    <a:pt x="10962" y="2022"/>
                    <a:pt x="10799" y="1818"/>
                    <a:pt x="10608" y="1628"/>
                  </a:cubicBezTo>
                  <a:cubicBezTo>
                    <a:pt x="10441" y="1461"/>
                    <a:pt x="10241" y="1394"/>
                    <a:pt x="10007" y="1361"/>
                  </a:cubicBezTo>
                  <a:cubicBezTo>
                    <a:pt x="9980" y="1357"/>
                    <a:pt x="9952" y="1356"/>
                    <a:pt x="9925" y="1356"/>
                  </a:cubicBezTo>
                  <a:cubicBezTo>
                    <a:pt x="9687" y="1356"/>
                    <a:pt x="9460" y="1481"/>
                    <a:pt x="9340" y="1661"/>
                  </a:cubicBezTo>
                  <a:cubicBezTo>
                    <a:pt x="9173" y="1861"/>
                    <a:pt x="9107" y="2095"/>
                    <a:pt x="9040" y="2328"/>
                  </a:cubicBezTo>
                  <a:cubicBezTo>
                    <a:pt x="9007" y="2562"/>
                    <a:pt x="8973" y="2795"/>
                    <a:pt x="8973" y="3062"/>
                  </a:cubicBezTo>
                  <a:cubicBezTo>
                    <a:pt x="8973" y="3427"/>
                    <a:pt x="9009" y="3810"/>
                    <a:pt x="9093" y="4172"/>
                  </a:cubicBezTo>
                  <a:lnTo>
                    <a:pt x="9093" y="4172"/>
                  </a:lnTo>
                  <a:lnTo>
                    <a:pt x="8440" y="3496"/>
                  </a:lnTo>
                  <a:cubicBezTo>
                    <a:pt x="8273" y="3329"/>
                    <a:pt x="8073" y="3162"/>
                    <a:pt x="7906" y="3029"/>
                  </a:cubicBezTo>
                  <a:cubicBezTo>
                    <a:pt x="7806" y="2928"/>
                    <a:pt x="7672" y="2895"/>
                    <a:pt x="7506" y="2895"/>
                  </a:cubicBezTo>
                  <a:cubicBezTo>
                    <a:pt x="7372" y="2895"/>
                    <a:pt x="7239" y="2962"/>
                    <a:pt x="7139" y="3095"/>
                  </a:cubicBezTo>
                  <a:cubicBezTo>
                    <a:pt x="7005" y="3295"/>
                    <a:pt x="6905" y="3562"/>
                    <a:pt x="6872" y="3796"/>
                  </a:cubicBezTo>
                  <a:cubicBezTo>
                    <a:pt x="6805" y="4063"/>
                    <a:pt x="6772" y="4296"/>
                    <a:pt x="6772" y="4530"/>
                  </a:cubicBezTo>
                  <a:cubicBezTo>
                    <a:pt x="6728" y="4876"/>
                    <a:pt x="6713" y="5209"/>
                    <a:pt x="6717" y="5537"/>
                  </a:cubicBezTo>
                  <a:lnTo>
                    <a:pt x="6717" y="5537"/>
                  </a:lnTo>
                  <a:cubicBezTo>
                    <a:pt x="6568" y="5280"/>
                    <a:pt x="6383" y="5041"/>
                    <a:pt x="6171" y="4830"/>
                  </a:cubicBezTo>
                  <a:cubicBezTo>
                    <a:pt x="5912" y="4594"/>
                    <a:pt x="5568" y="4458"/>
                    <a:pt x="5224" y="4458"/>
                  </a:cubicBezTo>
                  <a:cubicBezTo>
                    <a:pt x="5082" y="4458"/>
                    <a:pt x="4940" y="4481"/>
                    <a:pt x="4804" y="4530"/>
                  </a:cubicBezTo>
                  <a:cubicBezTo>
                    <a:pt x="4370" y="4730"/>
                    <a:pt x="4070" y="5163"/>
                    <a:pt x="4070" y="5630"/>
                  </a:cubicBezTo>
                  <a:cubicBezTo>
                    <a:pt x="4052" y="5865"/>
                    <a:pt x="4063" y="6100"/>
                    <a:pt x="4093" y="6334"/>
                  </a:cubicBezTo>
                  <a:lnTo>
                    <a:pt x="4093" y="6334"/>
                  </a:lnTo>
                  <a:cubicBezTo>
                    <a:pt x="3828" y="6016"/>
                    <a:pt x="3462" y="5798"/>
                    <a:pt x="3036" y="5730"/>
                  </a:cubicBezTo>
                  <a:cubicBezTo>
                    <a:pt x="2961" y="5722"/>
                    <a:pt x="2886" y="5718"/>
                    <a:pt x="2812" y="5718"/>
                  </a:cubicBezTo>
                  <a:cubicBezTo>
                    <a:pt x="2297" y="5718"/>
                    <a:pt x="1822" y="5922"/>
                    <a:pt x="1501" y="6331"/>
                  </a:cubicBezTo>
                  <a:cubicBezTo>
                    <a:pt x="1134" y="6731"/>
                    <a:pt x="1001" y="7265"/>
                    <a:pt x="1134" y="7799"/>
                  </a:cubicBezTo>
                  <a:cubicBezTo>
                    <a:pt x="1194" y="8056"/>
                    <a:pt x="1312" y="8302"/>
                    <a:pt x="1482" y="8508"/>
                  </a:cubicBezTo>
                  <a:lnTo>
                    <a:pt x="1482" y="8508"/>
                  </a:lnTo>
                  <a:cubicBezTo>
                    <a:pt x="1415" y="8496"/>
                    <a:pt x="1347" y="8491"/>
                    <a:pt x="1279" y="8491"/>
                  </a:cubicBezTo>
                  <a:cubicBezTo>
                    <a:pt x="1230" y="8491"/>
                    <a:pt x="1182" y="8494"/>
                    <a:pt x="1134" y="8499"/>
                  </a:cubicBezTo>
                  <a:cubicBezTo>
                    <a:pt x="868" y="8532"/>
                    <a:pt x="601" y="8666"/>
                    <a:pt x="401" y="8866"/>
                  </a:cubicBezTo>
                  <a:cubicBezTo>
                    <a:pt x="134" y="9200"/>
                    <a:pt x="0" y="9633"/>
                    <a:pt x="100" y="10067"/>
                  </a:cubicBezTo>
                  <a:cubicBezTo>
                    <a:pt x="134" y="10367"/>
                    <a:pt x="300" y="10701"/>
                    <a:pt x="501" y="10934"/>
                  </a:cubicBezTo>
                  <a:cubicBezTo>
                    <a:pt x="534" y="10968"/>
                    <a:pt x="567" y="10968"/>
                    <a:pt x="567" y="10968"/>
                  </a:cubicBezTo>
                  <a:cubicBezTo>
                    <a:pt x="367" y="10701"/>
                    <a:pt x="234" y="10367"/>
                    <a:pt x="167" y="10034"/>
                  </a:cubicBezTo>
                  <a:cubicBezTo>
                    <a:pt x="100" y="9633"/>
                    <a:pt x="200" y="9233"/>
                    <a:pt x="501" y="8933"/>
                  </a:cubicBezTo>
                  <a:cubicBezTo>
                    <a:pt x="667" y="8766"/>
                    <a:pt x="901" y="8666"/>
                    <a:pt x="1134" y="8633"/>
                  </a:cubicBezTo>
                  <a:cubicBezTo>
                    <a:pt x="1183" y="8627"/>
                    <a:pt x="1231" y="8624"/>
                    <a:pt x="1278" y="8624"/>
                  </a:cubicBezTo>
                  <a:cubicBezTo>
                    <a:pt x="1423" y="8624"/>
                    <a:pt x="1559" y="8651"/>
                    <a:pt x="1680" y="8709"/>
                  </a:cubicBezTo>
                  <a:lnTo>
                    <a:pt x="1680" y="8709"/>
                  </a:lnTo>
                  <a:cubicBezTo>
                    <a:pt x="1748" y="8767"/>
                    <a:pt x="1822" y="8820"/>
                    <a:pt x="1902" y="8866"/>
                  </a:cubicBezTo>
                  <a:lnTo>
                    <a:pt x="2369" y="9133"/>
                  </a:lnTo>
                  <a:lnTo>
                    <a:pt x="2369" y="9133"/>
                  </a:lnTo>
                  <a:lnTo>
                    <a:pt x="2002" y="8766"/>
                  </a:lnTo>
                  <a:cubicBezTo>
                    <a:pt x="1930" y="8694"/>
                    <a:pt x="1849" y="8638"/>
                    <a:pt x="1762" y="8596"/>
                  </a:cubicBezTo>
                  <a:lnTo>
                    <a:pt x="1762" y="8596"/>
                  </a:lnTo>
                  <a:cubicBezTo>
                    <a:pt x="1527" y="8370"/>
                    <a:pt x="1346" y="8072"/>
                    <a:pt x="1268" y="7732"/>
                  </a:cubicBezTo>
                  <a:cubicBezTo>
                    <a:pt x="1168" y="7298"/>
                    <a:pt x="1301" y="6798"/>
                    <a:pt x="1601" y="6431"/>
                  </a:cubicBezTo>
                  <a:cubicBezTo>
                    <a:pt x="1905" y="6099"/>
                    <a:pt x="2301" y="5905"/>
                    <a:pt x="2731" y="5905"/>
                  </a:cubicBezTo>
                  <a:cubicBezTo>
                    <a:pt x="2820" y="5905"/>
                    <a:pt x="2911" y="5913"/>
                    <a:pt x="3002" y="5931"/>
                  </a:cubicBezTo>
                  <a:cubicBezTo>
                    <a:pt x="3536" y="6031"/>
                    <a:pt x="4003" y="6398"/>
                    <a:pt x="4203" y="6931"/>
                  </a:cubicBezTo>
                  <a:lnTo>
                    <a:pt x="4403" y="6865"/>
                  </a:lnTo>
                  <a:cubicBezTo>
                    <a:pt x="4303" y="6464"/>
                    <a:pt x="4237" y="6064"/>
                    <a:pt x="4270" y="5664"/>
                  </a:cubicBezTo>
                  <a:cubicBezTo>
                    <a:pt x="4270" y="5263"/>
                    <a:pt x="4503" y="4897"/>
                    <a:pt x="4870" y="4730"/>
                  </a:cubicBezTo>
                  <a:cubicBezTo>
                    <a:pt x="4987" y="4691"/>
                    <a:pt x="5107" y="4672"/>
                    <a:pt x="5225" y="4672"/>
                  </a:cubicBezTo>
                  <a:cubicBezTo>
                    <a:pt x="5512" y="4672"/>
                    <a:pt x="5792" y="4784"/>
                    <a:pt x="6005" y="4997"/>
                  </a:cubicBezTo>
                  <a:cubicBezTo>
                    <a:pt x="6305" y="5330"/>
                    <a:pt x="6572" y="5697"/>
                    <a:pt x="6738" y="6097"/>
                  </a:cubicBezTo>
                  <a:lnTo>
                    <a:pt x="6972" y="6598"/>
                  </a:lnTo>
                  <a:lnTo>
                    <a:pt x="6939" y="6031"/>
                  </a:lnTo>
                  <a:cubicBezTo>
                    <a:pt x="6938" y="6020"/>
                    <a:pt x="6937" y="6009"/>
                    <a:pt x="6936" y="5998"/>
                  </a:cubicBezTo>
                  <a:lnTo>
                    <a:pt x="6936" y="5998"/>
                  </a:lnTo>
                  <a:lnTo>
                    <a:pt x="6939" y="5997"/>
                  </a:lnTo>
                  <a:cubicBezTo>
                    <a:pt x="6938" y="5995"/>
                    <a:pt x="6937" y="5992"/>
                    <a:pt x="6936" y="5990"/>
                  </a:cubicBezTo>
                  <a:lnTo>
                    <a:pt x="6936" y="5990"/>
                  </a:lnTo>
                  <a:cubicBezTo>
                    <a:pt x="6905" y="5535"/>
                    <a:pt x="6906" y="5049"/>
                    <a:pt x="6939" y="4563"/>
                  </a:cubicBezTo>
                  <a:cubicBezTo>
                    <a:pt x="6972" y="4329"/>
                    <a:pt x="7005" y="4096"/>
                    <a:pt x="7072" y="3862"/>
                  </a:cubicBezTo>
                  <a:cubicBezTo>
                    <a:pt x="7072" y="3629"/>
                    <a:pt x="7172" y="3429"/>
                    <a:pt x="7272" y="3229"/>
                  </a:cubicBezTo>
                  <a:cubicBezTo>
                    <a:pt x="7343" y="3141"/>
                    <a:pt x="7441" y="3099"/>
                    <a:pt x="7538" y="3099"/>
                  </a:cubicBezTo>
                  <a:cubicBezTo>
                    <a:pt x="7624" y="3099"/>
                    <a:pt x="7709" y="3132"/>
                    <a:pt x="7772" y="3195"/>
                  </a:cubicBezTo>
                  <a:cubicBezTo>
                    <a:pt x="7939" y="3329"/>
                    <a:pt x="8106" y="3496"/>
                    <a:pt x="8239" y="3662"/>
                  </a:cubicBezTo>
                  <a:lnTo>
                    <a:pt x="9207" y="4596"/>
                  </a:lnTo>
                  <a:lnTo>
                    <a:pt x="9507" y="4897"/>
                  </a:lnTo>
                  <a:lnTo>
                    <a:pt x="9374" y="4496"/>
                  </a:lnTo>
                  <a:cubicBezTo>
                    <a:pt x="9370" y="4487"/>
                    <a:pt x="9367" y="4478"/>
                    <a:pt x="9364" y="4469"/>
                  </a:cubicBezTo>
                  <a:lnTo>
                    <a:pt x="9364" y="4469"/>
                  </a:lnTo>
                  <a:lnTo>
                    <a:pt x="9374" y="4463"/>
                  </a:lnTo>
                  <a:lnTo>
                    <a:pt x="9355" y="4444"/>
                  </a:lnTo>
                  <a:lnTo>
                    <a:pt x="9355" y="4444"/>
                  </a:lnTo>
                  <a:cubicBezTo>
                    <a:pt x="9202" y="3992"/>
                    <a:pt x="9140" y="3512"/>
                    <a:pt x="9140" y="3062"/>
                  </a:cubicBezTo>
                  <a:cubicBezTo>
                    <a:pt x="9140" y="2595"/>
                    <a:pt x="9240" y="2161"/>
                    <a:pt x="9440" y="1761"/>
                  </a:cubicBezTo>
                  <a:cubicBezTo>
                    <a:pt x="9590" y="1611"/>
                    <a:pt x="9782" y="1536"/>
                    <a:pt x="9974" y="1536"/>
                  </a:cubicBezTo>
                  <a:cubicBezTo>
                    <a:pt x="10166" y="1536"/>
                    <a:pt x="10358" y="1611"/>
                    <a:pt x="10508" y="1761"/>
                  </a:cubicBezTo>
                  <a:cubicBezTo>
                    <a:pt x="10775" y="2028"/>
                    <a:pt x="10975" y="2361"/>
                    <a:pt x="11075" y="2728"/>
                  </a:cubicBezTo>
                  <a:lnTo>
                    <a:pt x="11275" y="3195"/>
                  </a:lnTo>
                  <a:lnTo>
                    <a:pt x="11242" y="2695"/>
                  </a:lnTo>
                  <a:cubicBezTo>
                    <a:pt x="11240" y="2684"/>
                    <a:pt x="11239" y="2673"/>
                    <a:pt x="11238" y="2662"/>
                  </a:cubicBezTo>
                  <a:lnTo>
                    <a:pt x="11238" y="2662"/>
                  </a:lnTo>
                  <a:lnTo>
                    <a:pt x="11242" y="2662"/>
                  </a:lnTo>
                  <a:cubicBezTo>
                    <a:pt x="11240" y="2654"/>
                    <a:pt x="11238" y="2646"/>
                    <a:pt x="11236" y="2638"/>
                  </a:cubicBezTo>
                  <a:lnTo>
                    <a:pt x="11236" y="2638"/>
                  </a:lnTo>
                  <a:cubicBezTo>
                    <a:pt x="11177" y="2057"/>
                    <a:pt x="11212" y="1476"/>
                    <a:pt x="11342" y="927"/>
                  </a:cubicBezTo>
                  <a:cubicBezTo>
                    <a:pt x="11342" y="694"/>
                    <a:pt x="11442" y="460"/>
                    <a:pt x="11575" y="260"/>
                  </a:cubicBezTo>
                  <a:cubicBezTo>
                    <a:pt x="11649" y="136"/>
                    <a:pt x="11779" y="68"/>
                    <a:pt x="11922" y="68"/>
                  </a:cubicBezTo>
                  <a:cubicBezTo>
                    <a:pt x="11972" y="68"/>
                    <a:pt x="12024" y="76"/>
                    <a:pt x="12076" y="93"/>
                  </a:cubicBezTo>
                  <a:cubicBezTo>
                    <a:pt x="12342" y="227"/>
                    <a:pt x="12543" y="427"/>
                    <a:pt x="12609" y="694"/>
                  </a:cubicBezTo>
                  <a:cubicBezTo>
                    <a:pt x="12643" y="794"/>
                    <a:pt x="12676" y="860"/>
                    <a:pt x="12743" y="960"/>
                  </a:cubicBezTo>
                  <a:cubicBezTo>
                    <a:pt x="12743" y="960"/>
                    <a:pt x="12743" y="927"/>
                    <a:pt x="12743" y="894"/>
                  </a:cubicBezTo>
                  <a:cubicBezTo>
                    <a:pt x="12709" y="827"/>
                    <a:pt x="12709" y="760"/>
                    <a:pt x="12676" y="660"/>
                  </a:cubicBezTo>
                  <a:cubicBezTo>
                    <a:pt x="12609" y="393"/>
                    <a:pt x="12409" y="126"/>
                    <a:pt x="12109" y="26"/>
                  </a:cubicBezTo>
                  <a:cubicBezTo>
                    <a:pt x="12057" y="9"/>
                    <a:pt x="12001" y="1"/>
                    <a:pt x="1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3539375" y="2960800"/>
              <a:ext cx="237675" cy="365375"/>
            </a:xfrm>
            <a:custGeom>
              <a:avLst/>
              <a:gdLst/>
              <a:ahLst/>
              <a:cxnLst/>
              <a:rect l="l" t="t" r="r" b="b"/>
              <a:pathLst>
                <a:path w="9507" h="14615" extrusionOk="0">
                  <a:moveTo>
                    <a:pt x="694" y="0"/>
                  </a:moveTo>
                  <a:cubicBezTo>
                    <a:pt x="619" y="0"/>
                    <a:pt x="541" y="22"/>
                    <a:pt x="467" y="71"/>
                  </a:cubicBezTo>
                  <a:cubicBezTo>
                    <a:pt x="334" y="138"/>
                    <a:pt x="234" y="238"/>
                    <a:pt x="167" y="371"/>
                  </a:cubicBezTo>
                  <a:cubicBezTo>
                    <a:pt x="134" y="438"/>
                    <a:pt x="100" y="538"/>
                    <a:pt x="67" y="605"/>
                  </a:cubicBezTo>
                  <a:cubicBezTo>
                    <a:pt x="33" y="671"/>
                    <a:pt x="0" y="705"/>
                    <a:pt x="33" y="705"/>
                  </a:cubicBezTo>
                  <a:cubicBezTo>
                    <a:pt x="33" y="705"/>
                    <a:pt x="67" y="605"/>
                    <a:pt x="200" y="405"/>
                  </a:cubicBezTo>
                  <a:cubicBezTo>
                    <a:pt x="267" y="271"/>
                    <a:pt x="367" y="171"/>
                    <a:pt x="500" y="138"/>
                  </a:cubicBezTo>
                  <a:cubicBezTo>
                    <a:pt x="566" y="98"/>
                    <a:pt x="637" y="80"/>
                    <a:pt x="705" y="80"/>
                  </a:cubicBezTo>
                  <a:cubicBezTo>
                    <a:pt x="810" y="80"/>
                    <a:pt x="907" y="124"/>
                    <a:pt x="967" y="204"/>
                  </a:cubicBezTo>
                  <a:cubicBezTo>
                    <a:pt x="1068" y="438"/>
                    <a:pt x="1101" y="671"/>
                    <a:pt x="1068" y="905"/>
                  </a:cubicBezTo>
                  <a:cubicBezTo>
                    <a:pt x="1068" y="1172"/>
                    <a:pt x="1068" y="1472"/>
                    <a:pt x="1034" y="1772"/>
                  </a:cubicBezTo>
                  <a:cubicBezTo>
                    <a:pt x="934" y="2439"/>
                    <a:pt x="767" y="3140"/>
                    <a:pt x="467" y="3774"/>
                  </a:cubicBezTo>
                  <a:lnTo>
                    <a:pt x="267" y="4307"/>
                  </a:lnTo>
                  <a:lnTo>
                    <a:pt x="267" y="4307"/>
                  </a:lnTo>
                  <a:lnTo>
                    <a:pt x="601" y="3840"/>
                  </a:lnTo>
                  <a:cubicBezTo>
                    <a:pt x="604" y="3837"/>
                    <a:pt x="608" y="3833"/>
                    <a:pt x="612" y="3829"/>
                  </a:cubicBezTo>
                  <a:lnTo>
                    <a:pt x="612" y="3829"/>
                  </a:lnTo>
                  <a:lnTo>
                    <a:pt x="634" y="3840"/>
                  </a:lnTo>
                  <a:cubicBezTo>
                    <a:pt x="641" y="3822"/>
                    <a:pt x="649" y="3804"/>
                    <a:pt x="656" y="3785"/>
                  </a:cubicBezTo>
                  <a:lnTo>
                    <a:pt x="656" y="3785"/>
                  </a:lnTo>
                  <a:cubicBezTo>
                    <a:pt x="771" y="3670"/>
                    <a:pt x="886" y="3555"/>
                    <a:pt x="1001" y="3440"/>
                  </a:cubicBezTo>
                  <a:cubicBezTo>
                    <a:pt x="1121" y="3368"/>
                    <a:pt x="1241" y="3313"/>
                    <a:pt x="1374" y="3313"/>
                  </a:cubicBezTo>
                  <a:cubicBezTo>
                    <a:pt x="1425" y="3313"/>
                    <a:pt x="1479" y="3321"/>
                    <a:pt x="1535" y="3340"/>
                  </a:cubicBezTo>
                  <a:cubicBezTo>
                    <a:pt x="1701" y="3373"/>
                    <a:pt x="1835" y="3540"/>
                    <a:pt x="1801" y="3740"/>
                  </a:cubicBezTo>
                  <a:cubicBezTo>
                    <a:pt x="1801" y="3940"/>
                    <a:pt x="1735" y="4174"/>
                    <a:pt x="1668" y="4374"/>
                  </a:cubicBezTo>
                  <a:cubicBezTo>
                    <a:pt x="1479" y="5257"/>
                    <a:pt x="1170" y="6110"/>
                    <a:pt x="827" y="6961"/>
                  </a:cubicBezTo>
                  <a:lnTo>
                    <a:pt x="827" y="6961"/>
                  </a:lnTo>
                  <a:cubicBezTo>
                    <a:pt x="796" y="7010"/>
                    <a:pt x="765" y="7060"/>
                    <a:pt x="734" y="7109"/>
                  </a:cubicBezTo>
                  <a:lnTo>
                    <a:pt x="934" y="7176"/>
                  </a:lnTo>
                  <a:cubicBezTo>
                    <a:pt x="1168" y="6776"/>
                    <a:pt x="1434" y="6409"/>
                    <a:pt x="1801" y="6109"/>
                  </a:cubicBezTo>
                  <a:cubicBezTo>
                    <a:pt x="2015" y="5953"/>
                    <a:pt x="2274" y="5866"/>
                    <a:pt x="2532" y="5866"/>
                  </a:cubicBezTo>
                  <a:cubicBezTo>
                    <a:pt x="2717" y="5866"/>
                    <a:pt x="2902" y="5911"/>
                    <a:pt x="3069" y="6009"/>
                  </a:cubicBezTo>
                  <a:cubicBezTo>
                    <a:pt x="3469" y="6309"/>
                    <a:pt x="3669" y="6776"/>
                    <a:pt x="3636" y="7276"/>
                  </a:cubicBezTo>
                  <a:cubicBezTo>
                    <a:pt x="3603" y="7777"/>
                    <a:pt x="3469" y="8277"/>
                    <a:pt x="3202" y="8744"/>
                  </a:cubicBezTo>
                  <a:lnTo>
                    <a:pt x="3002" y="9144"/>
                  </a:lnTo>
                  <a:lnTo>
                    <a:pt x="3091" y="9189"/>
                  </a:lnTo>
                  <a:lnTo>
                    <a:pt x="3091" y="9189"/>
                  </a:lnTo>
                  <a:lnTo>
                    <a:pt x="3202" y="9278"/>
                  </a:lnTo>
                  <a:lnTo>
                    <a:pt x="3268" y="9136"/>
                  </a:lnTo>
                  <a:lnTo>
                    <a:pt x="3268" y="9136"/>
                  </a:lnTo>
                  <a:cubicBezTo>
                    <a:pt x="3533" y="8720"/>
                    <a:pt x="3906" y="8389"/>
                    <a:pt x="4337" y="8143"/>
                  </a:cubicBezTo>
                  <a:cubicBezTo>
                    <a:pt x="4487" y="8068"/>
                    <a:pt x="4649" y="8031"/>
                    <a:pt x="4807" y="8031"/>
                  </a:cubicBezTo>
                  <a:cubicBezTo>
                    <a:pt x="5138" y="8031"/>
                    <a:pt x="5457" y="8194"/>
                    <a:pt x="5637" y="8510"/>
                  </a:cubicBezTo>
                  <a:cubicBezTo>
                    <a:pt x="5738" y="8744"/>
                    <a:pt x="5771" y="8977"/>
                    <a:pt x="5804" y="9244"/>
                  </a:cubicBezTo>
                  <a:cubicBezTo>
                    <a:pt x="5838" y="9478"/>
                    <a:pt x="5838" y="9745"/>
                    <a:pt x="5804" y="9978"/>
                  </a:cubicBezTo>
                  <a:cubicBezTo>
                    <a:pt x="5804" y="10478"/>
                    <a:pt x="5704" y="10979"/>
                    <a:pt x="5537" y="11446"/>
                  </a:cubicBezTo>
                  <a:lnTo>
                    <a:pt x="5704" y="11546"/>
                  </a:lnTo>
                  <a:cubicBezTo>
                    <a:pt x="5738" y="11461"/>
                    <a:pt x="5769" y="11376"/>
                    <a:pt x="5798" y="11291"/>
                  </a:cubicBezTo>
                  <a:lnTo>
                    <a:pt x="5798" y="11291"/>
                  </a:lnTo>
                  <a:cubicBezTo>
                    <a:pt x="5881" y="11112"/>
                    <a:pt x="5976" y="10945"/>
                    <a:pt x="6071" y="10779"/>
                  </a:cubicBezTo>
                  <a:cubicBezTo>
                    <a:pt x="6205" y="10579"/>
                    <a:pt x="6405" y="10412"/>
                    <a:pt x="6605" y="10312"/>
                  </a:cubicBezTo>
                  <a:cubicBezTo>
                    <a:pt x="6703" y="10270"/>
                    <a:pt x="6800" y="10251"/>
                    <a:pt x="6898" y="10251"/>
                  </a:cubicBezTo>
                  <a:cubicBezTo>
                    <a:pt x="7034" y="10251"/>
                    <a:pt x="7170" y="10287"/>
                    <a:pt x="7305" y="10345"/>
                  </a:cubicBezTo>
                  <a:cubicBezTo>
                    <a:pt x="7472" y="10478"/>
                    <a:pt x="7572" y="10679"/>
                    <a:pt x="7572" y="10912"/>
                  </a:cubicBezTo>
                  <a:cubicBezTo>
                    <a:pt x="7603" y="11722"/>
                    <a:pt x="7547" y="12532"/>
                    <a:pt x="7431" y="13342"/>
                  </a:cubicBezTo>
                  <a:lnTo>
                    <a:pt x="7431" y="13342"/>
                  </a:lnTo>
                  <a:cubicBezTo>
                    <a:pt x="7417" y="13397"/>
                    <a:pt x="7409" y="13452"/>
                    <a:pt x="7406" y="13508"/>
                  </a:cubicBezTo>
                  <a:lnTo>
                    <a:pt x="7406" y="13508"/>
                  </a:lnTo>
                  <a:cubicBezTo>
                    <a:pt x="7406" y="13510"/>
                    <a:pt x="7406" y="13512"/>
                    <a:pt x="7405" y="13514"/>
                  </a:cubicBezTo>
                  <a:lnTo>
                    <a:pt x="7406" y="13514"/>
                  </a:lnTo>
                  <a:cubicBezTo>
                    <a:pt x="7406" y="13525"/>
                    <a:pt x="7405" y="13536"/>
                    <a:pt x="7405" y="13547"/>
                  </a:cubicBezTo>
                  <a:lnTo>
                    <a:pt x="7472" y="14148"/>
                  </a:lnTo>
                  <a:lnTo>
                    <a:pt x="7572" y="13547"/>
                  </a:lnTo>
                  <a:cubicBezTo>
                    <a:pt x="7592" y="13416"/>
                    <a:pt x="7611" y="13284"/>
                    <a:pt x="7628" y="13153"/>
                  </a:cubicBezTo>
                  <a:lnTo>
                    <a:pt x="7628" y="13153"/>
                  </a:lnTo>
                  <a:cubicBezTo>
                    <a:pt x="7686" y="13027"/>
                    <a:pt x="7782" y="12918"/>
                    <a:pt x="7906" y="12847"/>
                  </a:cubicBezTo>
                  <a:cubicBezTo>
                    <a:pt x="8027" y="12766"/>
                    <a:pt x="8173" y="12722"/>
                    <a:pt x="8321" y="12722"/>
                  </a:cubicBezTo>
                  <a:cubicBezTo>
                    <a:pt x="8417" y="12722"/>
                    <a:pt x="8514" y="12741"/>
                    <a:pt x="8606" y="12780"/>
                  </a:cubicBezTo>
                  <a:cubicBezTo>
                    <a:pt x="8973" y="12880"/>
                    <a:pt x="9273" y="13214"/>
                    <a:pt x="9373" y="13614"/>
                  </a:cubicBezTo>
                  <a:cubicBezTo>
                    <a:pt x="9440" y="13848"/>
                    <a:pt x="9440" y="14081"/>
                    <a:pt x="9407" y="14348"/>
                  </a:cubicBezTo>
                  <a:cubicBezTo>
                    <a:pt x="9386" y="14453"/>
                    <a:pt x="9378" y="14532"/>
                    <a:pt x="9375" y="14576"/>
                  </a:cubicBezTo>
                  <a:lnTo>
                    <a:pt x="9375" y="14576"/>
                  </a:lnTo>
                  <a:cubicBezTo>
                    <a:pt x="9474" y="14244"/>
                    <a:pt x="9506" y="13913"/>
                    <a:pt x="9407" y="13614"/>
                  </a:cubicBezTo>
                  <a:cubicBezTo>
                    <a:pt x="9340" y="13180"/>
                    <a:pt x="9040" y="12847"/>
                    <a:pt x="8606" y="12680"/>
                  </a:cubicBezTo>
                  <a:cubicBezTo>
                    <a:pt x="8516" y="12654"/>
                    <a:pt x="8415" y="12638"/>
                    <a:pt x="8313" y="12638"/>
                  </a:cubicBezTo>
                  <a:cubicBezTo>
                    <a:pt x="8150" y="12638"/>
                    <a:pt x="7982" y="12678"/>
                    <a:pt x="7839" y="12780"/>
                  </a:cubicBezTo>
                  <a:cubicBezTo>
                    <a:pt x="7771" y="12823"/>
                    <a:pt x="7709" y="12874"/>
                    <a:pt x="7655" y="12932"/>
                  </a:cubicBezTo>
                  <a:lnTo>
                    <a:pt x="7655" y="12932"/>
                  </a:lnTo>
                  <a:cubicBezTo>
                    <a:pt x="7732" y="12268"/>
                    <a:pt x="7764" y="11600"/>
                    <a:pt x="7739" y="10912"/>
                  </a:cubicBezTo>
                  <a:cubicBezTo>
                    <a:pt x="7772" y="10645"/>
                    <a:pt x="7639" y="10378"/>
                    <a:pt x="7405" y="10212"/>
                  </a:cubicBezTo>
                  <a:cubicBezTo>
                    <a:pt x="7244" y="10131"/>
                    <a:pt x="7070" y="10087"/>
                    <a:pt x="6899" y="10087"/>
                  </a:cubicBezTo>
                  <a:cubicBezTo>
                    <a:pt x="6787" y="10087"/>
                    <a:pt x="6677" y="10105"/>
                    <a:pt x="6571" y="10145"/>
                  </a:cubicBezTo>
                  <a:cubicBezTo>
                    <a:pt x="6332" y="10235"/>
                    <a:pt x="6120" y="10404"/>
                    <a:pt x="5959" y="10631"/>
                  </a:cubicBezTo>
                  <a:lnTo>
                    <a:pt x="5959" y="10631"/>
                  </a:lnTo>
                  <a:cubicBezTo>
                    <a:pt x="5989" y="10435"/>
                    <a:pt x="6004" y="10240"/>
                    <a:pt x="6004" y="10045"/>
                  </a:cubicBezTo>
                  <a:cubicBezTo>
                    <a:pt x="6038" y="9778"/>
                    <a:pt x="6038" y="9511"/>
                    <a:pt x="6004" y="9244"/>
                  </a:cubicBezTo>
                  <a:cubicBezTo>
                    <a:pt x="6004" y="8977"/>
                    <a:pt x="5938" y="8677"/>
                    <a:pt x="5838" y="8444"/>
                  </a:cubicBezTo>
                  <a:cubicBezTo>
                    <a:pt x="5704" y="8143"/>
                    <a:pt x="5437" y="7943"/>
                    <a:pt x="5137" y="7877"/>
                  </a:cubicBezTo>
                  <a:cubicBezTo>
                    <a:pt x="5048" y="7854"/>
                    <a:pt x="4952" y="7843"/>
                    <a:pt x="4853" y="7843"/>
                  </a:cubicBezTo>
                  <a:cubicBezTo>
                    <a:pt x="4655" y="7843"/>
                    <a:pt x="4448" y="7888"/>
                    <a:pt x="4270" y="7977"/>
                  </a:cubicBezTo>
                  <a:cubicBezTo>
                    <a:pt x="4022" y="8109"/>
                    <a:pt x="3791" y="8273"/>
                    <a:pt x="3585" y="8466"/>
                  </a:cubicBezTo>
                  <a:lnTo>
                    <a:pt x="3585" y="8466"/>
                  </a:lnTo>
                  <a:cubicBezTo>
                    <a:pt x="3732" y="8099"/>
                    <a:pt x="3812" y="7704"/>
                    <a:pt x="3836" y="7310"/>
                  </a:cubicBezTo>
                  <a:cubicBezTo>
                    <a:pt x="3870" y="6742"/>
                    <a:pt x="3636" y="6209"/>
                    <a:pt x="3202" y="5842"/>
                  </a:cubicBezTo>
                  <a:cubicBezTo>
                    <a:pt x="3021" y="5713"/>
                    <a:pt x="2800" y="5663"/>
                    <a:pt x="2586" y="5663"/>
                  </a:cubicBezTo>
                  <a:cubicBezTo>
                    <a:pt x="2523" y="5663"/>
                    <a:pt x="2462" y="5668"/>
                    <a:pt x="2402" y="5675"/>
                  </a:cubicBezTo>
                  <a:cubicBezTo>
                    <a:pt x="2135" y="5708"/>
                    <a:pt x="1901" y="5808"/>
                    <a:pt x="1668" y="5975"/>
                  </a:cubicBezTo>
                  <a:cubicBezTo>
                    <a:pt x="1528" y="6089"/>
                    <a:pt x="1399" y="6218"/>
                    <a:pt x="1277" y="6357"/>
                  </a:cubicBezTo>
                  <a:lnTo>
                    <a:pt x="1277" y="6357"/>
                  </a:lnTo>
                  <a:cubicBezTo>
                    <a:pt x="1513" y="5733"/>
                    <a:pt x="1707" y="5087"/>
                    <a:pt x="1868" y="4441"/>
                  </a:cubicBezTo>
                  <a:cubicBezTo>
                    <a:pt x="1901" y="4207"/>
                    <a:pt x="1968" y="3974"/>
                    <a:pt x="1968" y="3740"/>
                  </a:cubicBezTo>
                  <a:cubicBezTo>
                    <a:pt x="1968" y="3640"/>
                    <a:pt x="1935" y="3507"/>
                    <a:pt x="1868" y="3407"/>
                  </a:cubicBezTo>
                  <a:cubicBezTo>
                    <a:pt x="1801" y="3307"/>
                    <a:pt x="1701" y="3207"/>
                    <a:pt x="1568" y="3173"/>
                  </a:cubicBezTo>
                  <a:cubicBezTo>
                    <a:pt x="1515" y="3166"/>
                    <a:pt x="1463" y="3162"/>
                    <a:pt x="1411" y="3162"/>
                  </a:cubicBezTo>
                  <a:cubicBezTo>
                    <a:pt x="1231" y="3162"/>
                    <a:pt x="1056" y="3211"/>
                    <a:pt x="901" y="3340"/>
                  </a:cubicBezTo>
                  <a:cubicBezTo>
                    <a:pt x="860" y="3380"/>
                    <a:pt x="817" y="3421"/>
                    <a:pt x="773" y="3462"/>
                  </a:cubicBezTo>
                  <a:lnTo>
                    <a:pt x="773" y="3462"/>
                  </a:lnTo>
                  <a:cubicBezTo>
                    <a:pt x="960" y="2911"/>
                    <a:pt x="1080" y="2341"/>
                    <a:pt x="1134" y="1772"/>
                  </a:cubicBezTo>
                  <a:cubicBezTo>
                    <a:pt x="1168" y="1472"/>
                    <a:pt x="1201" y="1172"/>
                    <a:pt x="1168" y="905"/>
                  </a:cubicBezTo>
                  <a:cubicBezTo>
                    <a:pt x="1201" y="638"/>
                    <a:pt x="1168" y="405"/>
                    <a:pt x="1034" y="171"/>
                  </a:cubicBezTo>
                  <a:cubicBezTo>
                    <a:pt x="950" y="66"/>
                    <a:pt x="825" y="0"/>
                    <a:pt x="694" y="0"/>
                  </a:cubicBezTo>
                  <a:close/>
                  <a:moveTo>
                    <a:pt x="9375" y="14576"/>
                  </a:moveTo>
                  <a:cubicBezTo>
                    <a:pt x="9375" y="14578"/>
                    <a:pt x="9374" y="14580"/>
                    <a:pt x="9373" y="14581"/>
                  </a:cubicBezTo>
                  <a:cubicBezTo>
                    <a:pt x="9373" y="14581"/>
                    <a:pt x="9373" y="14615"/>
                    <a:pt x="9373" y="14615"/>
                  </a:cubicBezTo>
                  <a:cubicBezTo>
                    <a:pt x="9373" y="14615"/>
                    <a:pt x="9373" y="14601"/>
                    <a:pt x="9375" y="145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3956325" y="2057750"/>
              <a:ext cx="485375" cy="781425"/>
            </a:xfrm>
            <a:custGeom>
              <a:avLst/>
              <a:gdLst/>
              <a:ahLst/>
              <a:cxnLst/>
              <a:rect l="l" t="t" r="r" b="b"/>
              <a:pathLst>
                <a:path w="19415" h="31257" extrusionOk="0">
                  <a:moveTo>
                    <a:pt x="4204" y="0"/>
                  </a:moveTo>
                  <a:lnTo>
                    <a:pt x="4204" y="0"/>
                  </a:lnTo>
                  <a:cubicBezTo>
                    <a:pt x="3336" y="701"/>
                    <a:pt x="4337" y="1969"/>
                    <a:pt x="4437" y="2436"/>
                  </a:cubicBezTo>
                  <a:cubicBezTo>
                    <a:pt x="4571" y="2903"/>
                    <a:pt x="6906" y="4470"/>
                    <a:pt x="6906" y="4470"/>
                  </a:cubicBezTo>
                  <a:lnTo>
                    <a:pt x="4971" y="4470"/>
                  </a:lnTo>
                  <a:cubicBezTo>
                    <a:pt x="4070" y="4971"/>
                    <a:pt x="3236" y="5571"/>
                    <a:pt x="2469" y="6238"/>
                  </a:cubicBezTo>
                  <a:cubicBezTo>
                    <a:pt x="1235" y="7272"/>
                    <a:pt x="2236" y="8206"/>
                    <a:pt x="2236" y="8206"/>
                  </a:cubicBezTo>
                  <a:lnTo>
                    <a:pt x="1" y="9441"/>
                  </a:lnTo>
                  <a:lnTo>
                    <a:pt x="1" y="10241"/>
                  </a:lnTo>
                  <a:cubicBezTo>
                    <a:pt x="413" y="10584"/>
                    <a:pt x="877" y="10706"/>
                    <a:pt x="1326" y="10706"/>
                  </a:cubicBezTo>
                  <a:cubicBezTo>
                    <a:pt x="2406" y="10706"/>
                    <a:pt x="3403" y="10008"/>
                    <a:pt x="3403" y="10008"/>
                  </a:cubicBezTo>
                  <a:lnTo>
                    <a:pt x="7072" y="10008"/>
                  </a:lnTo>
                  <a:cubicBezTo>
                    <a:pt x="7072" y="10008"/>
                    <a:pt x="9374" y="12243"/>
                    <a:pt x="9908" y="12643"/>
                  </a:cubicBezTo>
                  <a:cubicBezTo>
                    <a:pt x="10408" y="13043"/>
                    <a:pt x="9908" y="14111"/>
                    <a:pt x="9908" y="14111"/>
                  </a:cubicBezTo>
                  <a:lnTo>
                    <a:pt x="6572" y="14111"/>
                  </a:lnTo>
                  <a:lnTo>
                    <a:pt x="4304" y="14844"/>
                  </a:lnTo>
                  <a:lnTo>
                    <a:pt x="2236" y="17113"/>
                  </a:lnTo>
                  <a:cubicBezTo>
                    <a:pt x="2236" y="17113"/>
                    <a:pt x="2069" y="18180"/>
                    <a:pt x="2803" y="18347"/>
                  </a:cubicBezTo>
                  <a:cubicBezTo>
                    <a:pt x="2839" y="18355"/>
                    <a:pt x="2878" y="18359"/>
                    <a:pt x="2920" y="18359"/>
                  </a:cubicBezTo>
                  <a:cubicBezTo>
                    <a:pt x="3753" y="18359"/>
                    <a:pt x="5538" y="16846"/>
                    <a:pt x="5538" y="16846"/>
                  </a:cubicBezTo>
                  <a:cubicBezTo>
                    <a:pt x="5538" y="16846"/>
                    <a:pt x="5887" y="16833"/>
                    <a:pt x="6342" y="16833"/>
                  </a:cubicBezTo>
                  <a:cubicBezTo>
                    <a:pt x="7175" y="16833"/>
                    <a:pt x="8364" y="16875"/>
                    <a:pt x="8407" y="17113"/>
                  </a:cubicBezTo>
                  <a:cubicBezTo>
                    <a:pt x="8473" y="17513"/>
                    <a:pt x="9407" y="18781"/>
                    <a:pt x="9407" y="18781"/>
                  </a:cubicBezTo>
                  <a:cubicBezTo>
                    <a:pt x="9407" y="18781"/>
                    <a:pt x="9407" y="21983"/>
                    <a:pt x="9908" y="23584"/>
                  </a:cubicBezTo>
                  <a:cubicBezTo>
                    <a:pt x="10175" y="24451"/>
                    <a:pt x="10775" y="25218"/>
                    <a:pt x="11609" y="25652"/>
                  </a:cubicBezTo>
                  <a:cubicBezTo>
                    <a:pt x="11609" y="25652"/>
                    <a:pt x="11842" y="30823"/>
                    <a:pt x="11976" y="31256"/>
                  </a:cubicBezTo>
                  <a:lnTo>
                    <a:pt x="19415" y="27854"/>
                  </a:lnTo>
                  <a:cubicBezTo>
                    <a:pt x="19415" y="27854"/>
                    <a:pt x="17080" y="11776"/>
                    <a:pt x="17080" y="10675"/>
                  </a:cubicBezTo>
                  <a:cubicBezTo>
                    <a:pt x="17080" y="9541"/>
                    <a:pt x="15378" y="8607"/>
                    <a:pt x="15378" y="8607"/>
                  </a:cubicBezTo>
                  <a:lnTo>
                    <a:pt x="10375" y="3803"/>
                  </a:lnTo>
                  <a:lnTo>
                    <a:pt x="420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4010525" y="2231875"/>
              <a:ext cx="239375" cy="73625"/>
            </a:xfrm>
            <a:custGeom>
              <a:avLst/>
              <a:gdLst/>
              <a:ahLst/>
              <a:cxnLst/>
              <a:rect l="l" t="t" r="r" b="b"/>
              <a:pathLst>
                <a:path w="9575" h="2945" extrusionOk="0">
                  <a:moveTo>
                    <a:pt x="3846" y="1"/>
                  </a:moveTo>
                  <a:cubicBezTo>
                    <a:pt x="3016" y="1"/>
                    <a:pt x="2178" y="145"/>
                    <a:pt x="1369" y="441"/>
                  </a:cubicBezTo>
                  <a:cubicBezTo>
                    <a:pt x="1035" y="574"/>
                    <a:pt x="668" y="741"/>
                    <a:pt x="334" y="941"/>
                  </a:cubicBezTo>
                  <a:cubicBezTo>
                    <a:pt x="201" y="1008"/>
                    <a:pt x="101" y="1075"/>
                    <a:pt x="1" y="1175"/>
                  </a:cubicBezTo>
                  <a:cubicBezTo>
                    <a:pt x="2" y="1176"/>
                    <a:pt x="5" y="1177"/>
                    <a:pt x="9" y="1177"/>
                  </a:cubicBezTo>
                  <a:cubicBezTo>
                    <a:pt x="82" y="1177"/>
                    <a:pt x="577" y="860"/>
                    <a:pt x="1435" y="574"/>
                  </a:cubicBezTo>
                  <a:cubicBezTo>
                    <a:pt x="2193" y="322"/>
                    <a:pt x="2973" y="199"/>
                    <a:pt x="3749" y="199"/>
                  </a:cubicBezTo>
                  <a:cubicBezTo>
                    <a:pt x="5433" y="199"/>
                    <a:pt x="7093" y="779"/>
                    <a:pt x="8440" y="1875"/>
                  </a:cubicBezTo>
                  <a:cubicBezTo>
                    <a:pt x="9151" y="2457"/>
                    <a:pt x="9517" y="2944"/>
                    <a:pt x="9570" y="2944"/>
                  </a:cubicBezTo>
                  <a:cubicBezTo>
                    <a:pt x="9572" y="2944"/>
                    <a:pt x="9573" y="2944"/>
                    <a:pt x="9574" y="2943"/>
                  </a:cubicBezTo>
                  <a:cubicBezTo>
                    <a:pt x="9508" y="2809"/>
                    <a:pt x="9408" y="2709"/>
                    <a:pt x="9308" y="2609"/>
                  </a:cubicBezTo>
                  <a:cubicBezTo>
                    <a:pt x="9074" y="2275"/>
                    <a:pt x="8807" y="2009"/>
                    <a:pt x="8540" y="1775"/>
                  </a:cubicBezTo>
                  <a:cubicBezTo>
                    <a:pt x="7217" y="609"/>
                    <a:pt x="5548" y="1"/>
                    <a:pt x="3846" y="1"/>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4082250" y="2166150"/>
              <a:ext cx="197675" cy="93425"/>
            </a:xfrm>
            <a:custGeom>
              <a:avLst/>
              <a:gdLst/>
              <a:ahLst/>
              <a:cxnLst/>
              <a:rect l="l" t="t" r="r" b="b"/>
              <a:pathLst>
                <a:path w="7907" h="3737" extrusionOk="0">
                  <a:moveTo>
                    <a:pt x="368" y="1"/>
                  </a:moveTo>
                  <a:cubicBezTo>
                    <a:pt x="234" y="1"/>
                    <a:pt x="134" y="34"/>
                    <a:pt x="1" y="68"/>
                  </a:cubicBezTo>
                  <a:cubicBezTo>
                    <a:pt x="1" y="101"/>
                    <a:pt x="501" y="68"/>
                    <a:pt x="1335" y="134"/>
                  </a:cubicBezTo>
                  <a:cubicBezTo>
                    <a:pt x="3470" y="368"/>
                    <a:pt x="5438" y="1268"/>
                    <a:pt x="6972" y="2770"/>
                  </a:cubicBezTo>
                  <a:cubicBezTo>
                    <a:pt x="7573" y="3337"/>
                    <a:pt x="7873" y="3737"/>
                    <a:pt x="7906" y="3737"/>
                  </a:cubicBezTo>
                  <a:cubicBezTo>
                    <a:pt x="7906" y="3704"/>
                    <a:pt x="7840" y="3603"/>
                    <a:pt x="7706" y="3437"/>
                  </a:cubicBezTo>
                  <a:cubicBezTo>
                    <a:pt x="7506" y="3170"/>
                    <a:pt x="7306" y="2903"/>
                    <a:pt x="7072" y="2669"/>
                  </a:cubicBezTo>
                  <a:cubicBezTo>
                    <a:pt x="6739" y="2303"/>
                    <a:pt x="6372" y="2002"/>
                    <a:pt x="5972" y="1702"/>
                  </a:cubicBezTo>
                  <a:cubicBezTo>
                    <a:pt x="5505" y="1369"/>
                    <a:pt x="4971" y="1035"/>
                    <a:pt x="4437" y="801"/>
                  </a:cubicBezTo>
                  <a:cubicBezTo>
                    <a:pt x="3903" y="535"/>
                    <a:pt x="3336" y="368"/>
                    <a:pt x="2769" y="201"/>
                  </a:cubicBezTo>
                  <a:cubicBezTo>
                    <a:pt x="2302" y="101"/>
                    <a:pt x="1835" y="34"/>
                    <a:pt x="1335" y="1"/>
                  </a:cubicBezTo>
                  <a:close/>
                </a:path>
              </a:pathLst>
            </a:custGeom>
            <a:solidFill>
              <a:srgbClr val="FF9C5D">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2549500" y="3511300"/>
              <a:ext cx="1384350" cy="490375"/>
            </a:xfrm>
            <a:custGeom>
              <a:avLst/>
              <a:gdLst/>
              <a:ahLst/>
              <a:cxnLst/>
              <a:rect l="l" t="t" r="r" b="b"/>
              <a:pathLst>
                <a:path w="55374" h="19615" extrusionOk="0">
                  <a:moveTo>
                    <a:pt x="400" y="0"/>
                  </a:moveTo>
                  <a:lnTo>
                    <a:pt x="0" y="2035"/>
                  </a:lnTo>
                  <a:lnTo>
                    <a:pt x="14978" y="10307"/>
                  </a:lnTo>
                  <a:lnTo>
                    <a:pt x="31823" y="19614"/>
                  </a:lnTo>
                  <a:lnTo>
                    <a:pt x="54406" y="19180"/>
                  </a:lnTo>
                  <a:lnTo>
                    <a:pt x="55373" y="17279"/>
                  </a:lnTo>
                  <a:lnTo>
                    <a:pt x="26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2915575" y="3721900"/>
              <a:ext cx="843975" cy="387900"/>
            </a:xfrm>
            <a:custGeom>
              <a:avLst/>
              <a:gdLst/>
              <a:ahLst/>
              <a:cxnLst/>
              <a:rect l="l" t="t" r="r" b="b"/>
              <a:pathLst>
                <a:path w="33759" h="15516" extrusionOk="0">
                  <a:moveTo>
                    <a:pt x="1525" y="0"/>
                  </a:moveTo>
                  <a:cubicBezTo>
                    <a:pt x="1053" y="0"/>
                    <a:pt x="544" y="123"/>
                    <a:pt x="1" y="416"/>
                  </a:cubicBezTo>
                  <a:lnTo>
                    <a:pt x="768" y="3585"/>
                  </a:lnTo>
                  <a:cubicBezTo>
                    <a:pt x="768" y="3585"/>
                    <a:pt x="3070" y="5820"/>
                    <a:pt x="3403" y="6687"/>
                  </a:cubicBezTo>
                  <a:cubicBezTo>
                    <a:pt x="3770" y="7554"/>
                    <a:pt x="5738" y="9255"/>
                    <a:pt x="5738" y="9255"/>
                  </a:cubicBezTo>
                  <a:lnTo>
                    <a:pt x="6339" y="12258"/>
                  </a:lnTo>
                  <a:cubicBezTo>
                    <a:pt x="6339" y="12258"/>
                    <a:pt x="7807" y="14759"/>
                    <a:pt x="9875" y="15293"/>
                  </a:cubicBezTo>
                  <a:cubicBezTo>
                    <a:pt x="10553" y="15460"/>
                    <a:pt x="11302" y="15515"/>
                    <a:pt x="11998" y="15515"/>
                  </a:cubicBezTo>
                  <a:cubicBezTo>
                    <a:pt x="13392" y="15515"/>
                    <a:pt x="14578" y="15293"/>
                    <a:pt x="14578" y="15293"/>
                  </a:cubicBezTo>
                  <a:cubicBezTo>
                    <a:pt x="14578" y="15293"/>
                    <a:pt x="19648" y="11590"/>
                    <a:pt x="20782" y="11157"/>
                  </a:cubicBezTo>
                  <a:cubicBezTo>
                    <a:pt x="21883" y="10723"/>
                    <a:pt x="32991" y="9856"/>
                    <a:pt x="33058" y="9589"/>
                  </a:cubicBezTo>
                  <a:cubicBezTo>
                    <a:pt x="33158" y="9355"/>
                    <a:pt x="33758" y="7921"/>
                    <a:pt x="32658" y="7921"/>
                  </a:cubicBezTo>
                  <a:cubicBezTo>
                    <a:pt x="31557" y="7921"/>
                    <a:pt x="26553" y="8388"/>
                    <a:pt x="26553" y="8388"/>
                  </a:cubicBezTo>
                  <a:lnTo>
                    <a:pt x="29222" y="5786"/>
                  </a:lnTo>
                  <a:cubicBezTo>
                    <a:pt x="28855" y="5152"/>
                    <a:pt x="28321" y="4652"/>
                    <a:pt x="27687" y="4352"/>
                  </a:cubicBezTo>
                  <a:cubicBezTo>
                    <a:pt x="27575" y="4309"/>
                    <a:pt x="27452" y="4291"/>
                    <a:pt x="27322" y="4291"/>
                  </a:cubicBezTo>
                  <a:cubicBezTo>
                    <a:pt x="26327" y="4291"/>
                    <a:pt x="24919" y="5386"/>
                    <a:pt x="24919" y="5386"/>
                  </a:cubicBezTo>
                  <a:lnTo>
                    <a:pt x="21149" y="7354"/>
                  </a:lnTo>
                  <a:lnTo>
                    <a:pt x="25686" y="3918"/>
                  </a:lnTo>
                  <a:cubicBezTo>
                    <a:pt x="25686" y="3918"/>
                    <a:pt x="25526" y="2348"/>
                    <a:pt x="24075" y="2348"/>
                  </a:cubicBezTo>
                  <a:cubicBezTo>
                    <a:pt x="24046" y="2348"/>
                    <a:pt x="24015" y="2349"/>
                    <a:pt x="23985" y="2350"/>
                  </a:cubicBezTo>
                  <a:cubicBezTo>
                    <a:pt x="22417" y="2451"/>
                    <a:pt x="16646" y="5886"/>
                    <a:pt x="16646" y="5886"/>
                  </a:cubicBezTo>
                  <a:lnTo>
                    <a:pt x="15279" y="6053"/>
                  </a:lnTo>
                  <a:cubicBezTo>
                    <a:pt x="15279" y="6053"/>
                    <a:pt x="15879" y="4419"/>
                    <a:pt x="16079" y="3818"/>
                  </a:cubicBezTo>
                  <a:cubicBezTo>
                    <a:pt x="16246" y="3218"/>
                    <a:pt x="17280" y="2551"/>
                    <a:pt x="17280" y="2551"/>
                  </a:cubicBezTo>
                  <a:cubicBezTo>
                    <a:pt x="17280" y="2551"/>
                    <a:pt x="16924" y="381"/>
                    <a:pt x="15701" y="381"/>
                  </a:cubicBezTo>
                  <a:cubicBezTo>
                    <a:pt x="15683" y="381"/>
                    <a:pt x="15664" y="381"/>
                    <a:pt x="15645" y="382"/>
                  </a:cubicBezTo>
                  <a:cubicBezTo>
                    <a:pt x="14211" y="549"/>
                    <a:pt x="12910" y="1350"/>
                    <a:pt x="12210" y="2617"/>
                  </a:cubicBezTo>
                  <a:cubicBezTo>
                    <a:pt x="11609" y="3818"/>
                    <a:pt x="11009" y="5453"/>
                    <a:pt x="11009" y="5453"/>
                  </a:cubicBezTo>
                  <a:lnTo>
                    <a:pt x="5405" y="3251"/>
                  </a:lnTo>
                  <a:cubicBezTo>
                    <a:pt x="5405" y="3251"/>
                    <a:pt x="3955" y="0"/>
                    <a:pt x="152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3475150" y="1398075"/>
              <a:ext cx="718050" cy="605500"/>
            </a:xfrm>
            <a:custGeom>
              <a:avLst/>
              <a:gdLst/>
              <a:ahLst/>
              <a:cxnLst/>
              <a:rect l="l" t="t" r="r" b="b"/>
              <a:pathLst>
                <a:path w="28722" h="24220" extrusionOk="0">
                  <a:moveTo>
                    <a:pt x="9936" y="1"/>
                  </a:moveTo>
                  <a:cubicBezTo>
                    <a:pt x="9871" y="1"/>
                    <a:pt x="9806" y="1"/>
                    <a:pt x="9741" y="2"/>
                  </a:cubicBezTo>
                  <a:cubicBezTo>
                    <a:pt x="7006" y="69"/>
                    <a:pt x="4404" y="1103"/>
                    <a:pt x="2369" y="2937"/>
                  </a:cubicBezTo>
                  <a:cubicBezTo>
                    <a:pt x="1201" y="4005"/>
                    <a:pt x="1" y="5139"/>
                    <a:pt x="601" y="6607"/>
                  </a:cubicBezTo>
                  <a:cubicBezTo>
                    <a:pt x="1135" y="5272"/>
                    <a:pt x="2602" y="4472"/>
                    <a:pt x="4037" y="4405"/>
                  </a:cubicBezTo>
                  <a:cubicBezTo>
                    <a:pt x="5471" y="4405"/>
                    <a:pt x="6872" y="4805"/>
                    <a:pt x="8106" y="5606"/>
                  </a:cubicBezTo>
                  <a:cubicBezTo>
                    <a:pt x="13343" y="8608"/>
                    <a:pt x="16312" y="14679"/>
                    <a:pt x="21516" y="17815"/>
                  </a:cubicBezTo>
                  <a:cubicBezTo>
                    <a:pt x="22784" y="18582"/>
                    <a:pt x="24185" y="19182"/>
                    <a:pt x="25285" y="20216"/>
                  </a:cubicBezTo>
                  <a:cubicBezTo>
                    <a:pt x="26353" y="21217"/>
                    <a:pt x="27053" y="22852"/>
                    <a:pt x="26453" y="24219"/>
                  </a:cubicBezTo>
                  <a:cubicBezTo>
                    <a:pt x="27220" y="23319"/>
                    <a:pt x="27820" y="22285"/>
                    <a:pt x="28254" y="21184"/>
                  </a:cubicBezTo>
                  <a:cubicBezTo>
                    <a:pt x="28721" y="20050"/>
                    <a:pt x="28654" y="18815"/>
                    <a:pt x="28121" y="17748"/>
                  </a:cubicBezTo>
                  <a:cubicBezTo>
                    <a:pt x="27687" y="16947"/>
                    <a:pt x="26886" y="16347"/>
                    <a:pt x="26653" y="15480"/>
                  </a:cubicBezTo>
                  <a:cubicBezTo>
                    <a:pt x="26486" y="14712"/>
                    <a:pt x="26753" y="13912"/>
                    <a:pt x="26753" y="13145"/>
                  </a:cubicBezTo>
                  <a:cubicBezTo>
                    <a:pt x="26653" y="12344"/>
                    <a:pt x="26386" y="11543"/>
                    <a:pt x="25919" y="10876"/>
                  </a:cubicBezTo>
                  <a:cubicBezTo>
                    <a:pt x="23884" y="7274"/>
                    <a:pt x="21082" y="4038"/>
                    <a:pt x="17480" y="2003"/>
                  </a:cubicBezTo>
                  <a:cubicBezTo>
                    <a:pt x="15200" y="668"/>
                    <a:pt x="12603" y="1"/>
                    <a:pt x="9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3477650" y="1739075"/>
              <a:ext cx="107600" cy="34750"/>
            </a:xfrm>
            <a:custGeom>
              <a:avLst/>
              <a:gdLst/>
              <a:ahLst/>
              <a:cxnLst/>
              <a:rect l="l" t="t" r="r" b="b"/>
              <a:pathLst>
                <a:path w="4304" h="1390" extrusionOk="0">
                  <a:moveTo>
                    <a:pt x="2286" y="1"/>
                  </a:moveTo>
                  <a:cubicBezTo>
                    <a:pt x="2236" y="1"/>
                    <a:pt x="2186" y="2"/>
                    <a:pt x="2136" y="5"/>
                  </a:cubicBezTo>
                  <a:cubicBezTo>
                    <a:pt x="1535" y="5"/>
                    <a:pt x="968" y="205"/>
                    <a:pt x="468" y="539"/>
                  </a:cubicBezTo>
                  <a:cubicBezTo>
                    <a:pt x="134" y="839"/>
                    <a:pt x="1" y="1106"/>
                    <a:pt x="101" y="1273"/>
                  </a:cubicBezTo>
                  <a:cubicBezTo>
                    <a:pt x="177" y="1360"/>
                    <a:pt x="317" y="1390"/>
                    <a:pt x="507" y="1390"/>
                  </a:cubicBezTo>
                  <a:cubicBezTo>
                    <a:pt x="897" y="1390"/>
                    <a:pt x="1495" y="1262"/>
                    <a:pt x="2169" y="1239"/>
                  </a:cubicBezTo>
                  <a:cubicBezTo>
                    <a:pt x="2239" y="1237"/>
                    <a:pt x="2308" y="1236"/>
                    <a:pt x="2376" y="1236"/>
                  </a:cubicBezTo>
                  <a:cubicBezTo>
                    <a:pt x="2893" y="1236"/>
                    <a:pt x="3361" y="1294"/>
                    <a:pt x="3705" y="1294"/>
                  </a:cubicBezTo>
                  <a:cubicBezTo>
                    <a:pt x="3967" y="1294"/>
                    <a:pt x="4156" y="1260"/>
                    <a:pt x="4237" y="1139"/>
                  </a:cubicBezTo>
                  <a:cubicBezTo>
                    <a:pt x="4304" y="1006"/>
                    <a:pt x="4170" y="739"/>
                    <a:pt x="3803" y="472"/>
                  </a:cubicBezTo>
                  <a:cubicBezTo>
                    <a:pt x="3345" y="166"/>
                    <a:pt x="2831" y="1"/>
                    <a:pt x="2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4"/>
          <p:cNvSpPr/>
          <p:nvPr/>
        </p:nvSpPr>
        <p:spPr>
          <a:xfrm>
            <a:off x="2281398" y="1760835"/>
            <a:ext cx="777300" cy="77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txBox="1">
            <a:spLocks noGrp="1"/>
          </p:cNvSpPr>
          <p:nvPr>
            <p:ph type="title"/>
          </p:nvPr>
        </p:nvSpPr>
        <p:spPr>
          <a:xfrm>
            <a:off x="720000" y="445025"/>
            <a:ext cx="81216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 Actually Need our </a:t>
            </a:r>
            <a:r>
              <a:rPr lang="en" i="1" dirty="0">
                <a:solidFill>
                  <a:schemeClr val="lt1"/>
                </a:solidFill>
              </a:rPr>
              <a:t>EventEase </a:t>
            </a:r>
            <a:endParaRPr i="1" dirty="0">
              <a:solidFill>
                <a:schemeClr val="lt1"/>
              </a:solidFill>
            </a:endParaRPr>
          </a:p>
        </p:txBody>
      </p:sp>
      <p:sp>
        <p:nvSpPr>
          <p:cNvPr id="941" name="Google Shape;941;p44"/>
          <p:cNvSpPr txBox="1">
            <a:spLocks noGrp="1"/>
          </p:cNvSpPr>
          <p:nvPr>
            <p:ph type="subTitle" idx="1"/>
          </p:nvPr>
        </p:nvSpPr>
        <p:spPr>
          <a:xfrm>
            <a:off x="4667865" y="3117696"/>
            <a:ext cx="3429000" cy="8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 want to make their events special for their Family,Reatives and loved ones ,</a:t>
            </a:r>
          </a:p>
          <a:p>
            <a:pPr marL="0" lvl="0" indent="0" algn="ctr" rtl="0">
              <a:spcBef>
                <a:spcPts val="0"/>
              </a:spcBef>
              <a:spcAft>
                <a:spcPts val="0"/>
              </a:spcAft>
              <a:buNone/>
            </a:pPr>
            <a:r>
              <a:rPr lang="en" dirty="0"/>
              <a:t>Who want to explore the world through a different angle,or plan an event on their own</a:t>
            </a:r>
            <a:endParaRPr dirty="0"/>
          </a:p>
        </p:txBody>
      </p:sp>
      <p:sp>
        <p:nvSpPr>
          <p:cNvPr id="942" name="Google Shape;942;p44"/>
          <p:cNvSpPr txBox="1">
            <a:spLocks noGrp="1"/>
          </p:cNvSpPr>
          <p:nvPr>
            <p:ph type="subTitle" idx="2"/>
          </p:nvPr>
        </p:nvSpPr>
        <p:spPr>
          <a:xfrm>
            <a:off x="955998" y="3117703"/>
            <a:ext cx="3428100" cy="8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Event planners who want to save their money and time by proper planning , Who want to get more Exposure . Event Planning Agency who needs more clients </a:t>
            </a:r>
            <a:endParaRPr dirty="0"/>
          </a:p>
        </p:txBody>
      </p:sp>
      <p:sp>
        <p:nvSpPr>
          <p:cNvPr id="943" name="Google Shape;943;p44"/>
          <p:cNvSpPr txBox="1">
            <a:spLocks noGrp="1"/>
          </p:cNvSpPr>
          <p:nvPr>
            <p:ph type="subTitle" idx="3"/>
          </p:nvPr>
        </p:nvSpPr>
        <p:spPr>
          <a:xfrm>
            <a:off x="955548" y="2684975"/>
            <a:ext cx="34290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Professional Bussinesses</a:t>
            </a:r>
            <a:endParaRPr dirty="0"/>
          </a:p>
        </p:txBody>
      </p:sp>
      <p:sp>
        <p:nvSpPr>
          <p:cNvPr id="944" name="Google Shape;944;p44"/>
          <p:cNvSpPr txBox="1">
            <a:spLocks noGrp="1"/>
          </p:cNvSpPr>
          <p:nvPr>
            <p:ph type="subTitle" idx="4"/>
          </p:nvPr>
        </p:nvSpPr>
        <p:spPr>
          <a:xfrm>
            <a:off x="4759452" y="2684965"/>
            <a:ext cx="34290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Individuals </a:t>
            </a:r>
            <a:endParaRPr dirty="0"/>
          </a:p>
        </p:txBody>
      </p:sp>
      <p:sp>
        <p:nvSpPr>
          <p:cNvPr id="945" name="Google Shape;945;p44"/>
          <p:cNvSpPr/>
          <p:nvPr/>
        </p:nvSpPr>
        <p:spPr>
          <a:xfrm>
            <a:off x="6085302" y="1760835"/>
            <a:ext cx="777300" cy="77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6" name="Google Shape;946;p44"/>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grpSp>
        <p:nvGrpSpPr>
          <p:cNvPr id="947" name="Google Shape;947;p44"/>
          <p:cNvGrpSpPr/>
          <p:nvPr/>
        </p:nvGrpSpPr>
        <p:grpSpPr>
          <a:xfrm>
            <a:off x="6290817" y="1987074"/>
            <a:ext cx="364865" cy="324822"/>
            <a:chOff x="5765817" y="3227724"/>
            <a:chExt cx="364865" cy="324822"/>
          </a:xfrm>
        </p:grpSpPr>
        <p:sp>
          <p:nvSpPr>
            <p:cNvPr id="948" name="Google Shape;948;p44"/>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44"/>
          <p:cNvGrpSpPr/>
          <p:nvPr/>
        </p:nvGrpSpPr>
        <p:grpSpPr>
          <a:xfrm>
            <a:off x="2452813" y="1954655"/>
            <a:ext cx="434465" cy="389660"/>
            <a:chOff x="5778676" y="3826972"/>
            <a:chExt cx="349052" cy="313055"/>
          </a:xfrm>
        </p:grpSpPr>
        <p:sp>
          <p:nvSpPr>
            <p:cNvPr id="952" name="Google Shape;952;p44"/>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55"/>
          <p:cNvSpPr txBox="1">
            <a:spLocks noGrp="1"/>
          </p:cNvSpPr>
          <p:nvPr>
            <p:ph type="title"/>
          </p:nvPr>
        </p:nvSpPr>
        <p:spPr>
          <a:xfrm>
            <a:off x="754707" y="883830"/>
            <a:ext cx="3817292"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Analysis</a:t>
            </a:r>
            <a:endParaRPr i="1" dirty="0">
              <a:solidFill>
                <a:schemeClr val="lt1"/>
              </a:solidFill>
            </a:endParaRPr>
          </a:p>
        </p:txBody>
      </p:sp>
      <p:sp>
        <p:nvSpPr>
          <p:cNvPr id="1300" name="Google Shape;1300;p55"/>
          <p:cNvSpPr txBox="1">
            <a:spLocks noGrp="1"/>
          </p:cNvSpPr>
          <p:nvPr>
            <p:ph type="subTitle" idx="1"/>
          </p:nvPr>
        </p:nvSpPr>
        <p:spPr>
          <a:xfrm>
            <a:off x="809709" y="1523796"/>
            <a:ext cx="3585300" cy="3069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circulated a survey form within our friends who try to manage birthday parties, Baby showers,or any kind of event in their family on their own </a:t>
            </a:r>
          </a:p>
          <a:p>
            <a:pPr marL="0" lvl="0" indent="0" algn="l" rtl="0">
              <a:spcBef>
                <a:spcPts val="0"/>
              </a:spcBef>
              <a:spcAft>
                <a:spcPts val="0"/>
              </a:spcAft>
              <a:buNone/>
            </a:pPr>
            <a:endParaRPr lang="en" dirty="0"/>
          </a:p>
          <a:p>
            <a:pPr marL="285750" lvl="0" indent="-285750" algn="ctr" rtl="0">
              <a:spcBef>
                <a:spcPts val="0"/>
              </a:spcBef>
              <a:spcAft>
                <a:spcPts val="0"/>
              </a:spcAft>
              <a:buFont typeface="Arial" panose="020B0604020202020204" pitchFamily="34" charset="0"/>
              <a:buChar char="•"/>
            </a:pPr>
            <a:r>
              <a:rPr lang="en-US" dirty="0"/>
              <a:t>Our recent survey found that </a:t>
            </a:r>
            <a:r>
              <a:rPr lang="en-US" dirty="0">
                <a:solidFill>
                  <a:srgbClr val="FF0000"/>
                </a:solidFill>
              </a:rPr>
              <a:t>87% </a:t>
            </a:r>
            <a:r>
              <a:rPr lang="en-US" dirty="0"/>
              <a:t>of teens consider saving money in event planning while </a:t>
            </a:r>
            <a:r>
              <a:rPr lang="en-US" dirty="0">
                <a:solidFill>
                  <a:srgbClr val="0070C0"/>
                </a:solidFill>
              </a:rPr>
              <a:t>42% </a:t>
            </a:r>
            <a:r>
              <a:rPr lang="en-US" dirty="0"/>
              <a:t>currently have saving behavior. </a:t>
            </a:r>
          </a:p>
          <a:p>
            <a:pPr marL="285750" lvl="0" indent="-285750" algn="ctr" rtl="0">
              <a:spcBef>
                <a:spcPts val="0"/>
              </a:spcBef>
              <a:spcAft>
                <a:spcPts val="0"/>
              </a:spcAft>
              <a:buFont typeface="Arial" panose="020B0604020202020204" pitchFamily="34" charset="0"/>
              <a:buChar char="•"/>
            </a:pPr>
            <a:endParaRPr lang="en-US" dirty="0"/>
          </a:p>
          <a:p>
            <a:pPr marL="285750" lvl="0" indent="-285750" algn="ctr" rtl="0">
              <a:spcBef>
                <a:spcPts val="0"/>
              </a:spcBef>
              <a:spcAft>
                <a:spcPts val="0"/>
              </a:spcAft>
              <a:buFont typeface="Arial" panose="020B0604020202020204" pitchFamily="34" charset="0"/>
              <a:buChar char="•"/>
            </a:pPr>
            <a:r>
              <a:rPr lang="en-US" dirty="0"/>
              <a:t>Percent of Teenagers Wasting resources  Instead of Saving(Wasting Money): </a:t>
            </a:r>
            <a:r>
              <a:rPr lang="en-US" dirty="0">
                <a:solidFill>
                  <a:srgbClr val="FF0000"/>
                </a:solidFill>
              </a:rPr>
              <a:t>7% </a:t>
            </a:r>
            <a:r>
              <a:rPr lang="en-US" dirty="0"/>
              <a:t>Saving Money and resource: </a:t>
            </a:r>
            <a:r>
              <a:rPr lang="en-US" dirty="0">
                <a:solidFill>
                  <a:srgbClr val="0070C0"/>
                </a:solidFill>
              </a:rPr>
              <a:t>35%</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1302" name="Google Shape;1302;p55"/>
          <p:cNvSpPr/>
          <p:nvPr/>
        </p:nvSpPr>
        <p:spPr>
          <a:xfrm>
            <a:off x="4661308"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3" name="Google Shape;1303;p55"/>
          <p:cNvCxnSpPr/>
          <p:nvPr/>
        </p:nvCxnSpPr>
        <p:spPr>
          <a:xfrm>
            <a:off x="-11900" y="2178558"/>
            <a:ext cx="7323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72EC4B12-F747-938E-4691-90460BF2F11C}"/>
              </a:ext>
            </a:extLst>
          </p:cNvPr>
          <p:cNvPicPr>
            <a:picLocks noChangeAspect="1"/>
          </p:cNvPicPr>
          <p:nvPr/>
        </p:nvPicPr>
        <p:blipFill>
          <a:blip r:embed="rId3"/>
          <a:stretch>
            <a:fillRect/>
          </a:stretch>
        </p:blipFill>
        <p:spPr>
          <a:xfrm>
            <a:off x="4815348" y="1171830"/>
            <a:ext cx="3429000" cy="20211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0" name="Google Shape;940;p44"/>
          <p:cNvSpPr txBox="1">
            <a:spLocks noGrp="1"/>
          </p:cNvSpPr>
          <p:nvPr>
            <p:ph type="title"/>
          </p:nvPr>
        </p:nvSpPr>
        <p:spPr>
          <a:xfrm>
            <a:off x="720000" y="445025"/>
            <a:ext cx="81216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popular countries for </a:t>
            </a:r>
            <a:r>
              <a:rPr lang="en-IN" i="1" dirty="0">
                <a:solidFill>
                  <a:schemeClr val="lt1"/>
                </a:solidFill>
              </a:rPr>
              <a:t>conferences</a:t>
            </a:r>
            <a:endParaRPr i="1" dirty="0">
              <a:solidFill>
                <a:schemeClr val="lt1"/>
              </a:solidFill>
            </a:endParaRPr>
          </a:p>
        </p:txBody>
      </p:sp>
      <p:cxnSp>
        <p:nvCxnSpPr>
          <p:cNvPr id="946" name="Google Shape;946;p44"/>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pic>
        <p:nvPicPr>
          <p:cNvPr id="11" name="Picture 10">
            <a:extLst>
              <a:ext uri="{FF2B5EF4-FFF2-40B4-BE49-F238E27FC236}">
                <a16:creationId xmlns:a16="http://schemas.microsoft.com/office/drawing/2014/main" id="{4F16436E-6CAC-CBA7-D68F-15270D5D2323}"/>
              </a:ext>
            </a:extLst>
          </p:cNvPr>
          <p:cNvPicPr>
            <a:picLocks noChangeAspect="1"/>
          </p:cNvPicPr>
          <p:nvPr/>
        </p:nvPicPr>
        <p:blipFill>
          <a:blip r:embed="rId3"/>
          <a:srcRect l="13458" t="8032" r="32432" b="9425"/>
          <a:stretch/>
        </p:blipFill>
        <p:spPr>
          <a:xfrm>
            <a:off x="1732936" y="1662956"/>
            <a:ext cx="2839064" cy="3067664"/>
          </a:xfrm>
          <a:prstGeom prst="rect">
            <a:avLst/>
          </a:prstGeom>
        </p:spPr>
      </p:pic>
      <p:sp>
        <p:nvSpPr>
          <p:cNvPr id="12" name="Google Shape;933;p43">
            <a:extLst>
              <a:ext uri="{FF2B5EF4-FFF2-40B4-BE49-F238E27FC236}">
                <a16:creationId xmlns:a16="http://schemas.microsoft.com/office/drawing/2014/main" id="{B38B446A-1500-CA6D-73FA-D12947730268}"/>
              </a:ext>
            </a:extLst>
          </p:cNvPr>
          <p:cNvSpPr txBox="1">
            <a:spLocks/>
          </p:cNvSpPr>
          <p:nvPr/>
        </p:nvSpPr>
        <p:spPr>
          <a:xfrm>
            <a:off x="150991" y="1722628"/>
            <a:ext cx="2926200" cy="269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1pPr>
            <a:lvl2pPr marL="914400" marR="0" lvl="1"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2pPr>
            <a:lvl3pPr marL="1371600" marR="0" lvl="2"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3pPr>
            <a:lvl4pPr marL="1828800" marR="0" lvl="3"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4pPr>
            <a:lvl5pPr marL="2286000" marR="0" lvl="4"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5pPr>
            <a:lvl6pPr marL="2743200" marR="0" lvl="5"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6pPr>
            <a:lvl7pPr marL="3200400" marR="0" lvl="6"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7pPr>
            <a:lvl8pPr marL="3657600" marR="0" lvl="7"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8pPr>
            <a:lvl9pPr marL="4114800" marR="0" lvl="8" indent="-317500" algn="ctr" rtl="0">
              <a:lnSpc>
                <a:spcPct val="100000"/>
              </a:lnSpc>
              <a:spcBef>
                <a:spcPts val="0"/>
              </a:spcBef>
              <a:spcAft>
                <a:spcPts val="0"/>
              </a:spcAft>
              <a:buClr>
                <a:schemeClr val="dk1"/>
              </a:buClr>
              <a:buSzPts val="1400"/>
              <a:buFont typeface="Jost"/>
              <a:buNone/>
              <a:defRPr sz="1400" b="0" i="0" u="none" strike="noStrike" cap="none">
                <a:solidFill>
                  <a:schemeClr val="dk1"/>
                </a:solidFill>
                <a:latin typeface="Jost"/>
                <a:ea typeface="Jost"/>
                <a:cs typeface="Jost"/>
                <a:sym typeface="Jost"/>
              </a:defRPr>
            </a:lvl9pPr>
          </a:lstStyle>
          <a:p>
            <a:pPr marL="0" indent="0" algn="l"/>
            <a:endParaRPr lang="en-US" dirty="0"/>
          </a:p>
        </p:txBody>
      </p:sp>
      <p:sp>
        <p:nvSpPr>
          <p:cNvPr id="15" name="Rectangle 5">
            <a:extLst>
              <a:ext uri="{FF2B5EF4-FFF2-40B4-BE49-F238E27FC236}">
                <a16:creationId xmlns:a16="http://schemas.microsoft.com/office/drawing/2014/main" id="{74552CD2-6F2A-EB10-6F52-847B54D22257}"/>
              </a:ext>
            </a:extLst>
          </p:cNvPr>
          <p:cNvSpPr>
            <a:spLocks noChangeArrowheads="1"/>
          </p:cNvSpPr>
          <p:nvPr/>
        </p:nvSpPr>
        <p:spPr bwMode="auto">
          <a:xfrm>
            <a:off x="5073480" y="1374488"/>
            <a:ext cx="194957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United States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Germany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United Kingdom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France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Australia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Canada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Spain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Italy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Netherlands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Singapore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Japan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Switzerland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United Arab Emirates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South Korea</a:t>
            </a:r>
          </a:p>
        </p:txBody>
      </p:sp>
    </p:spTree>
    <p:extLst>
      <p:ext uri="{BB962C8B-B14F-4D97-AF65-F5344CB8AC3E}">
        <p14:creationId xmlns:p14="http://schemas.microsoft.com/office/powerpoint/2010/main" val="98678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58"/>
          <p:cNvSpPr txBox="1"/>
          <p:nvPr/>
        </p:nvSpPr>
        <p:spPr>
          <a:xfrm flipH="1">
            <a:off x="720410" y="1414822"/>
            <a:ext cx="1835400" cy="38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2400" i="1" dirty="0">
                <a:solidFill>
                  <a:srgbClr val="FF9C5D"/>
                </a:solidFill>
                <a:latin typeface="Playfair Display SemiBold"/>
                <a:ea typeface="Playfair Display SemiBold"/>
                <a:cs typeface="Playfair Display SemiBold"/>
                <a:sym typeface="Playfair Display SemiBold"/>
              </a:rPr>
              <a:t>Europe </a:t>
            </a:r>
            <a:endParaRPr kumimoji="0" sz="2400" b="0" i="1" u="none" strike="noStrike" kern="0" cap="none" spc="0" normalizeH="0" baseline="0" noProof="0" dirty="0">
              <a:ln>
                <a:noFill/>
              </a:ln>
              <a:solidFill>
                <a:srgbClr val="FF9C5D"/>
              </a:solidFill>
              <a:effectLst/>
              <a:uLnTx/>
              <a:uFillTx/>
              <a:latin typeface="Playfair Display SemiBold"/>
              <a:ea typeface="Playfair Display SemiBold"/>
              <a:cs typeface="Playfair Display SemiBold"/>
              <a:sym typeface="Playfair Display SemiBold"/>
            </a:endParaRPr>
          </a:p>
        </p:txBody>
      </p:sp>
      <p:sp>
        <p:nvSpPr>
          <p:cNvPr id="1327" name="Google Shape;1327;p58"/>
          <p:cNvSpPr txBox="1"/>
          <p:nvPr/>
        </p:nvSpPr>
        <p:spPr>
          <a:xfrm flipH="1">
            <a:off x="720410" y="3607202"/>
            <a:ext cx="1835400" cy="38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2400" i="1" dirty="0">
                <a:solidFill>
                  <a:srgbClr val="FF9C5D"/>
                </a:solidFill>
                <a:latin typeface="Playfair Display SemiBold"/>
                <a:ea typeface="Playfair Display SemiBold"/>
                <a:cs typeface="Playfair Display SemiBold"/>
                <a:sym typeface="Playfair Display SemiBold"/>
              </a:rPr>
              <a:t>India</a:t>
            </a:r>
            <a:endParaRPr kumimoji="0" sz="2400" b="0" i="1" u="none" strike="noStrike" kern="0" cap="none" spc="0" normalizeH="0" baseline="0" noProof="0" dirty="0">
              <a:ln>
                <a:noFill/>
              </a:ln>
              <a:solidFill>
                <a:srgbClr val="FF9C5D"/>
              </a:solidFill>
              <a:effectLst/>
              <a:uLnTx/>
              <a:uFillTx/>
              <a:latin typeface="Playfair Display SemiBold"/>
              <a:ea typeface="Playfair Display SemiBold"/>
              <a:cs typeface="Playfair Display SemiBold"/>
              <a:sym typeface="Playfair Display SemiBold"/>
            </a:endParaRPr>
          </a:p>
        </p:txBody>
      </p:sp>
      <p:sp>
        <p:nvSpPr>
          <p:cNvPr id="1328" name="Google Shape;1328;p58"/>
          <p:cNvSpPr txBox="1"/>
          <p:nvPr/>
        </p:nvSpPr>
        <p:spPr>
          <a:xfrm flipH="1">
            <a:off x="720423" y="2509929"/>
            <a:ext cx="1835400" cy="38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2400" i="1" dirty="0">
                <a:solidFill>
                  <a:srgbClr val="FF9C5D"/>
                </a:solidFill>
                <a:latin typeface="Playfair Display SemiBold"/>
                <a:ea typeface="Playfair Display SemiBold"/>
                <a:cs typeface="Playfair Display SemiBold"/>
                <a:sym typeface="Playfair Display SemiBold"/>
              </a:rPr>
              <a:t>USA</a:t>
            </a:r>
            <a:endParaRPr kumimoji="0" sz="2400" b="0" i="1" u="none" strike="noStrike" kern="0" cap="none" spc="0" normalizeH="0" baseline="0" noProof="0" dirty="0">
              <a:ln>
                <a:noFill/>
              </a:ln>
              <a:solidFill>
                <a:srgbClr val="FF9C5D"/>
              </a:solidFill>
              <a:effectLst/>
              <a:uLnTx/>
              <a:uFillTx/>
              <a:latin typeface="Playfair Display SemiBold"/>
              <a:ea typeface="Playfair Display SemiBold"/>
              <a:cs typeface="Playfair Display SemiBold"/>
              <a:sym typeface="Playfair Display SemiBold"/>
            </a:endParaRPr>
          </a:p>
        </p:txBody>
      </p:sp>
      <p:sp>
        <p:nvSpPr>
          <p:cNvPr id="1329" name="Google Shape;132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Global</a:t>
            </a:r>
            <a:r>
              <a:rPr lang="en-IN" dirty="0"/>
              <a:t> Event Destinations</a:t>
            </a:r>
            <a:endParaRPr i="1" dirty="0">
              <a:solidFill>
                <a:schemeClr val="lt1"/>
              </a:solidFill>
            </a:endParaRPr>
          </a:p>
        </p:txBody>
      </p:sp>
      <p:sp>
        <p:nvSpPr>
          <p:cNvPr id="1330" name="Google Shape;1330;p58"/>
          <p:cNvSpPr txBox="1"/>
          <p:nvPr/>
        </p:nvSpPr>
        <p:spPr>
          <a:xfrm flipH="1">
            <a:off x="720412" y="1810614"/>
            <a:ext cx="1835400" cy="4572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C2C2C"/>
                </a:solidFill>
                <a:effectLst/>
                <a:uLnTx/>
                <a:uFillTx/>
                <a:latin typeface="Jost"/>
                <a:ea typeface="Jost"/>
                <a:cs typeface="Jost"/>
                <a:sym typeface="Jost"/>
              </a:rPr>
              <a:t>United Nations Office in Geneva</a:t>
            </a:r>
          </a:p>
        </p:txBody>
      </p:sp>
      <p:sp>
        <p:nvSpPr>
          <p:cNvPr id="1331" name="Google Shape;1331;p58"/>
          <p:cNvSpPr txBox="1"/>
          <p:nvPr/>
        </p:nvSpPr>
        <p:spPr>
          <a:xfrm flipH="1">
            <a:off x="720412" y="4002998"/>
            <a:ext cx="1835400" cy="4572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2C2C2C"/>
                </a:solidFill>
                <a:latin typeface="Jost"/>
                <a:ea typeface="Jost"/>
                <a:cs typeface="Jost"/>
                <a:sym typeface="Jost"/>
              </a:rPr>
              <a:t>Rarely we witness a Global Conferrence</a:t>
            </a:r>
            <a:endParaRPr kumimoji="0" sz="1400" b="0" i="0" u="none" strike="noStrike" kern="0" cap="none" spc="0" normalizeH="0" baseline="0" noProof="0" dirty="0">
              <a:ln>
                <a:noFill/>
              </a:ln>
              <a:solidFill>
                <a:srgbClr val="2C2C2C"/>
              </a:solidFill>
              <a:effectLst/>
              <a:uLnTx/>
              <a:uFillTx/>
              <a:latin typeface="Jost"/>
              <a:ea typeface="Jost"/>
              <a:cs typeface="Jost"/>
              <a:sym typeface="Jost"/>
            </a:endParaRPr>
          </a:p>
        </p:txBody>
      </p:sp>
      <p:sp>
        <p:nvSpPr>
          <p:cNvPr id="1332" name="Google Shape;1332;p58"/>
          <p:cNvSpPr txBox="1"/>
          <p:nvPr/>
        </p:nvSpPr>
        <p:spPr>
          <a:xfrm flipH="1">
            <a:off x="720425" y="2905723"/>
            <a:ext cx="1835400" cy="4572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C2C2C"/>
                </a:solidFill>
                <a:effectLst/>
                <a:uLnTx/>
                <a:uFillTx/>
                <a:latin typeface="Jost"/>
                <a:ea typeface="Jost"/>
                <a:cs typeface="Jost"/>
                <a:sym typeface="Jost"/>
              </a:rPr>
              <a:t>All big Concerts, Meeting Happen in </a:t>
            </a:r>
            <a:endParaRPr kumimoji="0" sz="1400" b="0" i="0" u="none" strike="noStrike" kern="0" cap="none" spc="0" normalizeH="0" baseline="0" noProof="0" dirty="0">
              <a:ln>
                <a:noFill/>
              </a:ln>
              <a:solidFill>
                <a:srgbClr val="2C2C2C"/>
              </a:solidFill>
              <a:effectLst/>
              <a:uLnTx/>
              <a:uFillTx/>
              <a:latin typeface="Jost"/>
              <a:ea typeface="Jost"/>
              <a:cs typeface="Jost"/>
              <a:sym typeface="Jost"/>
            </a:endParaRPr>
          </a:p>
        </p:txBody>
      </p:sp>
      <p:grpSp>
        <p:nvGrpSpPr>
          <p:cNvPr id="1333" name="Google Shape;1333;p58"/>
          <p:cNvGrpSpPr/>
          <p:nvPr/>
        </p:nvGrpSpPr>
        <p:grpSpPr>
          <a:xfrm>
            <a:off x="3504266" y="1625467"/>
            <a:ext cx="4919741" cy="2620545"/>
            <a:chOff x="233350" y="949250"/>
            <a:chExt cx="7137300" cy="3802300"/>
          </a:xfrm>
        </p:grpSpPr>
        <p:sp>
          <p:nvSpPr>
            <p:cNvPr id="1334" name="Google Shape;1334;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5" name="Google Shape;1335;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6" name="Google Shape;1336;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7" name="Google Shape;1337;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8" name="Google Shape;1338;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9" name="Google Shape;1339;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0" name="Google Shape;1340;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1" name="Google Shape;1341;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2" name="Google Shape;1342;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3" name="Google Shape;1343;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4" name="Google Shape;1344;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5" name="Google Shape;1345;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6" name="Google Shape;1346;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7" name="Google Shape;1347;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8" name="Google Shape;1348;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9" name="Google Shape;1349;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0" name="Google Shape;1350;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1" name="Google Shape;1351;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2" name="Google Shape;1352;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3" name="Google Shape;1353;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4" name="Google Shape;1354;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5" name="Google Shape;1355;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6" name="Google Shape;1356;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7" name="Google Shape;1357;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8" name="Google Shape;1358;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9" name="Google Shape;1359;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0" name="Google Shape;1360;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1" name="Google Shape;1361;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2" name="Google Shape;1362;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3" name="Google Shape;1363;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4" name="Google Shape;1364;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5" name="Google Shape;1365;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6" name="Google Shape;1366;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7" name="Google Shape;1367;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8" name="Google Shape;1368;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9" name="Google Shape;1369;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0" name="Google Shape;1370;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1" name="Google Shape;1371;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2" name="Google Shape;1372;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3" name="Google Shape;1373;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4" name="Google Shape;1374;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5" name="Google Shape;1375;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6" name="Google Shape;1376;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7" name="Google Shape;1377;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8" name="Google Shape;1378;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9" name="Google Shape;1379;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0" name="Google Shape;1380;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1" name="Google Shape;1381;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2" name="Google Shape;1382;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3" name="Google Shape;1383;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4" name="Google Shape;1384;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385" name="Google Shape;1385;p58"/>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1386" name="Google Shape;1386;p58"/>
          <p:cNvSpPr/>
          <p:nvPr/>
        </p:nvSpPr>
        <p:spPr>
          <a:xfrm>
            <a:off x="2625276" y="1564079"/>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7" name="Google Shape;1387;p58"/>
          <p:cNvSpPr/>
          <p:nvPr/>
        </p:nvSpPr>
        <p:spPr>
          <a:xfrm>
            <a:off x="2625276" y="2661359"/>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8" name="Google Shape;1388;p58"/>
          <p:cNvSpPr/>
          <p:nvPr/>
        </p:nvSpPr>
        <p:spPr>
          <a:xfrm>
            <a:off x="2625276" y="3758639"/>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389" name="Google Shape;1389;p58"/>
          <p:cNvCxnSpPr>
            <a:cxnSpLocks/>
          </p:cNvCxnSpPr>
          <p:nvPr/>
        </p:nvCxnSpPr>
        <p:spPr>
          <a:xfrm>
            <a:off x="3288660" y="1883714"/>
            <a:ext cx="2625148" cy="333658"/>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1390" name="Google Shape;1390;p58"/>
          <p:cNvCxnSpPr>
            <a:cxnSpLocks/>
            <a:stCxn id="1387" idx="6"/>
          </p:cNvCxnSpPr>
          <p:nvPr/>
        </p:nvCxnSpPr>
        <p:spPr>
          <a:xfrm flipV="1">
            <a:off x="3265476" y="2267814"/>
            <a:ext cx="1008208" cy="713645"/>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1391" name="Google Shape;1391;p58"/>
          <p:cNvCxnSpPr>
            <a:cxnSpLocks/>
            <a:stCxn id="1388" idx="6"/>
          </p:cNvCxnSpPr>
          <p:nvPr/>
        </p:nvCxnSpPr>
        <p:spPr>
          <a:xfrm flipV="1">
            <a:off x="3265476" y="2694450"/>
            <a:ext cx="3753566" cy="1384289"/>
          </a:xfrm>
          <a:prstGeom prst="bentConnector3">
            <a:avLst>
              <a:gd name="adj1" fmla="val 50000"/>
            </a:avLst>
          </a:prstGeom>
          <a:noFill/>
          <a:ln w="9525" cap="flat" cmpd="sng">
            <a:solidFill>
              <a:schemeClr val="dk1"/>
            </a:solidFill>
            <a:prstDash val="solid"/>
            <a:round/>
            <a:headEnd type="none" w="med" len="med"/>
            <a:tailEnd type="triangle" w="med" len="med"/>
          </a:ln>
        </p:spPr>
      </p:cxnSp>
      <p:grpSp>
        <p:nvGrpSpPr>
          <p:cNvPr id="1392" name="Google Shape;1392;p58"/>
          <p:cNvGrpSpPr/>
          <p:nvPr/>
        </p:nvGrpSpPr>
        <p:grpSpPr>
          <a:xfrm>
            <a:off x="2763309" y="1704204"/>
            <a:ext cx="364135" cy="359930"/>
            <a:chOff x="2174559" y="3356116"/>
            <a:chExt cx="364135" cy="359930"/>
          </a:xfrm>
        </p:grpSpPr>
        <p:sp>
          <p:nvSpPr>
            <p:cNvPr id="1393" name="Google Shape;1393;p58"/>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4" name="Google Shape;1394;p58"/>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95" name="Google Shape;1395;p58"/>
          <p:cNvGrpSpPr/>
          <p:nvPr/>
        </p:nvGrpSpPr>
        <p:grpSpPr>
          <a:xfrm>
            <a:off x="2764341" y="2852123"/>
            <a:ext cx="362068" cy="258670"/>
            <a:chOff x="7964753" y="2470823"/>
            <a:chExt cx="362068" cy="258670"/>
          </a:xfrm>
        </p:grpSpPr>
        <p:sp>
          <p:nvSpPr>
            <p:cNvPr id="1396" name="Google Shape;1396;p58"/>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7" name="Google Shape;1397;p58"/>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8" name="Google Shape;1398;p58"/>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9" name="Google Shape;1399;p58"/>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0" name="Google Shape;1400;p58"/>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1" name="Google Shape;1401;p58"/>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2" name="Google Shape;1402;p58"/>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3" name="Google Shape;1403;p58"/>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4" name="Google Shape;1404;p58"/>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05" name="Google Shape;1405;p58"/>
          <p:cNvGrpSpPr/>
          <p:nvPr/>
        </p:nvGrpSpPr>
        <p:grpSpPr>
          <a:xfrm>
            <a:off x="2783672" y="3898780"/>
            <a:ext cx="323425" cy="377557"/>
            <a:chOff x="4883835" y="3337255"/>
            <a:chExt cx="323425" cy="377557"/>
          </a:xfrm>
        </p:grpSpPr>
        <p:sp>
          <p:nvSpPr>
            <p:cNvPr id="1406" name="Google Shape;1406;p58"/>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7" name="Google Shape;1407;p58"/>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8" name="Google Shape;1408;p58"/>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1921-3194-9BA4-232B-DDDC38261AC3}"/>
              </a:ext>
            </a:extLst>
          </p:cNvPr>
          <p:cNvSpPr>
            <a:spLocks noGrp="1"/>
          </p:cNvSpPr>
          <p:nvPr>
            <p:ph type="title"/>
          </p:nvPr>
        </p:nvSpPr>
        <p:spPr>
          <a:xfrm>
            <a:off x="716550" y="285751"/>
            <a:ext cx="7710900" cy="572700"/>
          </a:xfrm>
        </p:spPr>
        <p:txBody>
          <a:bodyPr/>
          <a:lstStyle/>
          <a:p>
            <a:r>
              <a:rPr lang="en-IN" dirty="0"/>
              <a:t>India’s Map In terms of Money Saving</a:t>
            </a:r>
          </a:p>
        </p:txBody>
      </p:sp>
      <p:pic>
        <p:nvPicPr>
          <p:cNvPr id="5" name="Picture 4">
            <a:extLst>
              <a:ext uri="{FF2B5EF4-FFF2-40B4-BE49-F238E27FC236}">
                <a16:creationId xmlns:a16="http://schemas.microsoft.com/office/drawing/2014/main" id="{90AE8E50-5524-A768-9006-B7F308C53CB2}"/>
              </a:ext>
            </a:extLst>
          </p:cNvPr>
          <p:cNvPicPr>
            <a:picLocks noChangeAspect="1"/>
          </p:cNvPicPr>
          <p:nvPr/>
        </p:nvPicPr>
        <p:blipFill>
          <a:blip r:embed="rId2"/>
          <a:srcRect l="24844" r="25000"/>
          <a:stretch/>
        </p:blipFill>
        <p:spPr>
          <a:xfrm>
            <a:off x="800100" y="1126064"/>
            <a:ext cx="3715821" cy="3731685"/>
          </a:xfrm>
          <a:prstGeom prst="rect">
            <a:avLst/>
          </a:prstGeom>
        </p:spPr>
      </p:pic>
      <p:sp>
        <p:nvSpPr>
          <p:cNvPr id="8" name="Rectangle 7">
            <a:extLst>
              <a:ext uri="{FF2B5EF4-FFF2-40B4-BE49-F238E27FC236}">
                <a16:creationId xmlns:a16="http://schemas.microsoft.com/office/drawing/2014/main" id="{2B8FE978-D7AD-5C02-B95C-7B52468FCCAD}"/>
              </a:ext>
            </a:extLst>
          </p:cNvPr>
          <p:cNvSpPr/>
          <p:nvPr/>
        </p:nvSpPr>
        <p:spPr>
          <a:xfrm>
            <a:off x="4872038" y="3214688"/>
            <a:ext cx="3186112" cy="1128712"/>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0" lang="en" sz="3000" b="0" i="0" u="none" strike="noStrike" kern="0" cap="none" spc="0" normalizeH="0" baseline="0" noProof="0" dirty="0">
                <a:ln>
                  <a:noFill/>
                </a:ln>
                <a:solidFill>
                  <a:schemeClr val="bg1"/>
                </a:solidFill>
                <a:effectLst/>
                <a:uLnTx/>
                <a:uFillTx/>
                <a:latin typeface="Anton"/>
                <a:sym typeface="Anton"/>
              </a:rPr>
              <a:t>Survey Of Students Spending Money</a:t>
            </a:r>
            <a:endParaRPr lang="en-IN" dirty="0">
              <a:solidFill>
                <a:schemeClr val="bg1"/>
              </a:solidFill>
            </a:endParaRPr>
          </a:p>
        </p:txBody>
      </p:sp>
    </p:spTree>
    <p:extLst>
      <p:ext uri="{BB962C8B-B14F-4D97-AF65-F5344CB8AC3E}">
        <p14:creationId xmlns:p14="http://schemas.microsoft.com/office/powerpoint/2010/main" val="257199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4A08-98EA-E0A4-363D-2538D3294EE1}"/>
              </a:ext>
            </a:extLst>
          </p:cNvPr>
          <p:cNvSpPr>
            <a:spLocks noGrp="1"/>
          </p:cNvSpPr>
          <p:nvPr>
            <p:ph type="title"/>
          </p:nvPr>
        </p:nvSpPr>
        <p:spPr>
          <a:xfrm>
            <a:off x="720000" y="109268"/>
            <a:ext cx="7704000" cy="572700"/>
          </a:xfrm>
        </p:spPr>
        <p:txBody>
          <a:bodyPr/>
          <a:lstStyle/>
          <a:p>
            <a:r>
              <a:rPr lang="en-IN" dirty="0"/>
              <a:t>Valuable </a:t>
            </a:r>
            <a:r>
              <a:rPr lang="en-IN" i="1" dirty="0">
                <a:solidFill>
                  <a:schemeClr val="lt1"/>
                </a:solidFill>
              </a:rPr>
              <a:t>Insights</a:t>
            </a:r>
            <a:endParaRPr lang="en-IN" dirty="0"/>
          </a:p>
        </p:txBody>
      </p:sp>
      <p:pic>
        <p:nvPicPr>
          <p:cNvPr id="4" name="Picture 3">
            <a:extLst>
              <a:ext uri="{FF2B5EF4-FFF2-40B4-BE49-F238E27FC236}">
                <a16:creationId xmlns:a16="http://schemas.microsoft.com/office/drawing/2014/main" id="{E9ACABE0-32D3-C7BA-95C4-BA0B1A50B50E}"/>
              </a:ext>
            </a:extLst>
          </p:cNvPr>
          <p:cNvPicPr>
            <a:picLocks noChangeAspect="1"/>
          </p:cNvPicPr>
          <p:nvPr/>
        </p:nvPicPr>
        <p:blipFill>
          <a:blip r:embed="rId2"/>
          <a:stretch>
            <a:fillRect/>
          </a:stretch>
        </p:blipFill>
        <p:spPr>
          <a:xfrm>
            <a:off x="5436624" y="681968"/>
            <a:ext cx="2903589" cy="2903589"/>
          </a:xfrm>
          <a:prstGeom prst="rect">
            <a:avLst/>
          </a:prstGeom>
        </p:spPr>
      </p:pic>
      <p:sp>
        <p:nvSpPr>
          <p:cNvPr id="5" name="Rectangle 4">
            <a:extLst>
              <a:ext uri="{FF2B5EF4-FFF2-40B4-BE49-F238E27FC236}">
                <a16:creationId xmlns:a16="http://schemas.microsoft.com/office/drawing/2014/main" id="{F882B0C1-AA84-A631-0589-D48C8252904A}"/>
              </a:ext>
            </a:extLst>
          </p:cNvPr>
          <p:cNvSpPr/>
          <p:nvPr/>
        </p:nvSpPr>
        <p:spPr>
          <a:xfrm>
            <a:off x="5436624" y="3694011"/>
            <a:ext cx="3186112" cy="1128712"/>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0" lang="en" sz="2400" b="0" i="0" u="none" strike="noStrike" kern="0" cap="none" spc="0" normalizeH="0" baseline="0" noProof="0" dirty="0">
                <a:ln>
                  <a:noFill/>
                </a:ln>
                <a:solidFill>
                  <a:schemeClr val="tx2">
                    <a:lumMod val="50000"/>
                  </a:schemeClr>
                </a:solidFill>
                <a:effectLst/>
                <a:uLnTx/>
                <a:uFillTx/>
                <a:latin typeface="Anton"/>
                <a:sym typeface="Anton"/>
              </a:rPr>
              <a:t>Mr. Atul </a:t>
            </a:r>
            <a:r>
              <a:rPr lang="en" sz="2400" dirty="0">
                <a:solidFill>
                  <a:schemeClr val="tx2">
                    <a:lumMod val="50000"/>
                  </a:schemeClr>
                </a:solidFill>
                <a:latin typeface="Anton"/>
                <a:sym typeface="Anton"/>
              </a:rPr>
              <a:t>Prakash</a:t>
            </a:r>
            <a:r>
              <a:rPr kumimoji="0" lang="en" sz="2400" b="0" i="0" u="none" strike="noStrike" kern="0" cap="none" spc="0" normalizeH="0" baseline="0" noProof="0" dirty="0">
                <a:ln>
                  <a:noFill/>
                </a:ln>
                <a:solidFill>
                  <a:schemeClr val="tx2">
                    <a:lumMod val="50000"/>
                  </a:schemeClr>
                </a:solidFill>
                <a:effectLst/>
                <a:uLnTx/>
                <a:uFillTx/>
                <a:latin typeface="Anton"/>
                <a:sym typeface="Anton"/>
              </a:rPr>
              <a:t> Buran</a:t>
            </a:r>
            <a:endParaRPr lang="en-IN" sz="1100" dirty="0">
              <a:solidFill>
                <a:schemeClr val="tx2">
                  <a:lumMod val="50000"/>
                </a:schemeClr>
              </a:solidFill>
            </a:endParaRPr>
          </a:p>
        </p:txBody>
      </p:sp>
      <p:sp>
        <p:nvSpPr>
          <p:cNvPr id="7" name="TextBox 6">
            <a:extLst>
              <a:ext uri="{FF2B5EF4-FFF2-40B4-BE49-F238E27FC236}">
                <a16:creationId xmlns:a16="http://schemas.microsoft.com/office/drawing/2014/main" id="{B86C82F6-F2FB-257F-2450-111CDB3E5564}"/>
              </a:ext>
            </a:extLst>
          </p:cNvPr>
          <p:cNvSpPr txBox="1"/>
          <p:nvPr/>
        </p:nvSpPr>
        <p:spPr>
          <a:xfrm>
            <a:off x="368710" y="3506603"/>
            <a:ext cx="4837470" cy="138499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1A3A22"/>
              </a:buClr>
              <a:buSzPts val="6200"/>
              <a:buFont typeface="Anton"/>
              <a:buNone/>
              <a:tabLst/>
              <a:defRPr/>
            </a:pPr>
            <a:r>
              <a:rPr kumimoji="0" lang="en-US" sz="1400" i="0" u="none" strike="noStrike" kern="0" cap="none" spc="0" normalizeH="0" baseline="0" noProof="0" dirty="0">
                <a:ln>
                  <a:noFill/>
                </a:ln>
                <a:solidFill>
                  <a:schemeClr val="tx2">
                    <a:lumMod val="75000"/>
                  </a:schemeClr>
                </a:solidFill>
                <a:effectLst/>
                <a:uLnTx/>
                <a:uFillTx/>
                <a:latin typeface="Anton"/>
                <a:sym typeface="Anton"/>
              </a:rPr>
              <a:t>Work Profiles : Café Operator , Mexican </a:t>
            </a:r>
            <a:r>
              <a:rPr lang="en-US" dirty="0">
                <a:solidFill>
                  <a:schemeClr val="tx2">
                    <a:lumMod val="75000"/>
                  </a:schemeClr>
                </a:solidFill>
                <a:latin typeface="Anton"/>
                <a:sym typeface="Anton"/>
              </a:rPr>
              <a:t>Outlet</a:t>
            </a:r>
            <a:r>
              <a:rPr kumimoji="0" lang="en-US" sz="1400" i="0" u="none" strike="noStrike" kern="0" cap="none" spc="0" normalizeH="0" baseline="0" noProof="0" dirty="0">
                <a:ln>
                  <a:noFill/>
                </a:ln>
                <a:solidFill>
                  <a:schemeClr val="tx2">
                    <a:lumMod val="75000"/>
                  </a:schemeClr>
                </a:solidFill>
                <a:effectLst/>
                <a:uLnTx/>
                <a:uFillTx/>
                <a:latin typeface="Anton"/>
                <a:sym typeface="Anton"/>
              </a:rPr>
              <a:t> Manager  </a:t>
            </a:r>
            <a:r>
              <a:rPr lang="en-US" dirty="0">
                <a:solidFill>
                  <a:schemeClr val="tx2">
                    <a:lumMod val="75000"/>
                  </a:schemeClr>
                </a:solidFill>
                <a:latin typeface="Anton"/>
                <a:sym typeface="Anton"/>
              </a:rPr>
              <a:t>a</a:t>
            </a:r>
            <a:r>
              <a:rPr kumimoji="0" lang="en-US" sz="1400" i="0" u="none" strike="noStrike" kern="0" cap="none" spc="0" normalizeH="0" baseline="0" noProof="0" dirty="0">
                <a:ln>
                  <a:noFill/>
                </a:ln>
                <a:solidFill>
                  <a:schemeClr val="tx2">
                    <a:lumMod val="75000"/>
                  </a:schemeClr>
                </a:solidFill>
                <a:effectLst/>
                <a:uLnTx/>
                <a:uFillTx/>
                <a:latin typeface="Anton"/>
                <a:sym typeface="Anton"/>
              </a:rPr>
              <a:t>t Royal Caribbean and Symphony of Seas </a:t>
            </a:r>
          </a:p>
          <a:p>
            <a:pPr marL="0" marR="0" lvl="0" indent="0" defTabSz="914400" rtl="0" eaLnBrk="1" fontAlgn="auto" latinLnBrk="0" hangingPunct="1">
              <a:lnSpc>
                <a:spcPct val="100000"/>
              </a:lnSpc>
              <a:spcBef>
                <a:spcPts val="0"/>
              </a:spcBef>
              <a:spcAft>
                <a:spcPts val="0"/>
              </a:spcAft>
              <a:buClr>
                <a:srgbClr val="1A3A22"/>
              </a:buClr>
              <a:buSzPts val="6200"/>
              <a:buFont typeface="Anton"/>
              <a:buNone/>
              <a:tabLst/>
              <a:defRPr/>
            </a:pPr>
            <a:r>
              <a:rPr lang="en-US" dirty="0">
                <a:solidFill>
                  <a:schemeClr val="tx2">
                    <a:lumMod val="75000"/>
                  </a:schemeClr>
                </a:solidFill>
                <a:latin typeface="Anton"/>
                <a:sym typeface="Anton"/>
              </a:rPr>
              <a:t>Currently Working as Associate Manager At Lodha Group of Industries </a:t>
            </a:r>
          </a:p>
          <a:p>
            <a:pPr marL="0" marR="0" lvl="0" indent="0" defTabSz="914400" rtl="0" eaLnBrk="1" fontAlgn="auto" latinLnBrk="0" hangingPunct="1">
              <a:lnSpc>
                <a:spcPct val="100000"/>
              </a:lnSpc>
              <a:spcBef>
                <a:spcPts val="0"/>
              </a:spcBef>
              <a:spcAft>
                <a:spcPts val="0"/>
              </a:spcAft>
              <a:buClr>
                <a:srgbClr val="1A3A22"/>
              </a:buClr>
              <a:buSzPts val="6200"/>
              <a:buFont typeface="Anton"/>
              <a:buNone/>
              <a:tabLst/>
              <a:defRPr/>
            </a:pPr>
            <a:r>
              <a:rPr lang="en-US" dirty="0">
                <a:solidFill>
                  <a:schemeClr val="tx2">
                    <a:lumMod val="75000"/>
                  </a:schemeClr>
                </a:solidFill>
                <a:latin typeface="Anton"/>
                <a:sym typeface="Anton"/>
              </a:rPr>
              <a:t>Current Work Place and Task : At Lodha World Towers Renting and providing empaneled vendors for catering and decorations</a:t>
            </a:r>
            <a:endParaRPr kumimoji="0" lang="en-IN" sz="1400" i="0" u="none" strike="noStrike" kern="0" cap="none" spc="0" normalizeH="0" baseline="0" noProof="0" dirty="0">
              <a:ln>
                <a:noFill/>
              </a:ln>
              <a:solidFill>
                <a:schemeClr val="tx2">
                  <a:lumMod val="75000"/>
                </a:schemeClr>
              </a:solidFill>
              <a:effectLst/>
              <a:uLnTx/>
              <a:uFillTx/>
              <a:latin typeface="Anton"/>
              <a:sym typeface="Anton"/>
            </a:endParaRPr>
          </a:p>
        </p:txBody>
      </p:sp>
      <p:pic>
        <p:nvPicPr>
          <p:cNvPr id="1026" name="Picture 2" descr="MINIMISING THE INCREASING COST OF EMPLOYMENT | Teamworks ...">
            <a:extLst>
              <a:ext uri="{FF2B5EF4-FFF2-40B4-BE49-F238E27FC236}">
                <a16:creationId xmlns:a16="http://schemas.microsoft.com/office/drawing/2014/main" id="{EB58DFD6-96FA-82D1-E0E9-6A8F8422E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957" y="1025015"/>
            <a:ext cx="4359686" cy="1983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F6AD55-C656-F132-4EC7-875CFD2719C4}"/>
              </a:ext>
            </a:extLst>
          </p:cNvPr>
          <p:cNvPicPr>
            <a:picLocks noChangeAspect="1"/>
          </p:cNvPicPr>
          <p:nvPr/>
        </p:nvPicPr>
        <p:blipFill>
          <a:blip r:embed="rId4"/>
          <a:stretch>
            <a:fillRect/>
          </a:stretch>
        </p:blipFill>
        <p:spPr>
          <a:xfrm>
            <a:off x="553957" y="1025016"/>
            <a:ext cx="4359686" cy="1983658"/>
          </a:xfrm>
          <a:prstGeom prst="rect">
            <a:avLst/>
          </a:prstGeom>
        </p:spPr>
      </p:pic>
    </p:spTree>
    <p:extLst>
      <p:ext uri="{BB962C8B-B14F-4D97-AF65-F5344CB8AC3E}">
        <p14:creationId xmlns:p14="http://schemas.microsoft.com/office/powerpoint/2010/main" val="168103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56"/>
          <p:cNvSpPr txBox="1">
            <a:spLocks noGrp="1"/>
          </p:cNvSpPr>
          <p:nvPr>
            <p:ph type="title"/>
          </p:nvPr>
        </p:nvSpPr>
        <p:spPr>
          <a:xfrm>
            <a:off x="3307557" y="201519"/>
            <a:ext cx="57439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Questions we focus  </a:t>
            </a:r>
            <a:r>
              <a:rPr lang="en" i="1" dirty="0">
                <a:solidFill>
                  <a:schemeClr val="lt1"/>
                </a:solidFill>
              </a:rPr>
              <a:t>upon</a:t>
            </a:r>
            <a:endParaRPr i="1" dirty="0">
              <a:solidFill>
                <a:schemeClr val="lt1"/>
              </a:solidFill>
            </a:endParaRPr>
          </a:p>
        </p:txBody>
      </p:sp>
      <p:sp>
        <p:nvSpPr>
          <p:cNvPr id="1309" name="Google Shape;1309;p56"/>
          <p:cNvSpPr txBox="1">
            <a:spLocks noGrp="1"/>
          </p:cNvSpPr>
          <p:nvPr>
            <p:ph type="subTitle" idx="1"/>
          </p:nvPr>
        </p:nvSpPr>
        <p:spPr>
          <a:xfrm>
            <a:off x="3529698" y="1199223"/>
            <a:ext cx="4364146" cy="29155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"How do you prioritize and manage multiple events happening at the same time?“</a:t>
            </a:r>
          </a:p>
          <a:p>
            <a:pPr marL="285750" lvl="0" indent="-285750" algn="l" rtl="0">
              <a:spcBef>
                <a:spcPts val="0"/>
              </a:spcBef>
              <a:spcAft>
                <a:spcPts val="0"/>
              </a:spcAft>
              <a:buFont typeface="Arial" panose="020B0604020202020204" pitchFamily="34" charset="0"/>
              <a:buChar char="•"/>
            </a:pPr>
            <a:r>
              <a:rPr lang="en-US" dirty="0"/>
              <a:t>"What’s your process for handling unexpected challenges during an event? And what’s the biggest Challenge for you ?“</a:t>
            </a:r>
          </a:p>
          <a:p>
            <a:pPr marL="285750" lvl="0" indent="-285750" algn="l" rtl="0">
              <a:spcBef>
                <a:spcPts val="0"/>
              </a:spcBef>
              <a:spcAft>
                <a:spcPts val="0"/>
              </a:spcAft>
              <a:buFont typeface="Arial" panose="020B0604020202020204" pitchFamily="34" charset="0"/>
              <a:buChar char="•"/>
            </a:pPr>
            <a:r>
              <a:rPr lang="en-US" dirty="0"/>
              <a:t>"What key elements do you focus on to ensure a seamless guest experience?“</a:t>
            </a:r>
          </a:p>
          <a:p>
            <a:pPr marL="285750" lvl="0" indent="-285750" algn="l" rtl="0">
              <a:spcBef>
                <a:spcPts val="0"/>
              </a:spcBef>
              <a:spcAft>
                <a:spcPts val="0"/>
              </a:spcAft>
              <a:buFont typeface="Arial" panose="020B0604020202020204" pitchFamily="34" charset="0"/>
              <a:buChar char="•"/>
            </a:pPr>
            <a:r>
              <a:rPr lang="en-US" dirty="0"/>
              <a:t>"How do you collaborate with your team to ensure everyone is aligned and performing efficiently?“</a:t>
            </a:r>
          </a:p>
          <a:p>
            <a:pPr marL="285750" lvl="0" indent="-285750" algn="l" rtl="0">
              <a:spcBef>
                <a:spcPts val="0"/>
              </a:spcBef>
              <a:spcAft>
                <a:spcPts val="0"/>
              </a:spcAft>
              <a:buFont typeface="Arial" panose="020B0604020202020204" pitchFamily="34" charset="0"/>
              <a:buChar char="•"/>
            </a:pPr>
            <a:r>
              <a:rPr lang="en-US" dirty="0"/>
              <a:t>"What trends or innovations do you think are shaping the future of event planning?</a:t>
            </a:r>
            <a:endParaRPr dirty="0"/>
          </a:p>
        </p:txBody>
      </p:sp>
      <p:cxnSp>
        <p:nvCxnSpPr>
          <p:cNvPr id="1310" name="Google Shape;1310;p56"/>
          <p:cNvCxnSpPr>
            <a:cxnSpLocks/>
          </p:cNvCxnSpPr>
          <p:nvPr/>
        </p:nvCxnSpPr>
        <p:spPr>
          <a:xfrm>
            <a:off x="8522494" y="580738"/>
            <a:ext cx="621506" cy="0"/>
          </a:xfrm>
          <a:prstGeom prst="straightConnector1">
            <a:avLst/>
          </a:prstGeom>
          <a:noFill/>
          <a:ln w="9525" cap="flat" cmpd="sng">
            <a:solidFill>
              <a:schemeClr val="dk1"/>
            </a:solidFill>
            <a:prstDash val="solid"/>
            <a:round/>
            <a:headEnd type="none" w="med" len="med"/>
            <a:tailEnd type="none" w="med" len="med"/>
          </a:ln>
        </p:spPr>
      </p:cxnSp>
      <p:pic>
        <p:nvPicPr>
          <p:cNvPr id="1311" name="Google Shape;1311;p56"/>
          <p:cNvPicPr preferRelativeResize="0"/>
          <p:nvPr/>
        </p:nvPicPr>
        <p:blipFill rotWithShape="1">
          <a:blip r:embed="rId3">
            <a:alphaModFix/>
          </a:blip>
          <a:srcRect r="53323"/>
          <a:stretch/>
        </p:blipFill>
        <p:spPr>
          <a:xfrm>
            <a:off x="552439" y="1071169"/>
            <a:ext cx="2489784" cy="3001115"/>
          </a:xfrm>
          <a:prstGeom prst="rect">
            <a:avLst/>
          </a:prstGeom>
          <a:noFill/>
          <a:ln>
            <a:noFill/>
          </a:ln>
        </p:spPr>
      </p:pic>
      <p:sp>
        <p:nvSpPr>
          <p:cNvPr id="1312" name="Google Shape;1312;p56"/>
          <p:cNvSpPr/>
          <p:nvPr/>
        </p:nvSpPr>
        <p:spPr>
          <a:xfrm>
            <a:off x="472418" y="774219"/>
            <a:ext cx="2649792" cy="3595061"/>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organise an </a:t>
            </a:r>
            <a:r>
              <a:rPr lang="en" i="1" dirty="0">
                <a:solidFill>
                  <a:schemeClr val="lt1"/>
                </a:solidFill>
              </a:rPr>
              <a:t>event</a:t>
            </a:r>
            <a:endParaRPr i="1" dirty="0">
              <a:solidFill>
                <a:schemeClr val="lt1"/>
              </a:solidFill>
            </a:endParaRPr>
          </a:p>
        </p:txBody>
      </p:sp>
      <p:sp>
        <p:nvSpPr>
          <p:cNvPr id="932" name="Google Shape;932;p43"/>
          <p:cNvSpPr txBox="1">
            <a:spLocks noGrp="1"/>
          </p:cNvSpPr>
          <p:nvPr>
            <p:ph type="subTitle" idx="1"/>
          </p:nvPr>
        </p:nvSpPr>
        <p:spPr>
          <a:xfrm>
            <a:off x="811544" y="1351538"/>
            <a:ext cx="4231944" cy="269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Atul Buran, a former banquet manager on the Royal Caribbean and Symphony of the Seas, specialized in organizing diverse events aboard the world’s largest cruise ships. He mastered the art of event planning by meticulously coordinating logistics, catering, and guest services for each event type, from weddings to corporate gatherings. His approach involved understanding the unique requirements of each event, managing a large team, and ensuring seamless execution in a floating venue. His attention to detail, adaptability to changing environments, and excellent communication skills were key in delivering exceptional guest experiences at sea.</a:t>
            </a:r>
          </a:p>
        </p:txBody>
      </p:sp>
      <p:sp>
        <p:nvSpPr>
          <p:cNvPr id="933" name="Google Shape;933;p43"/>
          <p:cNvSpPr txBox="1">
            <a:spLocks noGrp="1"/>
          </p:cNvSpPr>
          <p:nvPr>
            <p:ph type="subTitle" idx="2"/>
          </p:nvPr>
        </p:nvSpPr>
        <p:spPr>
          <a:xfrm>
            <a:off x="5379244" y="2517799"/>
            <a:ext cx="3764756" cy="269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"Organizing events on a cruise ship, especially something as massive as the Symphony of the Seas, is all about flexibility and teamwork. Every event is different—a wedding, a corporate gala, or just a small private party—so you need to be ready for anything. I always start by understanding what the client wants, then work closely with my team to make sure everything is perfect, from food to décor to timing. And remember, things change fast on a ship, so you have to stay calm and think on your feet. It's challenging, but when everything comes together, it's worth it."</a:t>
            </a:r>
            <a:endParaRPr sz="1200" dirty="0"/>
          </a:p>
        </p:txBody>
      </p:sp>
      <p:cxnSp>
        <p:nvCxnSpPr>
          <p:cNvPr id="934" name="Google Shape;934;p43"/>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F06CBD42-CEBF-C7CD-3DAA-1A9FD9A81D27}"/>
              </a:ext>
            </a:extLst>
          </p:cNvPr>
          <p:cNvSpPr txBox="1"/>
          <p:nvPr/>
        </p:nvSpPr>
        <p:spPr>
          <a:xfrm>
            <a:off x="5766727" y="1888701"/>
            <a:ext cx="5289946" cy="630942"/>
          </a:xfrm>
          <a:prstGeom prst="rect">
            <a:avLst/>
          </a:prstGeom>
          <a:noFill/>
        </p:spPr>
        <p:txBody>
          <a:bodyPr wrap="square">
            <a:spAutoFit/>
          </a:bodyPr>
          <a:lstStyle/>
          <a:p>
            <a:r>
              <a:rPr kumimoji="0" lang="en" sz="3500" b="0" i="0" u="none" strike="noStrike" kern="0" cap="none" spc="0" normalizeH="0" baseline="0" noProof="0" dirty="0">
                <a:ln>
                  <a:noFill/>
                </a:ln>
                <a:solidFill>
                  <a:srgbClr val="2C2C2C"/>
                </a:solidFill>
                <a:effectLst/>
                <a:uLnTx/>
                <a:uFillTx/>
                <a:latin typeface="Playfair Display Medium"/>
                <a:sym typeface="Playfair Display Medium"/>
              </a:rPr>
              <a:t> Tips For </a:t>
            </a:r>
            <a:r>
              <a:rPr lang="en" sz="3500" i="1" dirty="0">
                <a:solidFill>
                  <a:srgbClr val="FF9C5D"/>
                </a:solidFill>
                <a:latin typeface="Playfair Display Medium"/>
                <a:sym typeface="Playfair Display Medium"/>
              </a:rPr>
              <a:t>US</a:t>
            </a:r>
            <a:endParaRPr lang="en-IN" dirty="0"/>
          </a:p>
        </p:txBody>
      </p:sp>
      <p:cxnSp>
        <p:nvCxnSpPr>
          <p:cNvPr id="8" name="Google Shape;934;p43">
            <a:extLst>
              <a:ext uri="{FF2B5EF4-FFF2-40B4-BE49-F238E27FC236}">
                <a16:creationId xmlns:a16="http://schemas.microsoft.com/office/drawing/2014/main" id="{D13EEDD3-BCBF-E6EB-FD4D-E2328AEE2918}"/>
              </a:ext>
            </a:extLst>
          </p:cNvPr>
          <p:cNvCxnSpPr/>
          <p:nvPr/>
        </p:nvCxnSpPr>
        <p:spPr>
          <a:xfrm>
            <a:off x="8411700" y="2204172"/>
            <a:ext cx="73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2"/>
        <p:cNvGrpSpPr/>
        <p:nvPr/>
      </p:nvGrpSpPr>
      <p:grpSpPr>
        <a:xfrm>
          <a:off x="0" y="0"/>
          <a:ext cx="0" cy="0"/>
          <a:chOff x="0" y="0"/>
          <a:chExt cx="0" cy="0"/>
        </a:xfrm>
      </p:grpSpPr>
      <p:sp>
        <p:nvSpPr>
          <p:cNvPr id="1113" name="Google Shape;1113;p50"/>
          <p:cNvSpPr/>
          <p:nvPr/>
        </p:nvSpPr>
        <p:spPr>
          <a:xfrm>
            <a:off x="0" y="3855750"/>
            <a:ext cx="9144000" cy="128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Let Us Create Your </a:t>
            </a:r>
            <a:r>
              <a:rPr lang="en" i="1" dirty="0"/>
              <a:t>Core Memories</a:t>
            </a:r>
            <a:endParaRPr i="1" dirty="0"/>
          </a:p>
        </p:txBody>
      </p:sp>
      <p:cxnSp>
        <p:nvCxnSpPr>
          <p:cNvPr id="1115" name="Google Shape;1115;p50"/>
          <p:cNvCxnSpPr/>
          <p:nvPr/>
        </p:nvCxnSpPr>
        <p:spPr>
          <a:xfrm>
            <a:off x="-11900" y="4327398"/>
            <a:ext cx="732300" cy="0"/>
          </a:xfrm>
          <a:prstGeom prst="straightConnector1">
            <a:avLst/>
          </a:prstGeom>
          <a:noFill/>
          <a:ln w="9525" cap="flat" cmpd="sng">
            <a:solidFill>
              <a:schemeClr val="dk1"/>
            </a:solidFill>
            <a:prstDash val="solid"/>
            <a:round/>
            <a:headEnd type="none" w="med" len="med"/>
            <a:tailEnd type="none" w="med" len="med"/>
          </a:ln>
        </p:spPr>
      </p:cxnSp>
      <p:grpSp>
        <p:nvGrpSpPr>
          <p:cNvPr id="1116" name="Google Shape;1116;p50"/>
          <p:cNvGrpSpPr/>
          <p:nvPr/>
        </p:nvGrpSpPr>
        <p:grpSpPr>
          <a:xfrm flipH="1">
            <a:off x="7603076" y="3544088"/>
            <a:ext cx="3008128" cy="3732777"/>
            <a:chOff x="5942100" y="-235275"/>
            <a:chExt cx="1680800" cy="2085700"/>
          </a:xfrm>
        </p:grpSpPr>
        <p:sp>
          <p:nvSpPr>
            <p:cNvPr id="1117" name="Google Shape;1117;p50"/>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0"/>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8"/>
          <p:cNvSpPr txBox="1">
            <a:spLocks noGrp="1"/>
          </p:cNvSpPr>
          <p:nvPr>
            <p:ph type="title"/>
          </p:nvPr>
        </p:nvSpPr>
        <p:spPr>
          <a:xfrm>
            <a:off x="1666830" y="768213"/>
            <a:ext cx="623309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800" dirty="0"/>
              <a:t>03. Solution </a:t>
            </a:r>
            <a:r>
              <a:rPr lang="en" sz="8800" i="1" dirty="0">
                <a:solidFill>
                  <a:schemeClr val="lt1"/>
                </a:solidFill>
              </a:rPr>
              <a:t>Event Ease</a:t>
            </a:r>
            <a:endParaRPr sz="8800" i="1" dirty="0">
              <a:solidFill>
                <a:schemeClr val="lt1"/>
              </a:solidFill>
            </a:endParaRPr>
          </a:p>
        </p:txBody>
      </p:sp>
      <p:cxnSp>
        <p:nvCxnSpPr>
          <p:cNvPr id="1089" name="Google Shape;1089;p48"/>
          <p:cNvCxnSpPr/>
          <p:nvPr/>
        </p:nvCxnSpPr>
        <p:spPr>
          <a:xfrm>
            <a:off x="-171450" y="2003922"/>
            <a:ext cx="1729800" cy="1800"/>
          </a:xfrm>
          <a:prstGeom prst="straightConnector1">
            <a:avLst/>
          </a:prstGeom>
          <a:noFill/>
          <a:ln w="9525" cap="flat" cmpd="sng">
            <a:solidFill>
              <a:schemeClr val="dk1"/>
            </a:solidFill>
            <a:prstDash val="solid"/>
            <a:round/>
            <a:headEnd type="none" w="med" len="med"/>
            <a:tailEnd type="none" w="med" len="med"/>
          </a:ln>
        </p:spPr>
      </p:cxnSp>
      <p:grpSp>
        <p:nvGrpSpPr>
          <p:cNvPr id="1090" name="Google Shape;1090;p48"/>
          <p:cNvGrpSpPr/>
          <p:nvPr/>
        </p:nvGrpSpPr>
        <p:grpSpPr>
          <a:xfrm rot="1586086">
            <a:off x="6468006" y="2588060"/>
            <a:ext cx="3007992" cy="3732609"/>
            <a:chOff x="5942100" y="-235275"/>
            <a:chExt cx="1680800" cy="2085700"/>
          </a:xfrm>
        </p:grpSpPr>
        <p:sp>
          <p:nvSpPr>
            <p:cNvPr id="1091" name="Google Shape;1091;p48"/>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9"/>
          <p:cNvSpPr/>
          <p:nvPr/>
        </p:nvSpPr>
        <p:spPr>
          <a:xfrm>
            <a:off x="1356340" y="1811282"/>
            <a:ext cx="640200" cy="64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4834944" y="1807221"/>
            <a:ext cx="640200" cy="64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4834944" y="3169096"/>
            <a:ext cx="640200" cy="64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1355554" y="3169096"/>
            <a:ext cx="640200" cy="64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i="1">
                <a:solidFill>
                  <a:schemeClr val="lt1"/>
                </a:solidFill>
              </a:rPr>
              <a:t>contents</a:t>
            </a:r>
            <a:endParaRPr i="1">
              <a:solidFill>
                <a:schemeClr val="lt1"/>
              </a:solidFill>
            </a:endParaRPr>
          </a:p>
        </p:txBody>
      </p:sp>
      <p:sp>
        <p:nvSpPr>
          <p:cNvPr id="480" name="Google Shape;480;p39"/>
          <p:cNvSpPr txBox="1">
            <a:spLocks noGrp="1"/>
          </p:cNvSpPr>
          <p:nvPr>
            <p:ph type="subTitle" idx="3"/>
          </p:nvPr>
        </p:nvSpPr>
        <p:spPr>
          <a:xfrm>
            <a:off x="2078775" y="3576279"/>
            <a:ext cx="23133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solidFill>
                  <a:srgbClr val="666666"/>
                </a:solidFill>
              </a:rPr>
              <a:t>Solution of That Problem inform of our App </a:t>
            </a:r>
            <a:endParaRPr sz="1600" dirty="0">
              <a:solidFill>
                <a:srgbClr val="666666"/>
              </a:solidFill>
            </a:endParaRPr>
          </a:p>
        </p:txBody>
      </p:sp>
      <p:sp>
        <p:nvSpPr>
          <p:cNvPr id="481" name="Google Shape;481;p39"/>
          <p:cNvSpPr txBox="1">
            <a:spLocks noGrp="1"/>
          </p:cNvSpPr>
          <p:nvPr>
            <p:ph type="subTitle" idx="1"/>
          </p:nvPr>
        </p:nvSpPr>
        <p:spPr>
          <a:xfrm>
            <a:off x="2076478" y="2218764"/>
            <a:ext cx="23118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Problem Faced by Event planners </a:t>
            </a:r>
            <a:endParaRPr dirty="0"/>
          </a:p>
        </p:txBody>
      </p:sp>
      <p:sp>
        <p:nvSpPr>
          <p:cNvPr id="482" name="Google Shape;482;p39"/>
          <p:cNvSpPr txBox="1">
            <a:spLocks noGrp="1"/>
          </p:cNvSpPr>
          <p:nvPr>
            <p:ph type="subTitle" idx="2"/>
          </p:nvPr>
        </p:nvSpPr>
        <p:spPr>
          <a:xfrm>
            <a:off x="5522397" y="2216475"/>
            <a:ext cx="23133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of why we Selected this Topic</a:t>
            </a:r>
            <a:endParaRPr dirty="0"/>
          </a:p>
        </p:txBody>
      </p:sp>
      <p:sp>
        <p:nvSpPr>
          <p:cNvPr id="483" name="Google Shape;483;p39"/>
          <p:cNvSpPr txBox="1">
            <a:spLocks noGrp="1"/>
          </p:cNvSpPr>
          <p:nvPr>
            <p:ph type="subTitle" idx="4"/>
          </p:nvPr>
        </p:nvSpPr>
        <p:spPr>
          <a:xfrm>
            <a:off x="5522397" y="3571113"/>
            <a:ext cx="23133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Social / Economical Initiatives</a:t>
            </a:r>
            <a:endParaRPr dirty="0"/>
          </a:p>
        </p:txBody>
      </p:sp>
      <p:sp>
        <p:nvSpPr>
          <p:cNvPr id="484" name="Google Shape;484;p39"/>
          <p:cNvSpPr txBox="1">
            <a:spLocks noGrp="1"/>
          </p:cNvSpPr>
          <p:nvPr>
            <p:ph type="title" idx="5"/>
          </p:nvPr>
        </p:nvSpPr>
        <p:spPr>
          <a:xfrm>
            <a:off x="1309089" y="1919419"/>
            <a:ext cx="7347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5" name="Google Shape;485;p39"/>
          <p:cNvSpPr txBox="1">
            <a:spLocks noGrp="1"/>
          </p:cNvSpPr>
          <p:nvPr>
            <p:ph type="title" idx="6"/>
          </p:nvPr>
        </p:nvSpPr>
        <p:spPr>
          <a:xfrm>
            <a:off x="1308303" y="3281020"/>
            <a:ext cx="7347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6" name="Google Shape;486;p39"/>
          <p:cNvSpPr txBox="1">
            <a:spLocks noGrp="1"/>
          </p:cNvSpPr>
          <p:nvPr>
            <p:ph type="title" idx="7"/>
          </p:nvPr>
        </p:nvSpPr>
        <p:spPr>
          <a:xfrm>
            <a:off x="4787696" y="1917635"/>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7" name="Google Shape;487;p39"/>
          <p:cNvSpPr txBox="1">
            <a:spLocks noGrp="1"/>
          </p:cNvSpPr>
          <p:nvPr>
            <p:ph type="title" idx="8"/>
          </p:nvPr>
        </p:nvSpPr>
        <p:spPr>
          <a:xfrm>
            <a:off x="4787696" y="3274545"/>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88" name="Google Shape;488;p39"/>
          <p:cNvSpPr txBox="1">
            <a:spLocks noGrp="1"/>
          </p:cNvSpPr>
          <p:nvPr>
            <p:ph type="subTitle" idx="9"/>
          </p:nvPr>
        </p:nvSpPr>
        <p:spPr>
          <a:xfrm>
            <a:off x="2076478" y="1814139"/>
            <a:ext cx="231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489" name="Google Shape;489;p39"/>
          <p:cNvSpPr txBox="1">
            <a:spLocks noGrp="1"/>
          </p:cNvSpPr>
          <p:nvPr>
            <p:ph type="subTitle" idx="13"/>
          </p:nvPr>
        </p:nvSpPr>
        <p:spPr>
          <a:xfrm>
            <a:off x="5522397" y="1814139"/>
            <a:ext cx="23133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a:t>
            </a:r>
            <a:endParaRPr dirty="0"/>
          </a:p>
        </p:txBody>
      </p:sp>
      <p:sp>
        <p:nvSpPr>
          <p:cNvPr id="490" name="Google Shape;490;p39"/>
          <p:cNvSpPr txBox="1">
            <a:spLocks noGrp="1"/>
          </p:cNvSpPr>
          <p:nvPr>
            <p:ph type="subTitle" idx="14"/>
          </p:nvPr>
        </p:nvSpPr>
        <p:spPr>
          <a:xfrm>
            <a:off x="2078775" y="3170499"/>
            <a:ext cx="23133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 </a:t>
            </a:r>
            <a:endParaRPr dirty="0"/>
          </a:p>
        </p:txBody>
      </p:sp>
      <p:sp>
        <p:nvSpPr>
          <p:cNvPr id="491" name="Google Shape;491;p39"/>
          <p:cNvSpPr txBox="1">
            <a:spLocks noGrp="1"/>
          </p:cNvSpPr>
          <p:nvPr>
            <p:ph type="subTitle" idx="15"/>
          </p:nvPr>
        </p:nvSpPr>
        <p:spPr>
          <a:xfrm>
            <a:off x="5522397" y="3170499"/>
            <a:ext cx="23133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Initiatives</a:t>
            </a:r>
            <a:endParaRPr dirty="0"/>
          </a:p>
        </p:txBody>
      </p:sp>
      <p:cxnSp>
        <p:nvCxnSpPr>
          <p:cNvPr id="492" name="Google Shape;492;p39"/>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charity event planning </a:t>
            </a:r>
            <a:r>
              <a:rPr lang="en" i="1">
                <a:solidFill>
                  <a:schemeClr val="lt1"/>
                </a:solidFill>
              </a:rPr>
              <a:t>process</a:t>
            </a:r>
            <a:endParaRPr i="1">
              <a:solidFill>
                <a:schemeClr val="lt1"/>
              </a:solidFill>
            </a:endParaRPr>
          </a:p>
        </p:txBody>
      </p:sp>
      <p:cxnSp>
        <p:nvCxnSpPr>
          <p:cNvPr id="1936" name="Google Shape;1936;p65"/>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1937" name="Google Shape;1937;p65"/>
          <p:cNvSpPr/>
          <p:nvPr/>
        </p:nvSpPr>
        <p:spPr>
          <a:xfrm>
            <a:off x="3776613" y="1312022"/>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4635088" y="2151581"/>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3776613" y="2991139"/>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635088" y="3830698"/>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txBox="1"/>
          <p:nvPr/>
        </p:nvSpPr>
        <p:spPr>
          <a:xfrm>
            <a:off x="5440716" y="2151190"/>
            <a:ext cx="26334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Select a theme</a:t>
            </a:r>
            <a:endParaRPr sz="2400" i="1">
              <a:solidFill>
                <a:schemeClr val="lt1"/>
              </a:solidFill>
              <a:latin typeface="Playfair Display SemiBold"/>
              <a:ea typeface="Playfair Display SemiBold"/>
              <a:cs typeface="Playfair Display SemiBold"/>
              <a:sym typeface="Playfair Display SemiBold"/>
            </a:endParaRPr>
          </a:p>
        </p:txBody>
      </p:sp>
      <p:sp>
        <p:nvSpPr>
          <p:cNvPr id="1942" name="Google Shape;1942;p65"/>
          <p:cNvSpPr txBox="1"/>
          <p:nvPr/>
        </p:nvSpPr>
        <p:spPr>
          <a:xfrm>
            <a:off x="5440716" y="2516882"/>
            <a:ext cx="26334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Jost"/>
                <a:ea typeface="Jost"/>
                <a:cs typeface="Jost"/>
                <a:sym typeface="Jost"/>
              </a:rPr>
              <a:t>What Type of Work we will Do</a:t>
            </a:r>
            <a:endParaRPr dirty="0">
              <a:solidFill>
                <a:schemeClr val="dk1"/>
              </a:solidFill>
              <a:latin typeface="Jost"/>
              <a:ea typeface="Jost"/>
              <a:cs typeface="Jost"/>
              <a:sym typeface="Jost"/>
            </a:endParaRPr>
          </a:p>
        </p:txBody>
      </p:sp>
      <p:sp>
        <p:nvSpPr>
          <p:cNvPr id="1943" name="Google Shape;1943;p65"/>
          <p:cNvSpPr txBox="1"/>
          <p:nvPr/>
        </p:nvSpPr>
        <p:spPr>
          <a:xfrm>
            <a:off x="1066848" y="1309942"/>
            <a:ext cx="26334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Set a budget</a:t>
            </a:r>
            <a:endParaRPr sz="2400" i="1">
              <a:solidFill>
                <a:schemeClr val="lt1"/>
              </a:solidFill>
              <a:latin typeface="Playfair Display SemiBold"/>
              <a:ea typeface="Playfair Display SemiBold"/>
              <a:cs typeface="Playfair Display SemiBold"/>
              <a:sym typeface="Playfair Display SemiBold"/>
            </a:endParaRPr>
          </a:p>
        </p:txBody>
      </p:sp>
      <p:sp>
        <p:nvSpPr>
          <p:cNvPr id="1944" name="Google Shape;1944;p65"/>
          <p:cNvSpPr txBox="1"/>
          <p:nvPr/>
        </p:nvSpPr>
        <p:spPr>
          <a:xfrm>
            <a:off x="1066848" y="1675634"/>
            <a:ext cx="2633400"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Jost"/>
                <a:ea typeface="Jost"/>
                <a:cs typeface="Jost"/>
                <a:sym typeface="Jost"/>
              </a:rPr>
              <a:t>How much we Spend Daily  </a:t>
            </a:r>
            <a:endParaRPr dirty="0">
              <a:solidFill>
                <a:schemeClr val="dk1"/>
              </a:solidFill>
              <a:latin typeface="Jost"/>
              <a:ea typeface="Jost"/>
              <a:cs typeface="Jost"/>
              <a:sym typeface="Jost"/>
            </a:endParaRPr>
          </a:p>
        </p:txBody>
      </p:sp>
      <p:sp>
        <p:nvSpPr>
          <p:cNvPr id="1945" name="Google Shape;1945;p65"/>
          <p:cNvSpPr txBox="1"/>
          <p:nvPr/>
        </p:nvSpPr>
        <p:spPr>
          <a:xfrm>
            <a:off x="5440716" y="3833682"/>
            <a:ext cx="26304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Promote the event</a:t>
            </a:r>
            <a:endParaRPr sz="2400" i="1">
              <a:solidFill>
                <a:schemeClr val="lt1"/>
              </a:solidFill>
              <a:latin typeface="Playfair Display SemiBold"/>
              <a:ea typeface="Playfair Display SemiBold"/>
              <a:cs typeface="Playfair Display SemiBold"/>
              <a:sym typeface="Playfair Display SemiBold"/>
            </a:endParaRPr>
          </a:p>
        </p:txBody>
      </p:sp>
      <p:sp>
        <p:nvSpPr>
          <p:cNvPr id="1946" name="Google Shape;1946;p65"/>
          <p:cNvSpPr txBox="1"/>
          <p:nvPr/>
        </p:nvSpPr>
        <p:spPr>
          <a:xfrm>
            <a:off x="5440716" y="4199382"/>
            <a:ext cx="26334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Jost"/>
                <a:ea typeface="Jost"/>
                <a:cs typeface="Jost"/>
                <a:sym typeface="Jost"/>
              </a:rPr>
              <a:t>Promoting Vendors and Employment </a:t>
            </a:r>
            <a:endParaRPr dirty="0">
              <a:solidFill>
                <a:schemeClr val="dk1"/>
              </a:solidFill>
              <a:latin typeface="Jost"/>
              <a:ea typeface="Jost"/>
              <a:cs typeface="Jost"/>
              <a:sym typeface="Jost"/>
            </a:endParaRPr>
          </a:p>
        </p:txBody>
      </p:sp>
      <p:sp>
        <p:nvSpPr>
          <p:cNvPr id="1947" name="Google Shape;1947;p65"/>
          <p:cNvSpPr txBox="1"/>
          <p:nvPr/>
        </p:nvSpPr>
        <p:spPr>
          <a:xfrm>
            <a:off x="1066848" y="2992434"/>
            <a:ext cx="26334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Choose a venue</a:t>
            </a:r>
            <a:endParaRPr sz="2400" i="1">
              <a:solidFill>
                <a:schemeClr val="lt1"/>
              </a:solidFill>
              <a:latin typeface="Playfair Display SemiBold"/>
              <a:ea typeface="Playfair Display SemiBold"/>
              <a:cs typeface="Playfair Display SemiBold"/>
              <a:sym typeface="Playfair Display SemiBold"/>
            </a:endParaRPr>
          </a:p>
        </p:txBody>
      </p:sp>
      <p:sp>
        <p:nvSpPr>
          <p:cNvPr id="1948" name="Google Shape;1948;p65"/>
          <p:cNvSpPr txBox="1"/>
          <p:nvPr/>
        </p:nvSpPr>
        <p:spPr>
          <a:xfrm>
            <a:off x="1066848" y="3358134"/>
            <a:ext cx="26334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Jost"/>
                <a:ea typeface="Jost"/>
                <a:cs typeface="Jost"/>
                <a:sym typeface="Jost"/>
              </a:rPr>
              <a:t>Where Will we do It</a:t>
            </a:r>
            <a:endParaRPr dirty="0">
              <a:solidFill>
                <a:schemeClr val="dk1"/>
              </a:solidFill>
              <a:latin typeface="Jost"/>
              <a:ea typeface="Jost"/>
              <a:cs typeface="Jost"/>
              <a:sym typeface="Jost"/>
            </a:endParaRPr>
          </a:p>
        </p:txBody>
      </p:sp>
      <p:cxnSp>
        <p:nvCxnSpPr>
          <p:cNvPr id="1949" name="Google Shape;1949;p65"/>
          <p:cNvCxnSpPr>
            <a:stCxn id="1937" idx="5"/>
            <a:endCxn id="1938" idx="1"/>
          </p:cNvCxnSpPr>
          <p:nvPr/>
        </p:nvCxnSpPr>
        <p:spPr>
          <a:xfrm>
            <a:off x="4401670" y="1937079"/>
            <a:ext cx="340800" cy="321600"/>
          </a:xfrm>
          <a:prstGeom prst="straightConnector1">
            <a:avLst/>
          </a:prstGeom>
          <a:noFill/>
          <a:ln w="9525" cap="flat" cmpd="sng">
            <a:solidFill>
              <a:schemeClr val="dk1"/>
            </a:solidFill>
            <a:prstDash val="solid"/>
            <a:round/>
            <a:headEnd type="none" w="med" len="med"/>
            <a:tailEnd type="none" w="med" len="med"/>
          </a:ln>
        </p:spPr>
      </p:cxnSp>
      <p:cxnSp>
        <p:nvCxnSpPr>
          <p:cNvPr id="1950" name="Google Shape;1950;p65"/>
          <p:cNvCxnSpPr>
            <a:stCxn id="1938" idx="3"/>
            <a:endCxn id="1939" idx="7"/>
          </p:cNvCxnSpPr>
          <p:nvPr/>
        </p:nvCxnSpPr>
        <p:spPr>
          <a:xfrm flipH="1">
            <a:off x="4401530" y="2776638"/>
            <a:ext cx="340800" cy="321600"/>
          </a:xfrm>
          <a:prstGeom prst="straightConnector1">
            <a:avLst/>
          </a:prstGeom>
          <a:noFill/>
          <a:ln w="9525" cap="flat" cmpd="sng">
            <a:solidFill>
              <a:schemeClr val="dk1"/>
            </a:solidFill>
            <a:prstDash val="solid"/>
            <a:round/>
            <a:headEnd type="none" w="med" len="med"/>
            <a:tailEnd type="none" w="med" len="med"/>
          </a:ln>
        </p:spPr>
      </p:cxnSp>
      <p:cxnSp>
        <p:nvCxnSpPr>
          <p:cNvPr id="1951" name="Google Shape;1951;p65"/>
          <p:cNvCxnSpPr>
            <a:stCxn id="1939" idx="5"/>
            <a:endCxn id="1940" idx="1"/>
          </p:cNvCxnSpPr>
          <p:nvPr/>
        </p:nvCxnSpPr>
        <p:spPr>
          <a:xfrm>
            <a:off x="4401670" y="3616197"/>
            <a:ext cx="340800" cy="321600"/>
          </a:xfrm>
          <a:prstGeom prst="straightConnector1">
            <a:avLst/>
          </a:prstGeom>
          <a:noFill/>
          <a:ln w="9525" cap="flat" cmpd="sng">
            <a:solidFill>
              <a:schemeClr val="dk1"/>
            </a:solidFill>
            <a:prstDash val="solid"/>
            <a:round/>
            <a:headEnd type="none" w="med" len="med"/>
            <a:tailEnd type="none" w="med" len="med"/>
          </a:ln>
        </p:spPr>
      </p:cxnSp>
      <p:grpSp>
        <p:nvGrpSpPr>
          <p:cNvPr id="1952" name="Google Shape;1952;p65"/>
          <p:cNvGrpSpPr/>
          <p:nvPr/>
        </p:nvGrpSpPr>
        <p:grpSpPr>
          <a:xfrm>
            <a:off x="3914186" y="1449571"/>
            <a:ext cx="457187" cy="457216"/>
            <a:chOff x="4687894" y="2289713"/>
            <a:chExt cx="359594" cy="353909"/>
          </a:xfrm>
        </p:grpSpPr>
        <p:sp>
          <p:nvSpPr>
            <p:cNvPr id="1953" name="Google Shape;1953;p65"/>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65"/>
          <p:cNvSpPr/>
          <p:nvPr/>
        </p:nvSpPr>
        <p:spPr>
          <a:xfrm>
            <a:off x="3914173" y="3143947"/>
            <a:ext cx="457205" cy="42671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65"/>
          <p:cNvGrpSpPr/>
          <p:nvPr/>
        </p:nvGrpSpPr>
        <p:grpSpPr>
          <a:xfrm>
            <a:off x="4818368" y="2305577"/>
            <a:ext cx="365759" cy="424283"/>
            <a:chOff x="4193490" y="3350084"/>
            <a:chExt cx="289939" cy="334661"/>
          </a:xfrm>
        </p:grpSpPr>
        <p:sp>
          <p:nvSpPr>
            <p:cNvPr id="1958" name="Google Shape;1958;p65"/>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65"/>
          <p:cNvGrpSpPr/>
          <p:nvPr/>
        </p:nvGrpSpPr>
        <p:grpSpPr>
          <a:xfrm>
            <a:off x="4772656" y="3968249"/>
            <a:ext cx="457202" cy="457202"/>
            <a:chOff x="6571955" y="2919170"/>
            <a:chExt cx="308878" cy="311170"/>
          </a:xfrm>
        </p:grpSpPr>
        <p:sp>
          <p:nvSpPr>
            <p:cNvPr id="1969" name="Google Shape;1969;p65"/>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 Stack </a:t>
            </a:r>
            <a:r>
              <a:rPr lang="en" i="1" dirty="0">
                <a:solidFill>
                  <a:schemeClr val="lt1"/>
                </a:solidFill>
              </a:rPr>
              <a:t>Used</a:t>
            </a:r>
            <a:endParaRPr i="1" dirty="0">
              <a:solidFill>
                <a:schemeClr val="lt1"/>
              </a:solidFill>
            </a:endParaRPr>
          </a:p>
        </p:txBody>
      </p:sp>
      <p:sp>
        <p:nvSpPr>
          <p:cNvPr id="1003" name="Google Shape;1003;p46"/>
          <p:cNvSpPr txBox="1">
            <a:spLocks noGrp="1"/>
          </p:cNvSpPr>
          <p:nvPr>
            <p:ph type="subTitle" idx="1"/>
          </p:nvPr>
        </p:nvSpPr>
        <p:spPr>
          <a:xfrm>
            <a:off x="2026861" y="1985258"/>
            <a:ext cx="21762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Multiple refferencing (3 Schemas are easily Managed )</a:t>
            </a:r>
            <a:endParaRPr dirty="0"/>
          </a:p>
        </p:txBody>
      </p:sp>
      <p:sp>
        <p:nvSpPr>
          <p:cNvPr id="1004" name="Google Shape;1004;p46"/>
          <p:cNvSpPr txBox="1">
            <a:spLocks noGrp="1"/>
          </p:cNvSpPr>
          <p:nvPr>
            <p:ph type="subTitle" idx="2"/>
          </p:nvPr>
        </p:nvSpPr>
        <p:spPr>
          <a:xfrm>
            <a:off x="4943039" y="1985258"/>
            <a:ext cx="21741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React.Js ,Node.js , 3.js,e.js</a:t>
            </a:r>
            <a:endParaRPr dirty="0"/>
          </a:p>
        </p:txBody>
      </p:sp>
      <p:sp>
        <p:nvSpPr>
          <p:cNvPr id="1005" name="Google Shape;1005;p46"/>
          <p:cNvSpPr txBox="1">
            <a:spLocks noGrp="1"/>
          </p:cNvSpPr>
          <p:nvPr>
            <p:ph type="subTitle" idx="3"/>
          </p:nvPr>
        </p:nvSpPr>
        <p:spPr>
          <a:xfrm>
            <a:off x="2026861" y="3418657"/>
            <a:ext cx="21762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Html, CSS , Javascript </a:t>
            </a:r>
            <a:endParaRPr dirty="0"/>
          </a:p>
        </p:txBody>
      </p:sp>
      <p:sp>
        <p:nvSpPr>
          <p:cNvPr id="1006" name="Google Shape;1006;p46"/>
          <p:cNvSpPr txBox="1">
            <a:spLocks noGrp="1"/>
          </p:cNvSpPr>
          <p:nvPr>
            <p:ph type="subTitle" idx="4"/>
          </p:nvPr>
        </p:nvSpPr>
        <p:spPr>
          <a:xfrm>
            <a:off x="4943039" y="3418657"/>
            <a:ext cx="21741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Email Sender to Vendor, SHA-256 Algorithm</a:t>
            </a:r>
            <a:endParaRPr dirty="0"/>
          </a:p>
        </p:txBody>
      </p:sp>
      <p:sp>
        <p:nvSpPr>
          <p:cNvPr id="1007" name="Google Shape;1007;p46"/>
          <p:cNvSpPr txBox="1">
            <a:spLocks noGrp="1"/>
          </p:cNvSpPr>
          <p:nvPr>
            <p:ph type="subTitle" idx="5"/>
          </p:nvPr>
        </p:nvSpPr>
        <p:spPr>
          <a:xfrm>
            <a:off x="2026861" y="1608083"/>
            <a:ext cx="21762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MonogoDb</a:t>
            </a:r>
            <a:endParaRPr i="1" dirty="0"/>
          </a:p>
        </p:txBody>
      </p:sp>
      <p:sp>
        <p:nvSpPr>
          <p:cNvPr id="1008" name="Google Shape;1008;p46"/>
          <p:cNvSpPr txBox="1">
            <a:spLocks noGrp="1"/>
          </p:cNvSpPr>
          <p:nvPr>
            <p:ph type="subTitle" idx="6"/>
          </p:nvPr>
        </p:nvSpPr>
        <p:spPr>
          <a:xfrm>
            <a:off x="2026861" y="3041558"/>
            <a:ext cx="21762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Front End</a:t>
            </a:r>
            <a:endParaRPr i="1" dirty="0"/>
          </a:p>
        </p:txBody>
      </p:sp>
      <p:sp>
        <p:nvSpPr>
          <p:cNvPr id="1009" name="Google Shape;1009;p46"/>
          <p:cNvSpPr txBox="1">
            <a:spLocks noGrp="1"/>
          </p:cNvSpPr>
          <p:nvPr>
            <p:ph type="subTitle" idx="7"/>
          </p:nvPr>
        </p:nvSpPr>
        <p:spPr>
          <a:xfrm>
            <a:off x="4943036" y="1608083"/>
            <a:ext cx="21741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JS Libraries</a:t>
            </a:r>
            <a:endParaRPr i="1" dirty="0"/>
          </a:p>
        </p:txBody>
      </p:sp>
      <p:sp>
        <p:nvSpPr>
          <p:cNvPr id="1010" name="Google Shape;1010;p46"/>
          <p:cNvSpPr txBox="1">
            <a:spLocks noGrp="1"/>
          </p:cNvSpPr>
          <p:nvPr>
            <p:ph type="subTitle" idx="8"/>
          </p:nvPr>
        </p:nvSpPr>
        <p:spPr>
          <a:xfrm>
            <a:off x="4943036" y="3041558"/>
            <a:ext cx="2514942"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Python / Security</a:t>
            </a:r>
            <a:endParaRPr i="1" dirty="0"/>
          </a:p>
        </p:txBody>
      </p:sp>
      <p:cxnSp>
        <p:nvCxnSpPr>
          <p:cNvPr id="1011" name="Google Shape;1011;p46"/>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grpSp>
        <p:nvGrpSpPr>
          <p:cNvPr id="1012" name="Google Shape;1012;p46"/>
          <p:cNvGrpSpPr/>
          <p:nvPr/>
        </p:nvGrpSpPr>
        <p:grpSpPr>
          <a:xfrm rot="-3036479">
            <a:off x="6977980" y="3404323"/>
            <a:ext cx="2258033" cy="1725317"/>
            <a:chOff x="5320675" y="1022525"/>
            <a:chExt cx="1020800" cy="779950"/>
          </a:xfrm>
        </p:grpSpPr>
        <p:sp>
          <p:nvSpPr>
            <p:cNvPr id="1013" name="Google Shape;1013;p46"/>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6"/>
          <p:cNvGrpSpPr/>
          <p:nvPr/>
        </p:nvGrpSpPr>
        <p:grpSpPr>
          <a:xfrm rot="1963600" flipH="1">
            <a:off x="189480" y="3655530"/>
            <a:ext cx="2258052" cy="1725305"/>
            <a:chOff x="5320675" y="1022525"/>
            <a:chExt cx="1020800" cy="779950"/>
          </a:xfrm>
        </p:grpSpPr>
        <p:sp>
          <p:nvSpPr>
            <p:cNvPr id="1034" name="Google Shape;1034;p46"/>
            <p:cNvSpPr/>
            <p:nvPr/>
          </p:nvSpPr>
          <p:spPr>
            <a:xfrm>
              <a:off x="5662325" y="1356125"/>
              <a:ext cx="18950" cy="19950"/>
            </a:xfrm>
            <a:custGeom>
              <a:avLst/>
              <a:gdLst/>
              <a:ahLst/>
              <a:cxnLst/>
              <a:rect l="l" t="t" r="r" b="b"/>
              <a:pathLst>
                <a:path w="758" h="798" extrusionOk="0">
                  <a:moveTo>
                    <a:pt x="150" y="171"/>
                  </a:moveTo>
                  <a:cubicBezTo>
                    <a:pt x="146" y="175"/>
                    <a:pt x="142" y="178"/>
                    <a:pt x="138" y="182"/>
                  </a:cubicBezTo>
                  <a:lnTo>
                    <a:pt x="146" y="174"/>
                  </a:lnTo>
                  <a:cubicBezTo>
                    <a:pt x="147" y="173"/>
                    <a:pt x="149" y="172"/>
                    <a:pt x="150" y="171"/>
                  </a:cubicBezTo>
                  <a:close/>
                  <a:moveTo>
                    <a:pt x="435" y="1"/>
                  </a:moveTo>
                  <a:cubicBezTo>
                    <a:pt x="386" y="1"/>
                    <a:pt x="342" y="11"/>
                    <a:pt x="297" y="35"/>
                  </a:cubicBezTo>
                  <a:cubicBezTo>
                    <a:pt x="289" y="40"/>
                    <a:pt x="281" y="46"/>
                    <a:pt x="274" y="53"/>
                  </a:cubicBezTo>
                  <a:cubicBezTo>
                    <a:pt x="270" y="57"/>
                    <a:pt x="266" y="59"/>
                    <a:pt x="261" y="61"/>
                  </a:cubicBezTo>
                  <a:cubicBezTo>
                    <a:pt x="234" y="80"/>
                    <a:pt x="205" y="95"/>
                    <a:pt x="182" y="118"/>
                  </a:cubicBezTo>
                  <a:cubicBezTo>
                    <a:pt x="172" y="127"/>
                    <a:pt x="161" y="140"/>
                    <a:pt x="153" y="153"/>
                  </a:cubicBezTo>
                  <a:cubicBezTo>
                    <a:pt x="146" y="161"/>
                    <a:pt x="144" y="173"/>
                    <a:pt x="137" y="183"/>
                  </a:cubicBezTo>
                  <a:lnTo>
                    <a:pt x="133" y="187"/>
                  </a:lnTo>
                  <a:cubicBezTo>
                    <a:pt x="135" y="187"/>
                    <a:pt x="135" y="184"/>
                    <a:pt x="137" y="184"/>
                  </a:cubicBezTo>
                  <a:lnTo>
                    <a:pt x="137" y="184"/>
                  </a:lnTo>
                  <a:cubicBezTo>
                    <a:pt x="135" y="187"/>
                    <a:pt x="135" y="190"/>
                    <a:pt x="133" y="192"/>
                  </a:cubicBezTo>
                  <a:cubicBezTo>
                    <a:pt x="131" y="193"/>
                    <a:pt x="130" y="195"/>
                    <a:pt x="128" y="196"/>
                  </a:cubicBezTo>
                  <a:lnTo>
                    <a:pt x="128" y="196"/>
                  </a:lnTo>
                  <a:cubicBezTo>
                    <a:pt x="128" y="196"/>
                    <a:pt x="128" y="196"/>
                    <a:pt x="128" y="196"/>
                  </a:cubicBezTo>
                  <a:lnTo>
                    <a:pt x="128" y="196"/>
                  </a:lnTo>
                  <a:cubicBezTo>
                    <a:pt x="128" y="196"/>
                    <a:pt x="127" y="197"/>
                    <a:pt x="127" y="197"/>
                  </a:cubicBezTo>
                  <a:lnTo>
                    <a:pt x="127" y="197"/>
                  </a:lnTo>
                  <a:cubicBezTo>
                    <a:pt x="127" y="197"/>
                    <a:pt x="128" y="197"/>
                    <a:pt x="128" y="196"/>
                  </a:cubicBezTo>
                  <a:lnTo>
                    <a:pt x="128" y="196"/>
                  </a:lnTo>
                  <a:cubicBezTo>
                    <a:pt x="121" y="207"/>
                    <a:pt x="114" y="217"/>
                    <a:pt x="107" y="227"/>
                  </a:cubicBezTo>
                  <a:lnTo>
                    <a:pt x="107" y="227"/>
                  </a:lnTo>
                  <a:cubicBezTo>
                    <a:pt x="109" y="223"/>
                    <a:pt x="111" y="219"/>
                    <a:pt x="112" y="215"/>
                  </a:cubicBezTo>
                  <a:cubicBezTo>
                    <a:pt x="119" y="209"/>
                    <a:pt x="122" y="203"/>
                    <a:pt x="127" y="197"/>
                  </a:cubicBezTo>
                  <a:lnTo>
                    <a:pt x="127" y="197"/>
                  </a:lnTo>
                  <a:cubicBezTo>
                    <a:pt x="125" y="199"/>
                    <a:pt x="122" y="201"/>
                    <a:pt x="121" y="203"/>
                  </a:cubicBezTo>
                  <a:cubicBezTo>
                    <a:pt x="122" y="199"/>
                    <a:pt x="124" y="196"/>
                    <a:pt x="124" y="195"/>
                  </a:cubicBezTo>
                  <a:lnTo>
                    <a:pt x="124" y="195"/>
                  </a:lnTo>
                  <a:cubicBezTo>
                    <a:pt x="122" y="195"/>
                    <a:pt x="120" y="197"/>
                    <a:pt x="117" y="202"/>
                  </a:cubicBezTo>
                  <a:cubicBezTo>
                    <a:pt x="108" y="212"/>
                    <a:pt x="93" y="218"/>
                    <a:pt x="85" y="228"/>
                  </a:cubicBezTo>
                  <a:cubicBezTo>
                    <a:pt x="54" y="261"/>
                    <a:pt x="33" y="300"/>
                    <a:pt x="20" y="346"/>
                  </a:cubicBezTo>
                  <a:cubicBezTo>
                    <a:pt x="5" y="390"/>
                    <a:pt x="1" y="435"/>
                    <a:pt x="8" y="479"/>
                  </a:cubicBezTo>
                  <a:cubicBezTo>
                    <a:pt x="8" y="527"/>
                    <a:pt x="21" y="572"/>
                    <a:pt x="47" y="614"/>
                  </a:cubicBezTo>
                  <a:lnTo>
                    <a:pt x="101" y="689"/>
                  </a:lnTo>
                  <a:cubicBezTo>
                    <a:pt x="144" y="734"/>
                    <a:pt x="195" y="766"/>
                    <a:pt x="253" y="783"/>
                  </a:cubicBezTo>
                  <a:cubicBezTo>
                    <a:pt x="281" y="789"/>
                    <a:pt x="312" y="792"/>
                    <a:pt x="341" y="798"/>
                  </a:cubicBezTo>
                  <a:cubicBezTo>
                    <a:pt x="344" y="798"/>
                    <a:pt x="348" y="798"/>
                    <a:pt x="351" y="798"/>
                  </a:cubicBezTo>
                  <a:cubicBezTo>
                    <a:pt x="411" y="798"/>
                    <a:pt x="467" y="786"/>
                    <a:pt x="520" y="756"/>
                  </a:cubicBezTo>
                  <a:cubicBezTo>
                    <a:pt x="548" y="738"/>
                    <a:pt x="575" y="718"/>
                    <a:pt x="600" y="698"/>
                  </a:cubicBezTo>
                  <a:cubicBezTo>
                    <a:pt x="601" y="696"/>
                    <a:pt x="604" y="696"/>
                    <a:pt x="605" y="695"/>
                  </a:cubicBezTo>
                  <a:cubicBezTo>
                    <a:pt x="608" y="693"/>
                    <a:pt x="610" y="689"/>
                    <a:pt x="614" y="686"/>
                  </a:cubicBezTo>
                  <a:cubicBezTo>
                    <a:pt x="616" y="683"/>
                    <a:pt x="616" y="682"/>
                    <a:pt x="618" y="680"/>
                  </a:cubicBezTo>
                  <a:cubicBezTo>
                    <a:pt x="637" y="657"/>
                    <a:pt x="658" y="631"/>
                    <a:pt x="678" y="608"/>
                  </a:cubicBezTo>
                  <a:cubicBezTo>
                    <a:pt x="679" y="604"/>
                    <a:pt x="681" y="602"/>
                    <a:pt x="682" y="599"/>
                  </a:cubicBezTo>
                  <a:lnTo>
                    <a:pt x="688" y="588"/>
                  </a:lnTo>
                  <a:cubicBezTo>
                    <a:pt x="701" y="560"/>
                    <a:pt x="714" y="532"/>
                    <a:pt x="725" y="505"/>
                  </a:cubicBezTo>
                  <a:cubicBezTo>
                    <a:pt x="725" y="503"/>
                    <a:pt x="728" y="501"/>
                    <a:pt x="728" y="500"/>
                  </a:cubicBezTo>
                  <a:cubicBezTo>
                    <a:pt x="731" y="492"/>
                    <a:pt x="733" y="484"/>
                    <a:pt x="736" y="477"/>
                  </a:cubicBezTo>
                  <a:cubicBezTo>
                    <a:pt x="737" y="472"/>
                    <a:pt x="737" y="466"/>
                    <a:pt x="739" y="464"/>
                  </a:cubicBezTo>
                  <a:cubicBezTo>
                    <a:pt x="743" y="448"/>
                    <a:pt x="744" y="433"/>
                    <a:pt x="746" y="416"/>
                  </a:cubicBezTo>
                  <a:cubicBezTo>
                    <a:pt x="757" y="372"/>
                    <a:pt x="757" y="329"/>
                    <a:pt x="744" y="286"/>
                  </a:cubicBezTo>
                  <a:cubicBezTo>
                    <a:pt x="740" y="271"/>
                    <a:pt x="736" y="255"/>
                    <a:pt x="728" y="242"/>
                  </a:cubicBezTo>
                  <a:cubicBezTo>
                    <a:pt x="718" y="221"/>
                    <a:pt x="714" y="203"/>
                    <a:pt x="704" y="184"/>
                  </a:cubicBezTo>
                  <a:cubicBezTo>
                    <a:pt x="699" y="174"/>
                    <a:pt x="692" y="163"/>
                    <a:pt x="686" y="151"/>
                  </a:cubicBezTo>
                  <a:cubicBezTo>
                    <a:pt x="668" y="115"/>
                    <a:pt x="645" y="88"/>
                    <a:pt x="613" y="66"/>
                  </a:cubicBezTo>
                  <a:cubicBezTo>
                    <a:pt x="585" y="40"/>
                    <a:pt x="553" y="22"/>
                    <a:pt x="517" y="14"/>
                  </a:cubicBezTo>
                  <a:cubicBezTo>
                    <a:pt x="493" y="9"/>
                    <a:pt x="468" y="7"/>
                    <a:pt x="445" y="1"/>
                  </a:cubicBezTo>
                  <a:cubicBezTo>
                    <a:pt x="442" y="1"/>
                    <a:pt x="43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5650500" y="1332675"/>
              <a:ext cx="21375" cy="22875"/>
            </a:xfrm>
            <a:custGeom>
              <a:avLst/>
              <a:gdLst/>
              <a:ahLst/>
              <a:cxnLst/>
              <a:rect l="l" t="t" r="r" b="b"/>
              <a:pathLst>
                <a:path w="855" h="915" extrusionOk="0">
                  <a:moveTo>
                    <a:pt x="451" y="1"/>
                  </a:moveTo>
                  <a:cubicBezTo>
                    <a:pt x="434" y="1"/>
                    <a:pt x="418" y="3"/>
                    <a:pt x="402" y="6"/>
                  </a:cubicBezTo>
                  <a:cubicBezTo>
                    <a:pt x="348" y="6"/>
                    <a:pt x="296" y="20"/>
                    <a:pt x="247" y="49"/>
                  </a:cubicBezTo>
                  <a:cubicBezTo>
                    <a:pt x="218" y="71"/>
                    <a:pt x="188" y="93"/>
                    <a:pt x="159" y="114"/>
                  </a:cubicBezTo>
                  <a:cubicBezTo>
                    <a:pt x="105" y="164"/>
                    <a:pt x="69" y="223"/>
                    <a:pt x="47" y="291"/>
                  </a:cubicBezTo>
                  <a:cubicBezTo>
                    <a:pt x="43" y="313"/>
                    <a:pt x="37" y="333"/>
                    <a:pt x="28" y="353"/>
                  </a:cubicBezTo>
                  <a:cubicBezTo>
                    <a:pt x="26" y="356"/>
                    <a:pt x="24" y="360"/>
                    <a:pt x="23" y="366"/>
                  </a:cubicBezTo>
                  <a:cubicBezTo>
                    <a:pt x="17" y="399"/>
                    <a:pt x="11" y="434"/>
                    <a:pt x="4" y="470"/>
                  </a:cubicBezTo>
                  <a:lnTo>
                    <a:pt x="4" y="474"/>
                  </a:lnTo>
                  <a:lnTo>
                    <a:pt x="4" y="482"/>
                  </a:lnTo>
                  <a:cubicBezTo>
                    <a:pt x="2" y="490"/>
                    <a:pt x="1" y="498"/>
                    <a:pt x="1" y="506"/>
                  </a:cubicBezTo>
                  <a:cubicBezTo>
                    <a:pt x="4" y="541"/>
                    <a:pt x="8" y="576"/>
                    <a:pt x="10" y="608"/>
                  </a:cubicBezTo>
                  <a:cubicBezTo>
                    <a:pt x="23" y="641"/>
                    <a:pt x="36" y="674"/>
                    <a:pt x="47" y="707"/>
                  </a:cubicBezTo>
                  <a:cubicBezTo>
                    <a:pt x="72" y="757"/>
                    <a:pt x="105" y="796"/>
                    <a:pt x="149" y="824"/>
                  </a:cubicBezTo>
                  <a:cubicBezTo>
                    <a:pt x="173" y="851"/>
                    <a:pt x="202" y="868"/>
                    <a:pt x="235" y="877"/>
                  </a:cubicBezTo>
                  <a:cubicBezTo>
                    <a:pt x="264" y="895"/>
                    <a:pt x="297" y="904"/>
                    <a:pt x="332" y="905"/>
                  </a:cubicBezTo>
                  <a:cubicBezTo>
                    <a:pt x="350" y="912"/>
                    <a:pt x="369" y="915"/>
                    <a:pt x="388" y="915"/>
                  </a:cubicBezTo>
                  <a:cubicBezTo>
                    <a:pt x="403" y="915"/>
                    <a:pt x="418" y="913"/>
                    <a:pt x="433" y="910"/>
                  </a:cubicBezTo>
                  <a:cubicBezTo>
                    <a:pt x="485" y="910"/>
                    <a:pt x="536" y="895"/>
                    <a:pt x="582" y="868"/>
                  </a:cubicBezTo>
                  <a:cubicBezTo>
                    <a:pt x="593" y="865"/>
                    <a:pt x="598" y="861"/>
                    <a:pt x="606" y="855"/>
                  </a:cubicBezTo>
                  <a:cubicBezTo>
                    <a:pt x="630" y="839"/>
                    <a:pt x="669" y="810"/>
                    <a:pt x="701" y="787"/>
                  </a:cubicBezTo>
                  <a:cubicBezTo>
                    <a:pt x="702" y="787"/>
                    <a:pt x="702" y="785"/>
                    <a:pt x="704" y="785"/>
                  </a:cubicBezTo>
                  <a:cubicBezTo>
                    <a:pt x="726" y="758"/>
                    <a:pt x="749" y="729"/>
                    <a:pt x="770" y="702"/>
                  </a:cubicBezTo>
                  <a:cubicBezTo>
                    <a:pt x="792" y="670"/>
                    <a:pt x="807" y="629"/>
                    <a:pt x="820" y="592"/>
                  </a:cubicBezTo>
                  <a:cubicBezTo>
                    <a:pt x="824" y="580"/>
                    <a:pt x="825" y="571"/>
                    <a:pt x="828" y="561"/>
                  </a:cubicBezTo>
                  <a:cubicBezTo>
                    <a:pt x="838" y="515"/>
                    <a:pt x="846" y="470"/>
                    <a:pt x="850" y="425"/>
                  </a:cubicBezTo>
                  <a:cubicBezTo>
                    <a:pt x="854" y="369"/>
                    <a:pt x="846" y="317"/>
                    <a:pt x="821" y="268"/>
                  </a:cubicBezTo>
                  <a:cubicBezTo>
                    <a:pt x="807" y="214"/>
                    <a:pt x="778" y="166"/>
                    <a:pt x="739" y="127"/>
                  </a:cubicBezTo>
                  <a:cubicBezTo>
                    <a:pt x="711" y="106"/>
                    <a:pt x="684" y="81"/>
                    <a:pt x="655" y="59"/>
                  </a:cubicBezTo>
                  <a:cubicBezTo>
                    <a:pt x="610" y="29"/>
                    <a:pt x="561" y="13"/>
                    <a:pt x="507" y="9"/>
                  </a:cubicBezTo>
                  <a:cubicBezTo>
                    <a:pt x="488" y="3"/>
                    <a:pt x="470"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5320675" y="1022525"/>
              <a:ext cx="1019800" cy="768175"/>
            </a:xfrm>
            <a:custGeom>
              <a:avLst/>
              <a:gdLst/>
              <a:ahLst/>
              <a:cxnLst/>
              <a:rect l="l" t="t" r="r" b="b"/>
              <a:pathLst>
                <a:path w="40792" h="30727" extrusionOk="0">
                  <a:moveTo>
                    <a:pt x="33423" y="2135"/>
                  </a:moveTo>
                  <a:cubicBezTo>
                    <a:pt x="33430" y="2143"/>
                    <a:pt x="33436" y="2151"/>
                    <a:pt x="33443" y="2159"/>
                  </a:cubicBezTo>
                  <a:cubicBezTo>
                    <a:pt x="33473" y="2197"/>
                    <a:pt x="33505" y="2255"/>
                    <a:pt x="33543" y="2324"/>
                  </a:cubicBezTo>
                  <a:cubicBezTo>
                    <a:pt x="33544" y="2326"/>
                    <a:pt x="33544" y="2327"/>
                    <a:pt x="33546" y="2329"/>
                  </a:cubicBezTo>
                  <a:cubicBezTo>
                    <a:pt x="33523" y="2305"/>
                    <a:pt x="33501" y="2282"/>
                    <a:pt x="33473" y="2265"/>
                  </a:cubicBezTo>
                  <a:cubicBezTo>
                    <a:pt x="33442" y="2233"/>
                    <a:pt x="33407" y="2207"/>
                    <a:pt x="33368" y="2187"/>
                  </a:cubicBezTo>
                  <a:cubicBezTo>
                    <a:pt x="33377" y="2180"/>
                    <a:pt x="33387" y="2174"/>
                    <a:pt x="33397" y="2167"/>
                  </a:cubicBezTo>
                  <a:cubicBezTo>
                    <a:pt x="33407" y="2155"/>
                    <a:pt x="33414" y="2143"/>
                    <a:pt x="33423" y="2135"/>
                  </a:cubicBezTo>
                  <a:close/>
                  <a:moveTo>
                    <a:pt x="27751" y="6601"/>
                  </a:moveTo>
                  <a:cubicBezTo>
                    <a:pt x="27750" y="6601"/>
                    <a:pt x="27750" y="6601"/>
                    <a:pt x="27750" y="6601"/>
                  </a:cubicBezTo>
                  <a:lnTo>
                    <a:pt x="27750" y="6601"/>
                  </a:lnTo>
                  <a:cubicBezTo>
                    <a:pt x="27750" y="6601"/>
                    <a:pt x="27750" y="6601"/>
                    <a:pt x="27751" y="6601"/>
                  </a:cubicBezTo>
                  <a:close/>
                  <a:moveTo>
                    <a:pt x="27685" y="6633"/>
                  </a:moveTo>
                  <a:lnTo>
                    <a:pt x="27644" y="6649"/>
                  </a:lnTo>
                  <a:cubicBezTo>
                    <a:pt x="27629" y="6650"/>
                    <a:pt x="27615" y="6651"/>
                    <a:pt x="27600" y="6651"/>
                  </a:cubicBezTo>
                  <a:cubicBezTo>
                    <a:pt x="27630" y="6651"/>
                    <a:pt x="27658" y="6643"/>
                    <a:pt x="27685" y="6633"/>
                  </a:cubicBezTo>
                  <a:close/>
                  <a:moveTo>
                    <a:pt x="31248" y="7216"/>
                  </a:moveTo>
                  <a:lnTo>
                    <a:pt x="31248" y="7216"/>
                  </a:lnTo>
                  <a:cubicBezTo>
                    <a:pt x="31247" y="7216"/>
                    <a:pt x="31246" y="7216"/>
                    <a:pt x="31245" y="7216"/>
                  </a:cubicBezTo>
                  <a:lnTo>
                    <a:pt x="31245" y="7216"/>
                  </a:lnTo>
                  <a:cubicBezTo>
                    <a:pt x="31246" y="7216"/>
                    <a:pt x="31247" y="7216"/>
                    <a:pt x="31248" y="7216"/>
                  </a:cubicBezTo>
                  <a:close/>
                  <a:moveTo>
                    <a:pt x="29945" y="5724"/>
                  </a:moveTo>
                  <a:cubicBezTo>
                    <a:pt x="29981" y="5776"/>
                    <a:pt x="30021" y="5824"/>
                    <a:pt x="30075" y="5859"/>
                  </a:cubicBezTo>
                  <a:cubicBezTo>
                    <a:pt x="30138" y="5918"/>
                    <a:pt x="30212" y="5960"/>
                    <a:pt x="30297" y="5983"/>
                  </a:cubicBezTo>
                  <a:cubicBezTo>
                    <a:pt x="30339" y="5998"/>
                    <a:pt x="30381" y="6006"/>
                    <a:pt x="30422" y="6008"/>
                  </a:cubicBezTo>
                  <a:cubicBezTo>
                    <a:pt x="30403" y="6050"/>
                    <a:pt x="30378" y="6090"/>
                    <a:pt x="30364" y="6135"/>
                  </a:cubicBezTo>
                  <a:cubicBezTo>
                    <a:pt x="30364" y="6138"/>
                    <a:pt x="30363" y="6142"/>
                    <a:pt x="30363" y="6144"/>
                  </a:cubicBezTo>
                  <a:cubicBezTo>
                    <a:pt x="30321" y="6286"/>
                    <a:pt x="30315" y="6427"/>
                    <a:pt x="30348" y="6570"/>
                  </a:cubicBezTo>
                  <a:cubicBezTo>
                    <a:pt x="30370" y="6680"/>
                    <a:pt x="30415" y="6777"/>
                    <a:pt x="30485" y="6860"/>
                  </a:cubicBezTo>
                  <a:cubicBezTo>
                    <a:pt x="30455" y="6886"/>
                    <a:pt x="30425" y="6909"/>
                    <a:pt x="30397" y="6936"/>
                  </a:cubicBezTo>
                  <a:cubicBezTo>
                    <a:pt x="30316" y="7019"/>
                    <a:pt x="30237" y="7103"/>
                    <a:pt x="30154" y="7185"/>
                  </a:cubicBezTo>
                  <a:cubicBezTo>
                    <a:pt x="30073" y="7266"/>
                    <a:pt x="29998" y="7353"/>
                    <a:pt x="29937" y="7450"/>
                  </a:cubicBezTo>
                  <a:cubicBezTo>
                    <a:pt x="29926" y="7469"/>
                    <a:pt x="29914" y="7495"/>
                    <a:pt x="29904" y="7518"/>
                  </a:cubicBezTo>
                  <a:cubicBezTo>
                    <a:pt x="29884" y="7451"/>
                    <a:pt x="29865" y="7385"/>
                    <a:pt x="29843" y="7317"/>
                  </a:cubicBezTo>
                  <a:cubicBezTo>
                    <a:pt x="29746" y="7026"/>
                    <a:pt x="29788" y="6748"/>
                    <a:pt x="29790" y="6448"/>
                  </a:cubicBezTo>
                  <a:cubicBezTo>
                    <a:pt x="29791" y="6309"/>
                    <a:pt x="29804" y="6163"/>
                    <a:pt x="29791" y="6022"/>
                  </a:cubicBezTo>
                  <a:cubicBezTo>
                    <a:pt x="29858" y="5954"/>
                    <a:pt x="29908" y="5876"/>
                    <a:pt x="29936" y="5784"/>
                  </a:cubicBezTo>
                  <a:cubicBezTo>
                    <a:pt x="29940" y="5765"/>
                    <a:pt x="29943" y="5745"/>
                    <a:pt x="29945" y="5724"/>
                  </a:cubicBezTo>
                  <a:close/>
                  <a:moveTo>
                    <a:pt x="23407" y="9012"/>
                  </a:moveTo>
                  <a:lnTo>
                    <a:pt x="23407" y="9012"/>
                  </a:lnTo>
                  <a:cubicBezTo>
                    <a:pt x="23401" y="9019"/>
                    <a:pt x="23397" y="9026"/>
                    <a:pt x="23391" y="9033"/>
                  </a:cubicBezTo>
                  <a:lnTo>
                    <a:pt x="23391" y="9033"/>
                  </a:lnTo>
                  <a:cubicBezTo>
                    <a:pt x="23397" y="9025"/>
                    <a:pt x="23401" y="9018"/>
                    <a:pt x="23407" y="9012"/>
                  </a:cubicBezTo>
                  <a:close/>
                  <a:moveTo>
                    <a:pt x="21778" y="10856"/>
                  </a:moveTo>
                  <a:cubicBezTo>
                    <a:pt x="21778" y="10857"/>
                    <a:pt x="21778" y="10860"/>
                    <a:pt x="21779" y="10864"/>
                  </a:cubicBezTo>
                  <a:cubicBezTo>
                    <a:pt x="21778" y="10863"/>
                    <a:pt x="21776" y="10860"/>
                    <a:pt x="21773" y="10860"/>
                  </a:cubicBezTo>
                  <a:cubicBezTo>
                    <a:pt x="21776" y="10859"/>
                    <a:pt x="21778" y="10857"/>
                    <a:pt x="21778" y="10856"/>
                  </a:cubicBezTo>
                  <a:close/>
                  <a:moveTo>
                    <a:pt x="22574" y="8957"/>
                  </a:moveTo>
                  <a:cubicBezTo>
                    <a:pt x="22589" y="8999"/>
                    <a:pt x="22602" y="9041"/>
                    <a:pt x="22631" y="9074"/>
                  </a:cubicBezTo>
                  <a:cubicBezTo>
                    <a:pt x="22651" y="9110"/>
                    <a:pt x="22677" y="9139"/>
                    <a:pt x="22712" y="9161"/>
                  </a:cubicBezTo>
                  <a:cubicBezTo>
                    <a:pt x="22755" y="9203"/>
                    <a:pt x="22806" y="9230"/>
                    <a:pt x="22864" y="9246"/>
                  </a:cubicBezTo>
                  <a:cubicBezTo>
                    <a:pt x="22901" y="9253"/>
                    <a:pt x="22940" y="9259"/>
                    <a:pt x="22978" y="9266"/>
                  </a:cubicBezTo>
                  <a:cubicBezTo>
                    <a:pt x="23001" y="9265"/>
                    <a:pt x="23024" y="9262"/>
                    <a:pt x="23046" y="9259"/>
                  </a:cubicBezTo>
                  <a:lnTo>
                    <a:pt x="23046" y="9259"/>
                  </a:lnTo>
                  <a:cubicBezTo>
                    <a:pt x="23011" y="9284"/>
                    <a:pt x="22981" y="9313"/>
                    <a:pt x="22953" y="9344"/>
                  </a:cubicBezTo>
                  <a:cubicBezTo>
                    <a:pt x="22939" y="9331"/>
                    <a:pt x="22932" y="9311"/>
                    <a:pt x="22916" y="9301"/>
                  </a:cubicBezTo>
                  <a:cubicBezTo>
                    <a:pt x="22869" y="9255"/>
                    <a:pt x="22812" y="9223"/>
                    <a:pt x="22747" y="9207"/>
                  </a:cubicBezTo>
                  <a:cubicBezTo>
                    <a:pt x="22706" y="9193"/>
                    <a:pt x="22664" y="9186"/>
                    <a:pt x="22622" y="9186"/>
                  </a:cubicBezTo>
                  <a:cubicBezTo>
                    <a:pt x="22599" y="9186"/>
                    <a:pt x="22576" y="9188"/>
                    <a:pt x="22553" y="9193"/>
                  </a:cubicBezTo>
                  <a:cubicBezTo>
                    <a:pt x="22483" y="9193"/>
                    <a:pt x="22421" y="9210"/>
                    <a:pt x="22359" y="9246"/>
                  </a:cubicBezTo>
                  <a:cubicBezTo>
                    <a:pt x="22323" y="9274"/>
                    <a:pt x="22285" y="9298"/>
                    <a:pt x="22249" y="9326"/>
                  </a:cubicBezTo>
                  <a:cubicBezTo>
                    <a:pt x="22184" y="9388"/>
                    <a:pt x="22139" y="9462"/>
                    <a:pt x="22113" y="9547"/>
                  </a:cubicBezTo>
                  <a:cubicBezTo>
                    <a:pt x="22106" y="9590"/>
                    <a:pt x="22099" y="9631"/>
                    <a:pt x="22091" y="9674"/>
                  </a:cubicBezTo>
                  <a:cubicBezTo>
                    <a:pt x="22088" y="9767"/>
                    <a:pt x="22107" y="9852"/>
                    <a:pt x="22151" y="9933"/>
                  </a:cubicBezTo>
                  <a:cubicBezTo>
                    <a:pt x="22182" y="9997"/>
                    <a:pt x="22226" y="10047"/>
                    <a:pt x="22281" y="10085"/>
                  </a:cubicBezTo>
                  <a:cubicBezTo>
                    <a:pt x="22329" y="10130"/>
                    <a:pt x="22386" y="10163"/>
                    <a:pt x="22451" y="10179"/>
                  </a:cubicBezTo>
                  <a:cubicBezTo>
                    <a:pt x="22484" y="10189"/>
                    <a:pt x="22517" y="10192"/>
                    <a:pt x="22549" y="10192"/>
                  </a:cubicBezTo>
                  <a:cubicBezTo>
                    <a:pt x="22566" y="10192"/>
                    <a:pt x="22583" y="10191"/>
                    <a:pt x="22599" y="10190"/>
                  </a:cubicBezTo>
                  <a:lnTo>
                    <a:pt x="22599" y="10190"/>
                  </a:lnTo>
                  <a:cubicBezTo>
                    <a:pt x="22589" y="10208"/>
                    <a:pt x="22576" y="10227"/>
                    <a:pt x="22566" y="10244"/>
                  </a:cubicBezTo>
                  <a:cubicBezTo>
                    <a:pt x="22491" y="10368"/>
                    <a:pt x="22394" y="10481"/>
                    <a:pt x="22307" y="10597"/>
                  </a:cubicBezTo>
                  <a:cubicBezTo>
                    <a:pt x="22216" y="10718"/>
                    <a:pt x="22128" y="10843"/>
                    <a:pt x="22052" y="10974"/>
                  </a:cubicBezTo>
                  <a:cubicBezTo>
                    <a:pt x="22041" y="10993"/>
                    <a:pt x="22035" y="11012"/>
                    <a:pt x="22025" y="11031"/>
                  </a:cubicBezTo>
                  <a:cubicBezTo>
                    <a:pt x="21990" y="10866"/>
                    <a:pt x="21963" y="10700"/>
                    <a:pt x="21960" y="10526"/>
                  </a:cubicBezTo>
                  <a:cubicBezTo>
                    <a:pt x="21961" y="10292"/>
                    <a:pt x="21980" y="10060"/>
                    <a:pt x="21986" y="9830"/>
                  </a:cubicBezTo>
                  <a:cubicBezTo>
                    <a:pt x="21989" y="9687"/>
                    <a:pt x="21957" y="9503"/>
                    <a:pt x="21980" y="9352"/>
                  </a:cubicBezTo>
                  <a:lnTo>
                    <a:pt x="21983" y="9352"/>
                  </a:lnTo>
                  <a:cubicBezTo>
                    <a:pt x="22084" y="9352"/>
                    <a:pt x="22181" y="9324"/>
                    <a:pt x="22269" y="9272"/>
                  </a:cubicBezTo>
                  <a:cubicBezTo>
                    <a:pt x="22323" y="9232"/>
                    <a:pt x="22378" y="9193"/>
                    <a:pt x="22431" y="9153"/>
                  </a:cubicBezTo>
                  <a:cubicBezTo>
                    <a:pt x="22492" y="9096"/>
                    <a:pt x="22537" y="9029"/>
                    <a:pt x="22574" y="8957"/>
                  </a:cubicBezTo>
                  <a:close/>
                  <a:moveTo>
                    <a:pt x="24039" y="12086"/>
                  </a:moveTo>
                  <a:lnTo>
                    <a:pt x="24039" y="12086"/>
                  </a:lnTo>
                  <a:cubicBezTo>
                    <a:pt x="24034" y="12097"/>
                    <a:pt x="24029" y="12108"/>
                    <a:pt x="24025" y="12120"/>
                  </a:cubicBezTo>
                  <a:lnTo>
                    <a:pt x="24025" y="12120"/>
                  </a:lnTo>
                  <a:cubicBezTo>
                    <a:pt x="24030" y="12109"/>
                    <a:pt x="24035" y="12098"/>
                    <a:pt x="24039" y="12086"/>
                  </a:cubicBezTo>
                  <a:close/>
                  <a:moveTo>
                    <a:pt x="24025" y="12120"/>
                  </a:moveTo>
                  <a:lnTo>
                    <a:pt x="24025" y="12120"/>
                  </a:lnTo>
                  <a:cubicBezTo>
                    <a:pt x="24007" y="12153"/>
                    <a:pt x="23985" y="12183"/>
                    <a:pt x="23963" y="12211"/>
                  </a:cubicBezTo>
                  <a:cubicBezTo>
                    <a:pt x="23979" y="12191"/>
                    <a:pt x="23993" y="12173"/>
                    <a:pt x="24011" y="12153"/>
                  </a:cubicBezTo>
                  <a:cubicBezTo>
                    <a:pt x="24015" y="12142"/>
                    <a:pt x="24020" y="12131"/>
                    <a:pt x="24025" y="12120"/>
                  </a:cubicBezTo>
                  <a:close/>
                  <a:moveTo>
                    <a:pt x="12524" y="12350"/>
                  </a:moveTo>
                  <a:cubicBezTo>
                    <a:pt x="12524" y="12352"/>
                    <a:pt x="12526" y="12353"/>
                    <a:pt x="12527" y="12354"/>
                  </a:cubicBezTo>
                  <a:lnTo>
                    <a:pt x="12527" y="12354"/>
                  </a:lnTo>
                  <a:cubicBezTo>
                    <a:pt x="12526" y="12353"/>
                    <a:pt x="12525" y="12351"/>
                    <a:pt x="12524" y="12350"/>
                  </a:cubicBezTo>
                  <a:close/>
                  <a:moveTo>
                    <a:pt x="12528" y="12377"/>
                  </a:moveTo>
                  <a:cubicBezTo>
                    <a:pt x="12529" y="12379"/>
                    <a:pt x="12529" y="12381"/>
                    <a:pt x="12529" y="12383"/>
                  </a:cubicBezTo>
                  <a:cubicBezTo>
                    <a:pt x="12530" y="12389"/>
                    <a:pt x="12534" y="12394"/>
                    <a:pt x="12537" y="12400"/>
                  </a:cubicBezTo>
                  <a:lnTo>
                    <a:pt x="12537" y="12400"/>
                  </a:lnTo>
                  <a:cubicBezTo>
                    <a:pt x="12534" y="12393"/>
                    <a:pt x="12531" y="12385"/>
                    <a:pt x="12528" y="12377"/>
                  </a:cubicBezTo>
                  <a:close/>
                  <a:moveTo>
                    <a:pt x="8725" y="12659"/>
                  </a:moveTo>
                  <a:cubicBezTo>
                    <a:pt x="8725" y="12679"/>
                    <a:pt x="8734" y="12695"/>
                    <a:pt x="8738" y="12714"/>
                  </a:cubicBezTo>
                  <a:cubicBezTo>
                    <a:pt x="8735" y="12710"/>
                    <a:pt x="8732" y="12707"/>
                    <a:pt x="8728" y="12704"/>
                  </a:cubicBezTo>
                  <a:cubicBezTo>
                    <a:pt x="8727" y="12690"/>
                    <a:pt x="8725" y="12674"/>
                    <a:pt x="8725" y="12659"/>
                  </a:cubicBezTo>
                  <a:close/>
                  <a:moveTo>
                    <a:pt x="12111" y="13259"/>
                  </a:moveTo>
                  <a:cubicBezTo>
                    <a:pt x="12115" y="13264"/>
                    <a:pt x="12119" y="13270"/>
                    <a:pt x="12123" y="13276"/>
                  </a:cubicBezTo>
                  <a:lnTo>
                    <a:pt x="12123" y="13276"/>
                  </a:lnTo>
                  <a:cubicBezTo>
                    <a:pt x="12122" y="13275"/>
                    <a:pt x="12122" y="13275"/>
                    <a:pt x="12122" y="13275"/>
                  </a:cubicBezTo>
                  <a:lnTo>
                    <a:pt x="12122" y="13275"/>
                  </a:lnTo>
                  <a:lnTo>
                    <a:pt x="12123" y="13276"/>
                  </a:lnTo>
                  <a:lnTo>
                    <a:pt x="12123" y="13276"/>
                  </a:lnTo>
                  <a:cubicBezTo>
                    <a:pt x="12123" y="13276"/>
                    <a:pt x="12123" y="13276"/>
                    <a:pt x="12123" y="13276"/>
                  </a:cubicBezTo>
                  <a:lnTo>
                    <a:pt x="12123" y="13276"/>
                  </a:lnTo>
                  <a:cubicBezTo>
                    <a:pt x="12124" y="13277"/>
                    <a:pt x="12126" y="13279"/>
                    <a:pt x="12127" y="13280"/>
                  </a:cubicBezTo>
                  <a:lnTo>
                    <a:pt x="12127" y="13280"/>
                  </a:lnTo>
                  <a:cubicBezTo>
                    <a:pt x="12122" y="13273"/>
                    <a:pt x="12117" y="13266"/>
                    <a:pt x="12111" y="13259"/>
                  </a:cubicBezTo>
                  <a:close/>
                  <a:moveTo>
                    <a:pt x="12123" y="13276"/>
                  </a:moveTo>
                  <a:cubicBezTo>
                    <a:pt x="12125" y="13279"/>
                    <a:pt x="12128" y="13283"/>
                    <a:pt x="12131" y="13287"/>
                  </a:cubicBezTo>
                  <a:cubicBezTo>
                    <a:pt x="12132" y="13288"/>
                    <a:pt x="12133" y="13289"/>
                    <a:pt x="12135" y="13290"/>
                  </a:cubicBezTo>
                  <a:lnTo>
                    <a:pt x="12135" y="13290"/>
                  </a:lnTo>
                  <a:cubicBezTo>
                    <a:pt x="12134" y="13289"/>
                    <a:pt x="12133" y="13288"/>
                    <a:pt x="12132" y="13287"/>
                  </a:cubicBezTo>
                  <a:lnTo>
                    <a:pt x="12123" y="13276"/>
                  </a:lnTo>
                  <a:close/>
                  <a:moveTo>
                    <a:pt x="10209" y="13851"/>
                  </a:moveTo>
                  <a:cubicBezTo>
                    <a:pt x="10203" y="13865"/>
                    <a:pt x="10199" y="13881"/>
                    <a:pt x="10200" y="13900"/>
                  </a:cubicBezTo>
                  <a:cubicBezTo>
                    <a:pt x="10203" y="13932"/>
                    <a:pt x="10216" y="13962"/>
                    <a:pt x="10222" y="13994"/>
                  </a:cubicBezTo>
                  <a:cubicBezTo>
                    <a:pt x="10202" y="13980"/>
                    <a:pt x="10181" y="13962"/>
                    <a:pt x="10163" y="13946"/>
                  </a:cubicBezTo>
                  <a:cubicBezTo>
                    <a:pt x="10155" y="13941"/>
                    <a:pt x="10145" y="13943"/>
                    <a:pt x="10138" y="13938"/>
                  </a:cubicBezTo>
                  <a:cubicBezTo>
                    <a:pt x="10166" y="13910"/>
                    <a:pt x="10189" y="13881"/>
                    <a:pt x="10209" y="13851"/>
                  </a:cubicBezTo>
                  <a:close/>
                  <a:moveTo>
                    <a:pt x="28827" y="19244"/>
                  </a:moveTo>
                  <a:cubicBezTo>
                    <a:pt x="28827" y="19245"/>
                    <a:pt x="28828" y="19247"/>
                    <a:pt x="28828" y="19247"/>
                  </a:cubicBezTo>
                  <a:cubicBezTo>
                    <a:pt x="28828" y="19245"/>
                    <a:pt x="28827" y="19245"/>
                    <a:pt x="28827" y="19244"/>
                  </a:cubicBezTo>
                  <a:close/>
                  <a:moveTo>
                    <a:pt x="28254" y="19672"/>
                  </a:moveTo>
                  <a:lnTo>
                    <a:pt x="28254" y="19672"/>
                  </a:lnTo>
                  <a:cubicBezTo>
                    <a:pt x="28281" y="19694"/>
                    <a:pt x="28307" y="19718"/>
                    <a:pt x="28338" y="19734"/>
                  </a:cubicBezTo>
                  <a:cubicBezTo>
                    <a:pt x="28345" y="19739"/>
                    <a:pt x="28352" y="19743"/>
                    <a:pt x="28358" y="19746"/>
                  </a:cubicBezTo>
                  <a:cubicBezTo>
                    <a:pt x="28362" y="19747"/>
                    <a:pt x="28367" y="19749"/>
                    <a:pt x="28372" y="19752"/>
                  </a:cubicBezTo>
                  <a:cubicBezTo>
                    <a:pt x="28380" y="19775"/>
                    <a:pt x="28387" y="19799"/>
                    <a:pt x="28398" y="19821"/>
                  </a:cubicBezTo>
                  <a:cubicBezTo>
                    <a:pt x="28409" y="19834"/>
                    <a:pt x="28422" y="19841"/>
                    <a:pt x="28430" y="19854"/>
                  </a:cubicBezTo>
                  <a:cubicBezTo>
                    <a:pt x="28393" y="19866"/>
                    <a:pt x="28354" y="19880"/>
                    <a:pt x="28318" y="19902"/>
                  </a:cubicBezTo>
                  <a:cubicBezTo>
                    <a:pt x="28300" y="19914"/>
                    <a:pt x="28281" y="19928"/>
                    <a:pt x="28261" y="19941"/>
                  </a:cubicBezTo>
                  <a:cubicBezTo>
                    <a:pt x="28265" y="19927"/>
                    <a:pt x="28276" y="19914"/>
                    <a:pt x="28276" y="19898"/>
                  </a:cubicBezTo>
                  <a:cubicBezTo>
                    <a:pt x="28289" y="19857"/>
                    <a:pt x="28289" y="19817"/>
                    <a:pt x="28280" y="19776"/>
                  </a:cubicBezTo>
                  <a:cubicBezTo>
                    <a:pt x="28281" y="19739"/>
                    <a:pt x="28271" y="19704"/>
                    <a:pt x="28254" y="19672"/>
                  </a:cubicBezTo>
                  <a:close/>
                  <a:moveTo>
                    <a:pt x="8000" y="20362"/>
                  </a:moveTo>
                  <a:lnTo>
                    <a:pt x="8000" y="20362"/>
                  </a:lnTo>
                  <a:cubicBezTo>
                    <a:pt x="7998" y="20387"/>
                    <a:pt x="7995" y="20411"/>
                    <a:pt x="7998" y="20434"/>
                  </a:cubicBezTo>
                  <a:cubicBezTo>
                    <a:pt x="7996" y="20423"/>
                    <a:pt x="7995" y="20411"/>
                    <a:pt x="7995" y="20398"/>
                  </a:cubicBezTo>
                  <a:cubicBezTo>
                    <a:pt x="7996" y="20387"/>
                    <a:pt x="7998" y="20375"/>
                    <a:pt x="8000" y="20362"/>
                  </a:cubicBezTo>
                  <a:close/>
                  <a:moveTo>
                    <a:pt x="12322" y="20831"/>
                  </a:moveTo>
                  <a:cubicBezTo>
                    <a:pt x="12349" y="20865"/>
                    <a:pt x="12380" y="20896"/>
                    <a:pt x="12414" y="20923"/>
                  </a:cubicBezTo>
                  <a:cubicBezTo>
                    <a:pt x="12390" y="20940"/>
                    <a:pt x="12364" y="20959"/>
                    <a:pt x="12341" y="20977"/>
                  </a:cubicBezTo>
                  <a:cubicBezTo>
                    <a:pt x="12333" y="20984"/>
                    <a:pt x="12328" y="20994"/>
                    <a:pt x="12320" y="21000"/>
                  </a:cubicBezTo>
                  <a:cubicBezTo>
                    <a:pt x="12293" y="20990"/>
                    <a:pt x="12264" y="20978"/>
                    <a:pt x="12237" y="20972"/>
                  </a:cubicBezTo>
                  <a:cubicBezTo>
                    <a:pt x="12242" y="20966"/>
                    <a:pt x="12250" y="20962"/>
                    <a:pt x="12254" y="20955"/>
                  </a:cubicBezTo>
                  <a:cubicBezTo>
                    <a:pt x="12286" y="20919"/>
                    <a:pt x="12303" y="20874"/>
                    <a:pt x="12322" y="20831"/>
                  </a:cubicBezTo>
                  <a:close/>
                  <a:moveTo>
                    <a:pt x="30685" y="22922"/>
                  </a:moveTo>
                  <a:cubicBezTo>
                    <a:pt x="30684" y="22923"/>
                    <a:pt x="30684" y="22925"/>
                    <a:pt x="30683" y="22927"/>
                  </a:cubicBezTo>
                  <a:lnTo>
                    <a:pt x="30683" y="22927"/>
                  </a:lnTo>
                  <a:cubicBezTo>
                    <a:pt x="30684" y="22926"/>
                    <a:pt x="30685" y="22924"/>
                    <a:pt x="30685" y="22922"/>
                  </a:cubicBezTo>
                  <a:close/>
                  <a:moveTo>
                    <a:pt x="30683" y="22927"/>
                  </a:moveTo>
                  <a:lnTo>
                    <a:pt x="30683" y="22927"/>
                  </a:lnTo>
                  <a:cubicBezTo>
                    <a:pt x="30682" y="22928"/>
                    <a:pt x="30682" y="22929"/>
                    <a:pt x="30682" y="22929"/>
                  </a:cubicBezTo>
                  <a:cubicBezTo>
                    <a:pt x="30682" y="22928"/>
                    <a:pt x="30683" y="22928"/>
                    <a:pt x="30683" y="22927"/>
                  </a:cubicBezTo>
                  <a:close/>
                  <a:moveTo>
                    <a:pt x="30684" y="22875"/>
                  </a:moveTo>
                  <a:cubicBezTo>
                    <a:pt x="30683" y="22885"/>
                    <a:pt x="30681" y="22895"/>
                    <a:pt x="30679" y="22904"/>
                  </a:cubicBezTo>
                  <a:cubicBezTo>
                    <a:pt x="30673" y="22919"/>
                    <a:pt x="30666" y="22933"/>
                    <a:pt x="30660" y="22946"/>
                  </a:cubicBezTo>
                  <a:lnTo>
                    <a:pt x="30660" y="22946"/>
                  </a:lnTo>
                  <a:cubicBezTo>
                    <a:pt x="30670" y="22923"/>
                    <a:pt x="30678" y="22899"/>
                    <a:pt x="30684" y="22875"/>
                  </a:cubicBezTo>
                  <a:close/>
                  <a:moveTo>
                    <a:pt x="35971" y="27019"/>
                  </a:moveTo>
                  <a:cubicBezTo>
                    <a:pt x="35971" y="27019"/>
                    <a:pt x="35971" y="27020"/>
                    <a:pt x="35970" y="27020"/>
                  </a:cubicBezTo>
                  <a:lnTo>
                    <a:pt x="35970" y="27020"/>
                  </a:lnTo>
                  <a:cubicBezTo>
                    <a:pt x="35971" y="27020"/>
                    <a:pt x="35971" y="27019"/>
                    <a:pt x="35971" y="27019"/>
                  </a:cubicBezTo>
                  <a:close/>
                  <a:moveTo>
                    <a:pt x="35171" y="27263"/>
                  </a:moveTo>
                  <a:lnTo>
                    <a:pt x="35171" y="27263"/>
                  </a:lnTo>
                  <a:cubicBezTo>
                    <a:pt x="35171" y="27264"/>
                    <a:pt x="35171" y="27265"/>
                    <a:pt x="35171" y="27265"/>
                  </a:cubicBezTo>
                  <a:lnTo>
                    <a:pt x="35171" y="27265"/>
                  </a:lnTo>
                  <a:cubicBezTo>
                    <a:pt x="35171" y="27265"/>
                    <a:pt x="35171" y="27264"/>
                    <a:pt x="35171" y="27263"/>
                  </a:cubicBezTo>
                  <a:close/>
                  <a:moveTo>
                    <a:pt x="35892" y="27373"/>
                  </a:moveTo>
                  <a:cubicBezTo>
                    <a:pt x="35894" y="27386"/>
                    <a:pt x="35894" y="27400"/>
                    <a:pt x="35898" y="27413"/>
                  </a:cubicBezTo>
                  <a:lnTo>
                    <a:pt x="35898" y="27413"/>
                  </a:lnTo>
                  <a:lnTo>
                    <a:pt x="35893" y="27401"/>
                  </a:lnTo>
                  <a:cubicBezTo>
                    <a:pt x="35893" y="27391"/>
                    <a:pt x="35892" y="27382"/>
                    <a:pt x="35892" y="27373"/>
                  </a:cubicBezTo>
                  <a:close/>
                  <a:moveTo>
                    <a:pt x="20863" y="25469"/>
                  </a:moveTo>
                  <a:lnTo>
                    <a:pt x="20863" y="25469"/>
                  </a:lnTo>
                  <a:cubicBezTo>
                    <a:pt x="21005" y="25590"/>
                    <a:pt x="21141" y="25728"/>
                    <a:pt x="21280" y="25869"/>
                  </a:cubicBezTo>
                  <a:cubicBezTo>
                    <a:pt x="21682" y="26277"/>
                    <a:pt x="22016" y="26847"/>
                    <a:pt x="22292" y="27352"/>
                  </a:cubicBezTo>
                  <a:cubicBezTo>
                    <a:pt x="22372" y="27496"/>
                    <a:pt x="22446" y="27647"/>
                    <a:pt x="22521" y="27800"/>
                  </a:cubicBezTo>
                  <a:cubicBezTo>
                    <a:pt x="22521" y="27842"/>
                    <a:pt x="22528" y="27880"/>
                    <a:pt x="22538" y="27917"/>
                  </a:cubicBezTo>
                  <a:cubicBezTo>
                    <a:pt x="22518" y="27932"/>
                    <a:pt x="22496" y="27945"/>
                    <a:pt x="22479" y="27961"/>
                  </a:cubicBezTo>
                  <a:cubicBezTo>
                    <a:pt x="22417" y="28020"/>
                    <a:pt x="22373" y="28091"/>
                    <a:pt x="22349" y="28175"/>
                  </a:cubicBezTo>
                  <a:cubicBezTo>
                    <a:pt x="22347" y="28178"/>
                    <a:pt x="22347" y="28179"/>
                    <a:pt x="22344" y="28183"/>
                  </a:cubicBezTo>
                  <a:cubicBezTo>
                    <a:pt x="22343" y="28189"/>
                    <a:pt x="22342" y="28196"/>
                    <a:pt x="22340" y="28201"/>
                  </a:cubicBezTo>
                  <a:cubicBezTo>
                    <a:pt x="22336" y="28214"/>
                    <a:pt x="22334" y="28227"/>
                    <a:pt x="22333" y="28240"/>
                  </a:cubicBezTo>
                  <a:cubicBezTo>
                    <a:pt x="22311" y="28300"/>
                    <a:pt x="22307" y="28363"/>
                    <a:pt x="22318" y="28425"/>
                  </a:cubicBezTo>
                  <a:cubicBezTo>
                    <a:pt x="22318" y="28490"/>
                    <a:pt x="22336" y="28554"/>
                    <a:pt x="22370" y="28611"/>
                  </a:cubicBezTo>
                  <a:cubicBezTo>
                    <a:pt x="22399" y="28671"/>
                    <a:pt x="22443" y="28720"/>
                    <a:pt x="22496" y="28757"/>
                  </a:cubicBezTo>
                  <a:cubicBezTo>
                    <a:pt x="22507" y="28768"/>
                    <a:pt x="22519" y="28778"/>
                    <a:pt x="22531" y="28786"/>
                  </a:cubicBezTo>
                  <a:lnTo>
                    <a:pt x="22531" y="28786"/>
                  </a:lnTo>
                  <a:cubicBezTo>
                    <a:pt x="22531" y="28786"/>
                    <a:pt x="22531" y="28786"/>
                    <a:pt x="22531" y="28786"/>
                  </a:cubicBezTo>
                  <a:cubicBezTo>
                    <a:pt x="22492" y="28779"/>
                    <a:pt x="22451" y="28773"/>
                    <a:pt x="22412" y="28766"/>
                  </a:cubicBezTo>
                  <a:cubicBezTo>
                    <a:pt x="22405" y="28766"/>
                    <a:pt x="22398" y="28769"/>
                    <a:pt x="22391" y="28769"/>
                  </a:cubicBezTo>
                  <a:lnTo>
                    <a:pt x="22391" y="28763"/>
                  </a:lnTo>
                  <a:cubicBezTo>
                    <a:pt x="22376" y="28723"/>
                    <a:pt x="22360" y="28684"/>
                    <a:pt x="22344" y="28643"/>
                  </a:cubicBezTo>
                  <a:cubicBezTo>
                    <a:pt x="22344" y="28643"/>
                    <a:pt x="22344" y="28642"/>
                    <a:pt x="22343" y="28642"/>
                  </a:cubicBezTo>
                  <a:cubicBezTo>
                    <a:pt x="22342" y="28640"/>
                    <a:pt x="22342" y="28639"/>
                    <a:pt x="22339" y="28636"/>
                  </a:cubicBezTo>
                  <a:cubicBezTo>
                    <a:pt x="22337" y="28635"/>
                    <a:pt x="22337" y="28632"/>
                    <a:pt x="22336" y="28629"/>
                  </a:cubicBezTo>
                  <a:cubicBezTo>
                    <a:pt x="22334" y="28626"/>
                    <a:pt x="22331" y="28620"/>
                    <a:pt x="22330" y="28617"/>
                  </a:cubicBezTo>
                  <a:cubicBezTo>
                    <a:pt x="22303" y="28559"/>
                    <a:pt x="22263" y="28513"/>
                    <a:pt x="22211" y="28480"/>
                  </a:cubicBezTo>
                  <a:cubicBezTo>
                    <a:pt x="22182" y="28451"/>
                    <a:pt x="22149" y="28429"/>
                    <a:pt x="22110" y="28418"/>
                  </a:cubicBezTo>
                  <a:cubicBezTo>
                    <a:pt x="22057" y="28389"/>
                    <a:pt x="21999" y="28374"/>
                    <a:pt x="21940" y="28374"/>
                  </a:cubicBezTo>
                  <a:cubicBezTo>
                    <a:pt x="21912" y="28376"/>
                    <a:pt x="21886" y="28380"/>
                    <a:pt x="21859" y="28381"/>
                  </a:cubicBezTo>
                  <a:cubicBezTo>
                    <a:pt x="21853" y="28374"/>
                    <a:pt x="21847" y="28367"/>
                    <a:pt x="21843" y="28361"/>
                  </a:cubicBezTo>
                  <a:cubicBezTo>
                    <a:pt x="21744" y="28267"/>
                    <a:pt x="21644" y="28170"/>
                    <a:pt x="21542" y="28082"/>
                  </a:cubicBezTo>
                  <a:cubicBezTo>
                    <a:pt x="21397" y="27959"/>
                    <a:pt x="21261" y="27830"/>
                    <a:pt x="21135" y="27692"/>
                  </a:cubicBezTo>
                  <a:cubicBezTo>
                    <a:pt x="21160" y="27478"/>
                    <a:pt x="21196" y="27262"/>
                    <a:pt x="21209" y="27051"/>
                  </a:cubicBezTo>
                  <a:cubicBezTo>
                    <a:pt x="21218" y="26898"/>
                    <a:pt x="21251" y="26770"/>
                    <a:pt x="21228" y="26616"/>
                  </a:cubicBezTo>
                  <a:cubicBezTo>
                    <a:pt x="21203" y="26462"/>
                    <a:pt x="21213" y="26303"/>
                    <a:pt x="21179" y="26151"/>
                  </a:cubicBezTo>
                  <a:cubicBezTo>
                    <a:pt x="21127" y="25908"/>
                    <a:pt x="20998" y="25684"/>
                    <a:pt x="20863" y="25469"/>
                  </a:cubicBezTo>
                  <a:close/>
                  <a:moveTo>
                    <a:pt x="34353" y="28866"/>
                  </a:moveTo>
                  <a:cubicBezTo>
                    <a:pt x="34348" y="28881"/>
                    <a:pt x="34342" y="28895"/>
                    <a:pt x="34337" y="28910"/>
                  </a:cubicBezTo>
                  <a:lnTo>
                    <a:pt x="34337" y="28910"/>
                  </a:lnTo>
                  <a:cubicBezTo>
                    <a:pt x="34338" y="28905"/>
                    <a:pt x="34339" y="28900"/>
                    <a:pt x="34340" y="28895"/>
                  </a:cubicBezTo>
                  <a:cubicBezTo>
                    <a:pt x="34344" y="28886"/>
                    <a:pt x="34348" y="28878"/>
                    <a:pt x="34353" y="28866"/>
                  </a:cubicBezTo>
                  <a:close/>
                  <a:moveTo>
                    <a:pt x="24135" y="28944"/>
                  </a:moveTo>
                  <a:lnTo>
                    <a:pt x="24135" y="28944"/>
                  </a:lnTo>
                  <a:cubicBezTo>
                    <a:pt x="24131" y="28947"/>
                    <a:pt x="24127" y="28949"/>
                    <a:pt x="24123" y="28952"/>
                  </a:cubicBezTo>
                  <a:lnTo>
                    <a:pt x="24123" y="28952"/>
                  </a:lnTo>
                  <a:cubicBezTo>
                    <a:pt x="24127" y="28949"/>
                    <a:pt x="24131" y="28947"/>
                    <a:pt x="24135" y="28944"/>
                  </a:cubicBezTo>
                  <a:close/>
                  <a:moveTo>
                    <a:pt x="23066" y="28785"/>
                  </a:moveTo>
                  <a:cubicBezTo>
                    <a:pt x="23082" y="28808"/>
                    <a:pt x="23101" y="28828"/>
                    <a:pt x="23117" y="28851"/>
                  </a:cubicBezTo>
                  <a:cubicBezTo>
                    <a:pt x="23083" y="28860"/>
                    <a:pt x="23047" y="28860"/>
                    <a:pt x="23017" y="28879"/>
                  </a:cubicBezTo>
                  <a:cubicBezTo>
                    <a:pt x="22982" y="28904"/>
                    <a:pt x="22949" y="28930"/>
                    <a:pt x="22913" y="28954"/>
                  </a:cubicBezTo>
                  <a:cubicBezTo>
                    <a:pt x="22874" y="28990"/>
                    <a:pt x="22858" y="29038"/>
                    <a:pt x="22835" y="29083"/>
                  </a:cubicBezTo>
                  <a:cubicBezTo>
                    <a:pt x="22813" y="29019"/>
                    <a:pt x="22783" y="28961"/>
                    <a:pt x="22735" y="28911"/>
                  </a:cubicBezTo>
                  <a:cubicBezTo>
                    <a:pt x="22712" y="28888"/>
                    <a:pt x="22688" y="28867"/>
                    <a:pt x="22663" y="28849"/>
                  </a:cubicBezTo>
                  <a:lnTo>
                    <a:pt x="22663" y="28849"/>
                  </a:lnTo>
                  <a:cubicBezTo>
                    <a:pt x="22703" y="28856"/>
                    <a:pt x="22742" y="28863"/>
                    <a:pt x="22783" y="28867"/>
                  </a:cubicBezTo>
                  <a:cubicBezTo>
                    <a:pt x="22791" y="28868"/>
                    <a:pt x="22798" y="28868"/>
                    <a:pt x="22806" y="28868"/>
                  </a:cubicBezTo>
                  <a:cubicBezTo>
                    <a:pt x="22886" y="28868"/>
                    <a:pt x="22962" y="28848"/>
                    <a:pt x="23031" y="28810"/>
                  </a:cubicBezTo>
                  <a:cubicBezTo>
                    <a:pt x="23043" y="28801"/>
                    <a:pt x="23055" y="28794"/>
                    <a:pt x="23066" y="28785"/>
                  </a:cubicBezTo>
                  <a:close/>
                  <a:moveTo>
                    <a:pt x="31867" y="29161"/>
                  </a:moveTo>
                  <a:cubicBezTo>
                    <a:pt x="31867" y="29161"/>
                    <a:pt x="31867" y="29161"/>
                    <a:pt x="31867" y="29161"/>
                  </a:cubicBezTo>
                  <a:lnTo>
                    <a:pt x="31867" y="29161"/>
                  </a:lnTo>
                  <a:cubicBezTo>
                    <a:pt x="31867" y="29161"/>
                    <a:pt x="31867" y="29161"/>
                    <a:pt x="31867" y="29161"/>
                  </a:cubicBezTo>
                  <a:close/>
                  <a:moveTo>
                    <a:pt x="31780" y="29382"/>
                  </a:moveTo>
                  <a:cubicBezTo>
                    <a:pt x="31791" y="29385"/>
                    <a:pt x="31800" y="29391"/>
                    <a:pt x="31810" y="29394"/>
                  </a:cubicBezTo>
                  <a:cubicBezTo>
                    <a:pt x="31803" y="29391"/>
                    <a:pt x="31794" y="29387"/>
                    <a:pt x="31786" y="29384"/>
                  </a:cubicBezTo>
                  <a:cubicBezTo>
                    <a:pt x="31784" y="29384"/>
                    <a:pt x="31781" y="29382"/>
                    <a:pt x="31780" y="29382"/>
                  </a:cubicBezTo>
                  <a:close/>
                  <a:moveTo>
                    <a:pt x="31783" y="29397"/>
                  </a:moveTo>
                  <a:lnTo>
                    <a:pt x="31787" y="29398"/>
                  </a:lnTo>
                  <a:cubicBezTo>
                    <a:pt x="31786" y="29397"/>
                    <a:pt x="31785" y="29397"/>
                    <a:pt x="31783" y="29397"/>
                  </a:cubicBezTo>
                  <a:close/>
                  <a:moveTo>
                    <a:pt x="31358" y="29384"/>
                  </a:moveTo>
                  <a:cubicBezTo>
                    <a:pt x="31365" y="29389"/>
                    <a:pt x="31375" y="29391"/>
                    <a:pt x="31382" y="29397"/>
                  </a:cubicBezTo>
                  <a:cubicBezTo>
                    <a:pt x="31360" y="29405"/>
                    <a:pt x="31347" y="29408"/>
                    <a:pt x="31337" y="29413"/>
                  </a:cubicBezTo>
                  <a:cubicBezTo>
                    <a:pt x="31345" y="29404"/>
                    <a:pt x="31350" y="29392"/>
                    <a:pt x="31358" y="29384"/>
                  </a:cubicBezTo>
                  <a:close/>
                  <a:moveTo>
                    <a:pt x="31909" y="29455"/>
                  </a:moveTo>
                  <a:cubicBezTo>
                    <a:pt x="31910" y="29455"/>
                    <a:pt x="31911" y="29456"/>
                    <a:pt x="31911" y="29456"/>
                  </a:cubicBezTo>
                  <a:cubicBezTo>
                    <a:pt x="31911" y="29456"/>
                    <a:pt x="31910" y="29455"/>
                    <a:pt x="31909" y="29455"/>
                  </a:cubicBezTo>
                  <a:close/>
                  <a:moveTo>
                    <a:pt x="21928" y="29363"/>
                  </a:moveTo>
                  <a:lnTo>
                    <a:pt x="21928" y="29363"/>
                  </a:lnTo>
                  <a:cubicBezTo>
                    <a:pt x="21931" y="29363"/>
                    <a:pt x="21938" y="29365"/>
                    <a:pt x="21945" y="29365"/>
                  </a:cubicBezTo>
                  <a:cubicBezTo>
                    <a:pt x="21954" y="29397"/>
                    <a:pt x="21964" y="29427"/>
                    <a:pt x="21980" y="29455"/>
                  </a:cubicBezTo>
                  <a:lnTo>
                    <a:pt x="21979" y="29455"/>
                  </a:lnTo>
                  <a:cubicBezTo>
                    <a:pt x="21974" y="29456"/>
                    <a:pt x="21971" y="29459"/>
                    <a:pt x="21967" y="29462"/>
                  </a:cubicBezTo>
                  <a:cubicBezTo>
                    <a:pt x="21958" y="29436"/>
                    <a:pt x="21958" y="29411"/>
                    <a:pt x="21944" y="29384"/>
                  </a:cubicBezTo>
                  <a:cubicBezTo>
                    <a:pt x="21938" y="29375"/>
                    <a:pt x="21931" y="29371"/>
                    <a:pt x="21928" y="29363"/>
                  </a:cubicBezTo>
                  <a:close/>
                  <a:moveTo>
                    <a:pt x="21106" y="27974"/>
                  </a:moveTo>
                  <a:cubicBezTo>
                    <a:pt x="21172" y="28072"/>
                    <a:pt x="21244" y="28169"/>
                    <a:pt x="21322" y="28253"/>
                  </a:cubicBezTo>
                  <a:cubicBezTo>
                    <a:pt x="21407" y="28345"/>
                    <a:pt x="21503" y="28431"/>
                    <a:pt x="21592" y="28517"/>
                  </a:cubicBezTo>
                  <a:cubicBezTo>
                    <a:pt x="21584" y="28528"/>
                    <a:pt x="21569" y="28532"/>
                    <a:pt x="21562" y="28545"/>
                  </a:cubicBezTo>
                  <a:cubicBezTo>
                    <a:pt x="21520" y="28588"/>
                    <a:pt x="21491" y="28640"/>
                    <a:pt x="21475" y="28700"/>
                  </a:cubicBezTo>
                  <a:cubicBezTo>
                    <a:pt x="21472" y="28707"/>
                    <a:pt x="21469" y="28716"/>
                    <a:pt x="21468" y="28726"/>
                  </a:cubicBezTo>
                  <a:cubicBezTo>
                    <a:pt x="21462" y="28757"/>
                    <a:pt x="21452" y="28808"/>
                    <a:pt x="21448" y="28850"/>
                  </a:cubicBezTo>
                  <a:cubicBezTo>
                    <a:pt x="21452" y="28892"/>
                    <a:pt x="21455" y="28931"/>
                    <a:pt x="21459" y="28973"/>
                  </a:cubicBezTo>
                  <a:cubicBezTo>
                    <a:pt x="21474" y="29012"/>
                    <a:pt x="21488" y="29053"/>
                    <a:pt x="21504" y="29092"/>
                  </a:cubicBezTo>
                  <a:cubicBezTo>
                    <a:pt x="21511" y="29105"/>
                    <a:pt x="21540" y="29149"/>
                    <a:pt x="21569" y="29183"/>
                  </a:cubicBezTo>
                  <a:cubicBezTo>
                    <a:pt x="21372" y="29197"/>
                    <a:pt x="21185" y="29346"/>
                    <a:pt x="21164" y="29550"/>
                  </a:cubicBezTo>
                  <a:lnTo>
                    <a:pt x="21164" y="29550"/>
                  </a:lnTo>
                  <a:cubicBezTo>
                    <a:pt x="21164" y="29544"/>
                    <a:pt x="21164" y="29537"/>
                    <a:pt x="21163" y="29531"/>
                  </a:cubicBezTo>
                  <a:lnTo>
                    <a:pt x="21163" y="29531"/>
                  </a:lnTo>
                  <a:cubicBezTo>
                    <a:pt x="21163" y="29538"/>
                    <a:pt x="21164" y="29544"/>
                    <a:pt x="21164" y="29550"/>
                  </a:cubicBezTo>
                  <a:lnTo>
                    <a:pt x="21164" y="29550"/>
                  </a:lnTo>
                  <a:cubicBezTo>
                    <a:pt x="21164" y="29550"/>
                    <a:pt x="21164" y="29550"/>
                    <a:pt x="21164" y="29550"/>
                  </a:cubicBezTo>
                  <a:lnTo>
                    <a:pt x="21164" y="29550"/>
                  </a:lnTo>
                  <a:cubicBezTo>
                    <a:pt x="21165" y="29556"/>
                    <a:pt x="21165" y="29561"/>
                    <a:pt x="21166" y="29566"/>
                  </a:cubicBezTo>
                  <a:cubicBezTo>
                    <a:pt x="21166" y="29570"/>
                    <a:pt x="21165" y="29572"/>
                    <a:pt x="21165" y="29575"/>
                  </a:cubicBezTo>
                  <a:lnTo>
                    <a:pt x="21165" y="29575"/>
                  </a:lnTo>
                  <a:cubicBezTo>
                    <a:pt x="21165" y="29567"/>
                    <a:pt x="21165" y="29559"/>
                    <a:pt x="21164" y="29550"/>
                  </a:cubicBezTo>
                  <a:lnTo>
                    <a:pt x="21164" y="29550"/>
                  </a:lnTo>
                  <a:cubicBezTo>
                    <a:pt x="21164" y="29557"/>
                    <a:pt x="21163" y="29565"/>
                    <a:pt x="21163" y="29572"/>
                  </a:cubicBezTo>
                  <a:cubicBezTo>
                    <a:pt x="21161" y="29560"/>
                    <a:pt x="21161" y="29547"/>
                    <a:pt x="21159" y="29537"/>
                  </a:cubicBezTo>
                  <a:cubicBezTo>
                    <a:pt x="21163" y="29507"/>
                    <a:pt x="21170" y="29483"/>
                    <a:pt x="21163" y="29457"/>
                  </a:cubicBezTo>
                  <a:cubicBezTo>
                    <a:pt x="21150" y="29394"/>
                    <a:pt x="21125" y="29339"/>
                    <a:pt x="21083" y="29291"/>
                  </a:cubicBezTo>
                  <a:cubicBezTo>
                    <a:pt x="21065" y="29261"/>
                    <a:pt x="21034" y="29242"/>
                    <a:pt x="21010" y="29220"/>
                  </a:cubicBezTo>
                  <a:cubicBezTo>
                    <a:pt x="21020" y="29197"/>
                    <a:pt x="21031" y="29174"/>
                    <a:pt x="21040" y="29149"/>
                  </a:cubicBezTo>
                  <a:cubicBezTo>
                    <a:pt x="21040" y="29148"/>
                    <a:pt x="21041" y="29147"/>
                    <a:pt x="21041" y="29145"/>
                  </a:cubicBezTo>
                  <a:cubicBezTo>
                    <a:pt x="21043" y="29139"/>
                    <a:pt x="21046" y="29135"/>
                    <a:pt x="21047" y="29131"/>
                  </a:cubicBezTo>
                  <a:cubicBezTo>
                    <a:pt x="21062" y="29094"/>
                    <a:pt x="21078" y="29058"/>
                    <a:pt x="21092" y="29021"/>
                  </a:cubicBezTo>
                  <a:cubicBezTo>
                    <a:pt x="21106" y="28977"/>
                    <a:pt x="21111" y="28934"/>
                    <a:pt x="21104" y="28891"/>
                  </a:cubicBezTo>
                  <a:cubicBezTo>
                    <a:pt x="21104" y="28849"/>
                    <a:pt x="21091" y="28810"/>
                    <a:pt x="21070" y="28773"/>
                  </a:cubicBezTo>
                  <a:cubicBezTo>
                    <a:pt x="21104" y="28549"/>
                    <a:pt x="21101" y="28315"/>
                    <a:pt x="21101" y="28098"/>
                  </a:cubicBezTo>
                  <a:cubicBezTo>
                    <a:pt x="21101" y="28056"/>
                    <a:pt x="21105" y="28014"/>
                    <a:pt x="21106" y="27974"/>
                  </a:cubicBezTo>
                  <a:close/>
                  <a:moveTo>
                    <a:pt x="22697" y="29812"/>
                  </a:moveTo>
                  <a:lnTo>
                    <a:pt x="22697" y="29812"/>
                  </a:lnTo>
                  <a:cubicBezTo>
                    <a:pt x="22697" y="29814"/>
                    <a:pt x="22697" y="29816"/>
                    <a:pt x="22696" y="29818"/>
                  </a:cubicBezTo>
                  <a:lnTo>
                    <a:pt x="22696" y="29818"/>
                  </a:lnTo>
                  <a:cubicBezTo>
                    <a:pt x="22697" y="29816"/>
                    <a:pt x="22697" y="29814"/>
                    <a:pt x="22697" y="29812"/>
                  </a:cubicBezTo>
                  <a:close/>
                  <a:moveTo>
                    <a:pt x="22691" y="29849"/>
                  </a:moveTo>
                  <a:lnTo>
                    <a:pt x="22691" y="29849"/>
                  </a:lnTo>
                  <a:cubicBezTo>
                    <a:pt x="22690" y="29851"/>
                    <a:pt x="22690" y="29852"/>
                    <a:pt x="22690" y="29854"/>
                  </a:cubicBezTo>
                  <a:cubicBezTo>
                    <a:pt x="22690" y="29852"/>
                    <a:pt x="22690" y="29851"/>
                    <a:pt x="22691" y="29849"/>
                  </a:cubicBezTo>
                  <a:close/>
                  <a:moveTo>
                    <a:pt x="22772" y="30184"/>
                  </a:moveTo>
                  <a:cubicBezTo>
                    <a:pt x="22774" y="30187"/>
                    <a:pt x="22776" y="30188"/>
                    <a:pt x="22777" y="30189"/>
                  </a:cubicBezTo>
                  <a:cubicBezTo>
                    <a:pt x="22776" y="30187"/>
                    <a:pt x="22774" y="30186"/>
                    <a:pt x="22772" y="30184"/>
                  </a:cubicBezTo>
                  <a:close/>
                  <a:moveTo>
                    <a:pt x="34728" y="0"/>
                  </a:moveTo>
                  <a:cubicBezTo>
                    <a:pt x="34693" y="0"/>
                    <a:pt x="34658" y="3"/>
                    <a:pt x="34623" y="10"/>
                  </a:cubicBezTo>
                  <a:cubicBezTo>
                    <a:pt x="34522" y="10"/>
                    <a:pt x="34428" y="38"/>
                    <a:pt x="34340" y="90"/>
                  </a:cubicBezTo>
                  <a:cubicBezTo>
                    <a:pt x="34286" y="129"/>
                    <a:pt x="34231" y="168"/>
                    <a:pt x="34178" y="207"/>
                  </a:cubicBezTo>
                  <a:cubicBezTo>
                    <a:pt x="34084" y="298"/>
                    <a:pt x="34016" y="408"/>
                    <a:pt x="33977" y="532"/>
                  </a:cubicBezTo>
                  <a:cubicBezTo>
                    <a:pt x="33965" y="596"/>
                    <a:pt x="33955" y="660"/>
                    <a:pt x="33946" y="720"/>
                  </a:cubicBezTo>
                  <a:cubicBezTo>
                    <a:pt x="33942" y="856"/>
                    <a:pt x="33971" y="982"/>
                    <a:pt x="34035" y="1102"/>
                  </a:cubicBezTo>
                  <a:cubicBezTo>
                    <a:pt x="34072" y="1182"/>
                    <a:pt x="34129" y="1245"/>
                    <a:pt x="34195" y="1297"/>
                  </a:cubicBezTo>
                  <a:cubicBezTo>
                    <a:pt x="34194" y="1639"/>
                    <a:pt x="34299" y="2015"/>
                    <a:pt x="34327" y="2301"/>
                  </a:cubicBezTo>
                  <a:cubicBezTo>
                    <a:pt x="34354" y="2572"/>
                    <a:pt x="34306" y="2841"/>
                    <a:pt x="34311" y="3112"/>
                  </a:cubicBezTo>
                  <a:cubicBezTo>
                    <a:pt x="34266" y="3010"/>
                    <a:pt x="34218" y="2909"/>
                    <a:pt x="34173" y="2804"/>
                  </a:cubicBezTo>
                  <a:cubicBezTo>
                    <a:pt x="34131" y="2713"/>
                    <a:pt x="34090" y="2619"/>
                    <a:pt x="34042" y="2530"/>
                  </a:cubicBezTo>
                  <a:cubicBezTo>
                    <a:pt x="33998" y="2449"/>
                    <a:pt x="33938" y="2378"/>
                    <a:pt x="33886" y="2303"/>
                  </a:cubicBezTo>
                  <a:cubicBezTo>
                    <a:pt x="33797" y="2174"/>
                    <a:pt x="33761" y="2019"/>
                    <a:pt x="33647" y="1905"/>
                  </a:cubicBezTo>
                  <a:cubicBezTo>
                    <a:pt x="33619" y="1877"/>
                    <a:pt x="33591" y="1853"/>
                    <a:pt x="33562" y="1830"/>
                  </a:cubicBezTo>
                  <a:cubicBezTo>
                    <a:pt x="33566" y="1809"/>
                    <a:pt x="33569" y="1789"/>
                    <a:pt x="33569" y="1767"/>
                  </a:cubicBezTo>
                  <a:cubicBezTo>
                    <a:pt x="33566" y="1728"/>
                    <a:pt x="33562" y="1692"/>
                    <a:pt x="33559" y="1655"/>
                  </a:cubicBezTo>
                  <a:cubicBezTo>
                    <a:pt x="33573" y="1649"/>
                    <a:pt x="33586" y="1646"/>
                    <a:pt x="33601" y="1637"/>
                  </a:cubicBezTo>
                  <a:cubicBezTo>
                    <a:pt x="33640" y="1608"/>
                    <a:pt x="33680" y="1581"/>
                    <a:pt x="33718" y="1552"/>
                  </a:cubicBezTo>
                  <a:cubicBezTo>
                    <a:pt x="33786" y="1485"/>
                    <a:pt x="33835" y="1407"/>
                    <a:pt x="33862" y="1315"/>
                  </a:cubicBezTo>
                  <a:cubicBezTo>
                    <a:pt x="33870" y="1270"/>
                    <a:pt x="33877" y="1222"/>
                    <a:pt x="33886" y="1177"/>
                  </a:cubicBezTo>
                  <a:cubicBezTo>
                    <a:pt x="33890" y="1080"/>
                    <a:pt x="33868" y="988"/>
                    <a:pt x="33821" y="901"/>
                  </a:cubicBezTo>
                  <a:cubicBezTo>
                    <a:pt x="33789" y="835"/>
                    <a:pt x="33741" y="780"/>
                    <a:pt x="33680" y="738"/>
                  </a:cubicBezTo>
                  <a:cubicBezTo>
                    <a:pt x="33630" y="690"/>
                    <a:pt x="33567" y="655"/>
                    <a:pt x="33497" y="636"/>
                  </a:cubicBezTo>
                  <a:cubicBezTo>
                    <a:pt x="33452" y="621"/>
                    <a:pt x="33408" y="614"/>
                    <a:pt x="33363" y="614"/>
                  </a:cubicBezTo>
                  <a:cubicBezTo>
                    <a:pt x="33338" y="614"/>
                    <a:pt x="33314" y="616"/>
                    <a:pt x="33290" y="621"/>
                  </a:cubicBezTo>
                  <a:cubicBezTo>
                    <a:pt x="33217" y="621"/>
                    <a:pt x="33147" y="641"/>
                    <a:pt x="33083" y="678"/>
                  </a:cubicBezTo>
                  <a:cubicBezTo>
                    <a:pt x="33044" y="707"/>
                    <a:pt x="33003" y="736"/>
                    <a:pt x="32966" y="764"/>
                  </a:cubicBezTo>
                  <a:cubicBezTo>
                    <a:pt x="32896" y="830"/>
                    <a:pt x="32849" y="908"/>
                    <a:pt x="32821" y="1001"/>
                  </a:cubicBezTo>
                  <a:cubicBezTo>
                    <a:pt x="32814" y="1046"/>
                    <a:pt x="32807" y="1092"/>
                    <a:pt x="32798" y="1138"/>
                  </a:cubicBezTo>
                  <a:cubicBezTo>
                    <a:pt x="32795" y="1170"/>
                    <a:pt x="32802" y="1201"/>
                    <a:pt x="32807" y="1234"/>
                  </a:cubicBezTo>
                  <a:cubicBezTo>
                    <a:pt x="32785" y="1241"/>
                    <a:pt x="32763" y="1250"/>
                    <a:pt x="32742" y="1258"/>
                  </a:cubicBezTo>
                  <a:cubicBezTo>
                    <a:pt x="32653" y="1306"/>
                    <a:pt x="32583" y="1373"/>
                    <a:pt x="32530" y="1458"/>
                  </a:cubicBezTo>
                  <a:cubicBezTo>
                    <a:pt x="32528" y="1459"/>
                    <a:pt x="32526" y="1461"/>
                    <a:pt x="32525" y="1465"/>
                  </a:cubicBezTo>
                  <a:cubicBezTo>
                    <a:pt x="32504" y="1509"/>
                    <a:pt x="32484" y="1552"/>
                    <a:pt x="32465" y="1597"/>
                  </a:cubicBezTo>
                  <a:cubicBezTo>
                    <a:pt x="32441" y="1668"/>
                    <a:pt x="32434" y="1740"/>
                    <a:pt x="32448" y="1812"/>
                  </a:cubicBezTo>
                  <a:cubicBezTo>
                    <a:pt x="32447" y="1863"/>
                    <a:pt x="32458" y="1912"/>
                    <a:pt x="32481" y="1955"/>
                  </a:cubicBezTo>
                  <a:cubicBezTo>
                    <a:pt x="32502" y="2029"/>
                    <a:pt x="32541" y="2093"/>
                    <a:pt x="32597" y="2148"/>
                  </a:cubicBezTo>
                  <a:lnTo>
                    <a:pt x="32597" y="2151"/>
                  </a:lnTo>
                  <a:cubicBezTo>
                    <a:pt x="32622" y="2175"/>
                    <a:pt x="32650" y="2196"/>
                    <a:pt x="32678" y="2217"/>
                  </a:cubicBezTo>
                  <a:cubicBezTo>
                    <a:pt x="32639" y="2246"/>
                    <a:pt x="32600" y="2274"/>
                    <a:pt x="32561" y="2303"/>
                  </a:cubicBezTo>
                  <a:cubicBezTo>
                    <a:pt x="32473" y="2386"/>
                    <a:pt x="32410" y="2486"/>
                    <a:pt x="32376" y="2603"/>
                  </a:cubicBezTo>
                  <a:cubicBezTo>
                    <a:pt x="32367" y="2661"/>
                    <a:pt x="32357" y="2719"/>
                    <a:pt x="32347" y="2780"/>
                  </a:cubicBezTo>
                  <a:cubicBezTo>
                    <a:pt x="32344" y="2904"/>
                    <a:pt x="32371" y="3021"/>
                    <a:pt x="32429" y="3131"/>
                  </a:cubicBezTo>
                  <a:cubicBezTo>
                    <a:pt x="32470" y="3217"/>
                    <a:pt x="32530" y="3287"/>
                    <a:pt x="32607" y="3338"/>
                  </a:cubicBezTo>
                  <a:cubicBezTo>
                    <a:pt x="32672" y="3402"/>
                    <a:pt x="32750" y="3442"/>
                    <a:pt x="32839" y="3467"/>
                  </a:cubicBezTo>
                  <a:cubicBezTo>
                    <a:pt x="32896" y="3486"/>
                    <a:pt x="32955" y="3496"/>
                    <a:pt x="33015" y="3496"/>
                  </a:cubicBezTo>
                  <a:cubicBezTo>
                    <a:pt x="33044" y="3496"/>
                    <a:pt x="33074" y="3493"/>
                    <a:pt x="33103" y="3489"/>
                  </a:cubicBezTo>
                  <a:cubicBezTo>
                    <a:pt x="33197" y="3489"/>
                    <a:pt x="33284" y="3462"/>
                    <a:pt x="33366" y="3415"/>
                  </a:cubicBezTo>
                  <a:cubicBezTo>
                    <a:pt x="33417" y="3379"/>
                    <a:pt x="33466" y="3342"/>
                    <a:pt x="33517" y="3306"/>
                  </a:cubicBezTo>
                  <a:cubicBezTo>
                    <a:pt x="33605" y="3221"/>
                    <a:pt x="33667" y="3121"/>
                    <a:pt x="33702" y="3004"/>
                  </a:cubicBezTo>
                  <a:cubicBezTo>
                    <a:pt x="33711" y="2946"/>
                    <a:pt x="33721" y="2888"/>
                    <a:pt x="33731" y="2828"/>
                  </a:cubicBezTo>
                  <a:cubicBezTo>
                    <a:pt x="33734" y="2716"/>
                    <a:pt x="33709" y="2611"/>
                    <a:pt x="33661" y="2512"/>
                  </a:cubicBezTo>
                  <a:lnTo>
                    <a:pt x="33661" y="2512"/>
                  </a:lnTo>
                  <a:cubicBezTo>
                    <a:pt x="33669" y="2521"/>
                    <a:pt x="33673" y="2530"/>
                    <a:pt x="33680" y="2538"/>
                  </a:cubicBezTo>
                  <a:cubicBezTo>
                    <a:pt x="33786" y="2671"/>
                    <a:pt x="33861" y="2825"/>
                    <a:pt x="33951" y="2968"/>
                  </a:cubicBezTo>
                  <a:cubicBezTo>
                    <a:pt x="34052" y="3127"/>
                    <a:pt x="34153" y="3283"/>
                    <a:pt x="34254" y="3442"/>
                  </a:cubicBezTo>
                  <a:cubicBezTo>
                    <a:pt x="34274" y="3474"/>
                    <a:pt x="34302" y="3483"/>
                    <a:pt x="34329" y="3483"/>
                  </a:cubicBezTo>
                  <a:cubicBezTo>
                    <a:pt x="34331" y="3483"/>
                    <a:pt x="34333" y="3483"/>
                    <a:pt x="34335" y="3483"/>
                  </a:cubicBezTo>
                  <a:cubicBezTo>
                    <a:pt x="34360" y="3678"/>
                    <a:pt x="34390" y="3872"/>
                    <a:pt x="34425" y="4066"/>
                  </a:cubicBezTo>
                  <a:cubicBezTo>
                    <a:pt x="34534" y="4683"/>
                    <a:pt x="34610" y="5314"/>
                    <a:pt x="34591" y="5946"/>
                  </a:cubicBezTo>
                  <a:cubicBezTo>
                    <a:pt x="34578" y="6345"/>
                    <a:pt x="34477" y="6708"/>
                    <a:pt x="34350" y="7067"/>
                  </a:cubicBezTo>
                  <a:cubicBezTo>
                    <a:pt x="34230" y="7221"/>
                    <a:pt x="34110" y="7380"/>
                    <a:pt x="33988" y="7537"/>
                  </a:cubicBezTo>
                  <a:cubicBezTo>
                    <a:pt x="33593" y="8038"/>
                    <a:pt x="33089" y="8423"/>
                    <a:pt x="32620" y="8856"/>
                  </a:cubicBezTo>
                  <a:cubicBezTo>
                    <a:pt x="32076" y="9359"/>
                    <a:pt x="31548" y="9877"/>
                    <a:pt x="30997" y="10371"/>
                  </a:cubicBezTo>
                  <a:cubicBezTo>
                    <a:pt x="30513" y="10805"/>
                    <a:pt x="30017" y="11226"/>
                    <a:pt x="29518" y="11641"/>
                  </a:cubicBezTo>
                  <a:cubicBezTo>
                    <a:pt x="30008" y="10827"/>
                    <a:pt x="30429" y="9962"/>
                    <a:pt x="30293" y="8973"/>
                  </a:cubicBezTo>
                  <a:cubicBezTo>
                    <a:pt x="30255" y="8696"/>
                    <a:pt x="30156" y="8433"/>
                    <a:pt x="30083" y="8163"/>
                  </a:cubicBezTo>
                  <a:cubicBezTo>
                    <a:pt x="30050" y="8036"/>
                    <a:pt x="30010" y="7910"/>
                    <a:pt x="29972" y="7785"/>
                  </a:cubicBezTo>
                  <a:cubicBezTo>
                    <a:pt x="30021" y="7749"/>
                    <a:pt x="30065" y="7704"/>
                    <a:pt x="30101" y="7655"/>
                  </a:cubicBezTo>
                  <a:cubicBezTo>
                    <a:pt x="30170" y="7561"/>
                    <a:pt x="30263" y="7483"/>
                    <a:pt x="30344" y="7399"/>
                  </a:cubicBezTo>
                  <a:cubicBezTo>
                    <a:pt x="30430" y="7308"/>
                    <a:pt x="30514" y="7218"/>
                    <a:pt x="30601" y="7127"/>
                  </a:cubicBezTo>
                  <a:cubicBezTo>
                    <a:pt x="30621" y="7107"/>
                    <a:pt x="30640" y="7084"/>
                    <a:pt x="30659" y="7059"/>
                  </a:cubicBezTo>
                  <a:cubicBezTo>
                    <a:pt x="30681" y="7075"/>
                    <a:pt x="30698" y="7093"/>
                    <a:pt x="30723" y="7106"/>
                  </a:cubicBezTo>
                  <a:cubicBezTo>
                    <a:pt x="30847" y="7182"/>
                    <a:pt x="30983" y="7221"/>
                    <a:pt x="31129" y="7229"/>
                  </a:cubicBezTo>
                  <a:cubicBezTo>
                    <a:pt x="31164" y="7226"/>
                    <a:pt x="31198" y="7223"/>
                    <a:pt x="31234" y="7219"/>
                  </a:cubicBezTo>
                  <a:lnTo>
                    <a:pt x="31234" y="7219"/>
                  </a:lnTo>
                  <a:cubicBezTo>
                    <a:pt x="31214" y="7223"/>
                    <a:pt x="31193" y="7225"/>
                    <a:pt x="31175" y="7236"/>
                  </a:cubicBezTo>
                  <a:cubicBezTo>
                    <a:pt x="31116" y="7265"/>
                    <a:pt x="31070" y="7307"/>
                    <a:pt x="31034" y="7359"/>
                  </a:cubicBezTo>
                  <a:cubicBezTo>
                    <a:pt x="30990" y="7404"/>
                    <a:pt x="30961" y="7456"/>
                    <a:pt x="30944" y="7518"/>
                  </a:cubicBezTo>
                  <a:cubicBezTo>
                    <a:pt x="30925" y="7577"/>
                    <a:pt x="30919" y="7639"/>
                    <a:pt x="30929" y="7700"/>
                  </a:cubicBezTo>
                  <a:cubicBezTo>
                    <a:pt x="30929" y="7765"/>
                    <a:pt x="30948" y="7824"/>
                    <a:pt x="30980" y="7881"/>
                  </a:cubicBezTo>
                  <a:lnTo>
                    <a:pt x="31057" y="7985"/>
                  </a:lnTo>
                  <a:cubicBezTo>
                    <a:pt x="31115" y="8046"/>
                    <a:pt x="31185" y="8088"/>
                    <a:pt x="31265" y="8112"/>
                  </a:cubicBezTo>
                  <a:cubicBezTo>
                    <a:pt x="31304" y="8119"/>
                    <a:pt x="31345" y="8125"/>
                    <a:pt x="31386" y="8132"/>
                  </a:cubicBezTo>
                  <a:cubicBezTo>
                    <a:pt x="31394" y="8133"/>
                    <a:pt x="31402" y="8133"/>
                    <a:pt x="31409" y="8133"/>
                  </a:cubicBezTo>
                  <a:cubicBezTo>
                    <a:pt x="31486" y="8133"/>
                    <a:pt x="31560" y="8113"/>
                    <a:pt x="31629" y="8076"/>
                  </a:cubicBezTo>
                  <a:lnTo>
                    <a:pt x="31734" y="8001"/>
                  </a:lnTo>
                  <a:cubicBezTo>
                    <a:pt x="31780" y="7959"/>
                    <a:pt x="31815" y="7907"/>
                    <a:pt x="31836" y="7849"/>
                  </a:cubicBezTo>
                  <a:cubicBezTo>
                    <a:pt x="31867" y="7794"/>
                    <a:pt x="31881" y="7735"/>
                    <a:pt x="31881" y="7671"/>
                  </a:cubicBezTo>
                  <a:cubicBezTo>
                    <a:pt x="31883" y="7661"/>
                    <a:pt x="31878" y="7652"/>
                    <a:pt x="31878" y="7641"/>
                  </a:cubicBezTo>
                  <a:lnTo>
                    <a:pt x="31878" y="7639"/>
                  </a:lnTo>
                  <a:cubicBezTo>
                    <a:pt x="31880" y="7563"/>
                    <a:pt x="31864" y="7492"/>
                    <a:pt x="31829" y="7425"/>
                  </a:cubicBezTo>
                  <a:cubicBezTo>
                    <a:pt x="31809" y="7390"/>
                    <a:pt x="31785" y="7359"/>
                    <a:pt x="31757" y="7332"/>
                  </a:cubicBezTo>
                  <a:lnTo>
                    <a:pt x="31757" y="7332"/>
                  </a:lnTo>
                  <a:cubicBezTo>
                    <a:pt x="31737" y="7307"/>
                    <a:pt x="31711" y="7290"/>
                    <a:pt x="31684" y="7270"/>
                  </a:cubicBezTo>
                  <a:cubicBezTo>
                    <a:pt x="31683" y="7268"/>
                    <a:pt x="31683" y="7266"/>
                    <a:pt x="31680" y="7266"/>
                  </a:cubicBezTo>
                  <a:cubicBezTo>
                    <a:pt x="31680" y="7266"/>
                    <a:pt x="31679" y="7266"/>
                    <a:pt x="31679" y="7265"/>
                  </a:cubicBezTo>
                  <a:cubicBezTo>
                    <a:pt x="31670" y="7259"/>
                    <a:pt x="31664" y="7250"/>
                    <a:pt x="31655" y="7244"/>
                  </a:cubicBezTo>
                  <a:cubicBezTo>
                    <a:pt x="31616" y="7229"/>
                    <a:pt x="31580" y="7213"/>
                    <a:pt x="31543" y="7194"/>
                  </a:cubicBezTo>
                  <a:cubicBezTo>
                    <a:pt x="31517" y="7185"/>
                    <a:pt x="31490" y="7183"/>
                    <a:pt x="31464" y="7183"/>
                  </a:cubicBezTo>
                  <a:cubicBezTo>
                    <a:pt x="31448" y="7183"/>
                    <a:pt x="31432" y="7184"/>
                    <a:pt x="31417" y="7184"/>
                  </a:cubicBezTo>
                  <a:cubicBezTo>
                    <a:pt x="31466" y="7169"/>
                    <a:pt x="31514" y="7149"/>
                    <a:pt x="31559" y="7122"/>
                  </a:cubicBezTo>
                  <a:cubicBezTo>
                    <a:pt x="31619" y="7078"/>
                    <a:pt x="31680" y="7035"/>
                    <a:pt x="31739" y="6991"/>
                  </a:cubicBezTo>
                  <a:cubicBezTo>
                    <a:pt x="31787" y="6935"/>
                    <a:pt x="31832" y="6880"/>
                    <a:pt x="31877" y="6822"/>
                  </a:cubicBezTo>
                  <a:cubicBezTo>
                    <a:pt x="31910" y="6767"/>
                    <a:pt x="31933" y="6711"/>
                    <a:pt x="31953" y="6651"/>
                  </a:cubicBezTo>
                  <a:cubicBezTo>
                    <a:pt x="31961" y="6685"/>
                    <a:pt x="31974" y="6717"/>
                    <a:pt x="31990" y="6750"/>
                  </a:cubicBezTo>
                  <a:cubicBezTo>
                    <a:pt x="32014" y="6800"/>
                    <a:pt x="32049" y="6839"/>
                    <a:pt x="32094" y="6870"/>
                  </a:cubicBezTo>
                  <a:cubicBezTo>
                    <a:pt x="32133" y="6906"/>
                    <a:pt x="32178" y="6932"/>
                    <a:pt x="32230" y="6947"/>
                  </a:cubicBezTo>
                  <a:cubicBezTo>
                    <a:pt x="32262" y="6959"/>
                    <a:pt x="32296" y="6964"/>
                    <a:pt x="32331" y="6964"/>
                  </a:cubicBezTo>
                  <a:cubicBezTo>
                    <a:pt x="32349" y="6964"/>
                    <a:pt x="32368" y="6963"/>
                    <a:pt x="32386" y="6960"/>
                  </a:cubicBezTo>
                  <a:cubicBezTo>
                    <a:pt x="32439" y="6960"/>
                    <a:pt x="32491" y="6945"/>
                    <a:pt x="32541" y="6916"/>
                  </a:cubicBezTo>
                  <a:cubicBezTo>
                    <a:pt x="32569" y="6894"/>
                    <a:pt x="32600" y="6873"/>
                    <a:pt x="32629" y="6852"/>
                  </a:cubicBezTo>
                  <a:cubicBezTo>
                    <a:pt x="32682" y="6803"/>
                    <a:pt x="32718" y="6744"/>
                    <a:pt x="32737" y="6676"/>
                  </a:cubicBezTo>
                  <a:cubicBezTo>
                    <a:pt x="32743" y="6641"/>
                    <a:pt x="32749" y="6607"/>
                    <a:pt x="32756" y="6572"/>
                  </a:cubicBezTo>
                  <a:cubicBezTo>
                    <a:pt x="32758" y="6498"/>
                    <a:pt x="32742" y="6430"/>
                    <a:pt x="32707" y="6365"/>
                  </a:cubicBezTo>
                  <a:cubicBezTo>
                    <a:pt x="32682" y="6314"/>
                    <a:pt x="32648" y="6274"/>
                    <a:pt x="32603" y="6244"/>
                  </a:cubicBezTo>
                  <a:cubicBezTo>
                    <a:pt x="32564" y="6207"/>
                    <a:pt x="32519" y="6181"/>
                    <a:pt x="32467" y="6167"/>
                  </a:cubicBezTo>
                  <a:cubicBezTo>
                    <a:pt x="32433" y="6155"/>
                    <a:pt x="32399" y="6150"/>
                    <a:pt x="32364" y="6150"/>
                  </a:cubicBezTo>
                  <a:cubicBezTo>
                    <a:pt x="32346" y="6150"/>
                    <a:pt x="32328" y="6151"/>
                    <a:pt x="32311" y="6154"/>
                  </a:cubicBezTo>
                  <a:cubicBezTo>
                    <a:pt x="32257" y="6154"/>
                    <a:pt x="32205" y="6168"/>
                    <a:pt x="32156" y="6197"/>
                  </a:cubicBezTo>
                  <a:cubicBezTo>
                    <a:pt x="32127" y="6219"/>
                    <a:pt x="32097" y="6241"/>
                    <a:pt x="32068" y="6261"/>
                  </a:cubicBezTo>
                  <a:cubicBezTo>
                    <a:pt x="32034" y="6294"/>
                    <a:pt x="32018" y="6335"/>
                    <a:pt x="31997" y="6375"/>
                  </a:cubicBezTo>
                  <a:cubicBezTo>
                    <a:pt x="31998" y="6277"/>
                    <a:pt x="31982" y="6181"/>
                    <a:pt x="31939" y="6093"/>
                  </a:cubicBezTo>
                  <a:cubicBezTo>
                    <a:pt x="31909" y="5983"/>
                    <a:pt x="31852" y="5886"/>
                    <a:pt x="31768" y="5805"/>
                  </a:cubicBezTo>
                  <a:cubicBezTo>
                    <a:pt x="31667" y="5698"/>
                    <a:pt x="31547" y="5625"/>
                    <a:pt x="31405" y="5581"/>
                  </a:cubicBezTo>
                  <a:cubicBezTo>
                    <a:pt x="31402" y="5580"/>
                    <a:pt x="31399" y="5580"/>
                    <a:pt x="31397" y="5578"/>
                  </a:cubicBezTo>
                  <a:cubicBezTo>
                    <a:pt x="31332" y="5556"/>
                    <a:pt x="31268" y="5546"/>
                    <a:pt x="31203" y="5546"/>
                  </a:cubicBezTo>
                  <a:cubicBezTo>
                    <a:pt x="31175" y="5546"/>
                    <a:pt x="31148" y="5547"/>
                    <a:pt x="31120" y="5551"/>
                  </a:cubicBezTo>
                  <a:cubicBezTo>
                    <a:pt x="31122" y="5544"/>
                    <a:pt x="31128" y="5538"/>
                    <a:pt x="31129" y="5531"/>
                  </a:cubicBezTo>
                  <a:cubicBezTo>
                    <a:pt x="31138" y="5474"/>
                    <a:pt x="31146" y="5419"/>
                    <a:pt x="31158" y="5363"/>
                  </a:cubicBezTo>
                  <a:cubicBezTo>
                    <a:pt x="31162" y="5243"/>
                    <a:pt x="31136" y="5130"/>
                    <a:pt x="31078" y="5023"/>
                  </a:cubicBezTo>
                  <a:cubicBezTo>
                    <a:pt x="31038" y="4939"/>
                    <a:pt x="30982" y="4874"/>
                    <a:pt x="30906" y="4823"/>
                  </a:cubicBezTo>
                  <a:cubicBezTo>
                    <a:pt x="30844" y="4764"/>
                    <a:pt x="30769" y="4722"/>
                    <a:pt x="30685" y="4699"/>
                  </a:cubicBezTo>
                  <a:cubicBezTo>
                    <a:pt x="30630" y="4680"/>
                    <a:pt x="30575" y="4671"/>
                    <a:pt x="30519" y="4671"/>
                  </a:cubicBezTo>
                  <a:cubicBezTo>
                    <a:pt x="30489" y="4671"/>
                    <a:pt x="30459" y="4673"/>
                    <a:pt x="30429" y="4679"/>
                  </a:cubicBezTo>
                  <a:cubicBezTo>
                    <a:pt x="30339" y="4679"/>
                    <a:pt x="30255" y="4703"/>
                    <a:pt x="30176" y="4750"/>
                  </a:cubicBezTo>
                  <a:cubicBezTo>
                    <a:pt x="30128" y="4784"/>
                    <a:pt x="30080" y="4821"/>
                    <a:pt x="30031" y="4855"/>
                  </a:cubicBezTo>
                  <a:cubicBezTo>
                    <a:pt x="29947" y="4936"/>
                    <a:pt x="29887" y="5033"/>
                    <a:pt x="29853" y="5146"/>
                  </a:cubicBezTo>
                  <a:lnTo>
                    <a:pt x="29832" y="5270"/>
                  </a:lnTo>
                  <a:cubicBezTo>
                    <a:pt x="29804" y="5234"/>
                    <a:pt x="29783" y="5195"/>
                    <a:pt x="29745" y="5169"/>
                  </a:cubicBezTo>
                  <a:cubicBezTo>
                    <a:pt x="29690" y="5117"/>
                    <a:pt x="29626" y="5082"/>
                    <a:pt x="29553" y="5062"/>
                  </a:cubicBezTo>
                  <a:cubicBezTo>
                    <a:pt x="29505" y="5046"/>
                    <a:pt x="29458" y="5038"/>
                    <a:pt x="29410" y="5038"/>
                  </a:cubicBezTo>
                  <a:cubicBezTo>
                    <a:pt x="29385" y="5038"/>
                    <a:pt x="29360" y="5040"/>
                    <a:pt x="29334" y="5045"/>
                  </a:cubicBezTo>
                  <a:cubicBezTo>
                    <a:pt x="29256" y="5045"/>
                    <a:pt x="29184" y="5066"/>
                    <a:pt x="29116" y="5105"/>
                  </a:cubicBezTo>
                  <a:cubicBezTo>
                    <a:pt x="29074" y="5137"/>
                    <a:pt x="29032" y="5166"/>
                    <a:pt x="28990" y="5197"/>
                  </a:cubicBezTo>
                  <a:cubicBezTo>
                    <a:pt x="28918" y="5267"/>
                    <a:pt x="28866" y="5350"/>
                    <a:pt x="28837" y="5445"/>
                  </a:cubicBezTo>
                  <a:cubicBezTo>
                    <a:pt x="28829" y="5494"/>
                    <a:pt x="28821" y="5542"/>
                    <a:pt x="28814" y="5590"/>
                  </a:cubicBezTo>
                  <a:cubicBezTo>
                    <a:pt x="28809" y="5694"/>
                    <a:pt x="28834" y="5791"/>
                    <a:pt x="28882" y="5884"/>
                  </a:cubicBezTo>
                  <a:cubicBezTo>
                    <a:pt x="28916" y="5954"/>
                    <a:pt x="28967" y="6012"/>
                    <a:pt x="29031" y="6056"/>
                  </a:cubicBezTo>
                  <a:cubicBezTo>
                    <a:pt x="29084" y="6108"/>
                    <a:pt x="29148" y="6142"/>
                    <a:pt x="29221" y="6161"/>
                  </a:cubicBezTo>
                  <a:cubicBezTo>
                    <a:pt x="29269" y="6178"/>
                    <a:pt x="29317" y="6187"/>
                    <a:pt x="29365" y="6187"/>
                  </a:cubicBezTo>
                  <a:cubicBezTo>
                    <a:pt x="29390" y="6187"/>
                    <a:pt x="29416" y="6184"/>
                    <a:pt x="29441" y="6180"/>
                  </a:cubicBezTo>
                  <a:cubicBezTo>
                    <a:pt x="29492" y="6180"/>
                    <a:pt x="29540" y="6167"/>
                    <a:pt x="29587" y="6150"/>
                  </a:cubicBezTo>
                  <a:lnTo>
                    <a:pt x="29587" y="6150"/>
                  </a:lnTo>
                  <a:cubicBezTo>
                    <a:pt x="29551" y="6501"/>
                    <a:pt x="29496" y="6852"/>
                    <a:pt x="29558" y="7205"/>
                  </a:cubicBezTo>
                  <a:cubicBezTo>
                    <a:pt x="29602" y="7451"/>
                    <a:pt x="29706" y="7687"/>
                    <a:pt x="29767" y="7931"/>
                  </a:cubicBezTo>
                  <a:cubicBezTo>
                    <a:pt x="29797" y="8056"/>
                    <a:pt x="29833" y="8177"/>
                    <a:pt x="29869" y="8299"/>
                  </a:cubicBezTo>
                  <a:cubicBezTo>
                    <a:pt x="29833" y="8263"/>
                    <a:pt x="29797" y="8226"/>
                    <a:pt x="29762" y="8190"/>
                  </a:cubicBezTo>
                  <a:cubicBezTo>
                    <a:pt x="29645" y="8069"/>
                    <a:pt x="29509" y="7966"/>
                    <a:pt x="29398" y="7839"/>
                  </a:cubicBezTo>
                  <a:cubicBezTo>
                    <a:pt x="29344" y="7780"/>
                    <a:pt x="29298" y="7716"/>
                    <a:pt x="29242" y="7661"/>
                  </a:cubicBezTo>
                  <a:cubicBezTo>
                    <a:pt x="29188" y="7606"/>
                    <a:pt x="29125" y="7561"/>
                    <a:pt x="29074" y="7502"/>
                  </a:cubicBezTo>
                  <a:cubicBezTo>
                    <a:pt x="29032" y="7454"/>
                    <a:pt x="28997" y="7402"/>
                    <a:pt x="28958" y="7353"/>
                  </a:cubicBezTo>
                  <a:cubicBezTo>
                    <a:pt x="28954" y="7273"/>
                    <a:pt x="28954" y="7171"/>
                    <a:pt x="28937" y="7116"/>
                  </a:cubicBezTo>
                  <a:cubicBezTo>
                    <a:pt x="28902" y="6974"/>
                    <a:pt x="28835" y="6847"/>
                    <a:pt x="28734" y="6740"/>
                  </a:cubicBezTo>
                  <a:cubicBezTo>
                    <a:pt x="28663" y="6660"/>
                    <a:pt x="28576" y="6602"/>
                    <a:pt x="28477" y="6566"/>
                  </a:cubicBezTo>
                  <a:cubicBezTo>
                    <a:pt x="28385" y="6516"/>
                    <a:pt x="28287" y="6491"/>
                    <a:pt x="28180" y="6491"/>
                  </a:cubicBezTo>
                  <a:cubicBezTo>
                    <a:pt x="28169" y="6491"/>
                    <a:pt x="28159" y="6490"/>
                    <a:pt x="28148" y="6490"/>
                  </a:cubicBezTo>
                  <a:cubicBezTo>
                    <a:pt x="28015" y="6490"/>
                    <a:pt x="27889" y="6523"/>
                    <a:pt x="27772" y="6586"/>
                  </a:cubicBezTo>
                  <a:cubicBezTo>
                    <a:pt x="27762" y="6593"/>
                    <a:pt x="27752" y="6600"/>
                    <a:pt x="27743" y="6608"/>
                  </a:cubicBezTo>
                  <a:lnTo>
                    <a:pt x="27743" y="6608"/>
                  </a:lnTo>
                  <a:cubicBezTo>
                    <a:pt x="27745" y="6606"/>
                    <a:pt x="27747" y="6604"/>
                    <a:pt x="27750" y="6601"/>
                  </a:cubicBezTo>
                  <a:lnTo>
                    <a:pt x="27750" y="6601"/>
                  </a:lnTo>
                  <a:cubicBezTo>
                    <a:pt x="27748" y="6602"/>
                    <a:pt x="27746" y="6603"/>
                    <a:pt x="27745" y="6605"/>
                  </a:cubicBezTo>
                  <a:cubicBezTo>
                    <a:pt x="27736" y="6608"/>
                    <a:pt x="27727" y="6612"/>
                    <a:pt x="27717" y="6614"/>
                  </a:cubicBezTo>
                  <a:cubicBezTo>
                    <a:pt x="27732" y="6608"/>
                    <a:pt x="27745" y="6599"/>
                    <a:pt x="27758" y="6592"/>
                  </a:cubicBezTo>
                  <a:cubicBezTo>
                    <a:pt x="27780" y="6573"/>
                    <a:pt x="27803" y="6557"/>
                    <a:pt x="27824" y="6537"/>
                  </a:cubicBezTo>
                  <a:lnTo>
                    <a:pt x="27824" y="6537"/>
                  </a:lnTo>
                  <a:cubicBezTo>
                    <a:pt x="27818" y="6544"/>
                    <a:pt x="27813" y="6551"/>
                    <a:pt x="27807" y="6557"/>
                  </a:cubicBezTo>
                  <a:cubicBezTo>
                    <a:pt x="27794" y="6566"/>
                    <a:pt x="27781" y="6576"/>
                    <a:pt x="27766" y="6586"/>
                  </a:cubicBezTo>
                  <a:cubicBezTo>
                    <a:pt x="27774" y="6581"/>
                    <a:pt x="27783" y="6580"/>
                    <a:pt x="27792" y="6574"/>
                  </a:cubicBezTo>
                  <a:lnTo>
                    <a:pt x="27792" y="6574"/>
                  </a:lnTo>
                  <a:cubicBezTo>
                    <a:pt x="27791" y="6575"/>
                    <a:pt x="27790" y="6575"/>
                    <a:pt x="27790" y="6576"/>
                  </a:cubicBezTo>
                  <a:lnTo>
                    <a:pt x="27795" y="6571"/>
                  </a:lnTo>
                  <a:lnTo>
                    <a:pt x="27795" y="6571"/>
                  </a:lnTo>
                  <a:cubicBezTo>
                    <a:pt x="27794" y="6572"/>
                    <a:pt x="27793" y="6573"/>
                    <a:pt x="27792" y="6574"/>
                  </a:cubicBezTo>
                  <a:lnTo>
                    <a:pt x="27792" y="6574"/>
                  </a:lnTo>
                  <a:cubicBezTo>
                    <a:pt x="27794" y="6571"/>
                    <a:pt x="27796" y="6570"/>
                    <a:pt x="27800" y="6566"/>
                  </a:cubicBezTo>
                  <a:lnTo>
                    <a:pt x="27801" y="6566"/>
                  </a:lnTo>
                  <a:cubicBezTo>
                    <a:pt x="27833" y="6549"/>
                    <a:pt x="27860" y="6523"/>
                    <a:pt x="27881" y="6491"/>
                  </a:cubicBezTo>
                  <a:cubicBezTo>
                    <a:pt x="27908" y="6465"/>
                    <a:pt x="27926" y="6435"/>
                    <a:pt x="27937" y="6398"/>
                  </a:cubicBezTo>
                  <a:cubicBezTo>
                    <a:pt x="27956" y="6368"/>
                    <a:pt x="27966" y="6333"/>
                    <a:pt x="27968" y="6297"/>
                  </a:cubicBezTo>
                  <a:cubicBezTo>
                    <a:pt x="27978" y="6261"/>
                    <a:pt x="27981" y="6226"/>
                    <a:pt x="27970" y="6190"/>
                  </a:cubicBezTo>
                  <a:cubicBezTo>
                    <a:pt x="27973" y="6153"/>
                    <a:pt x="27963" y="6116"/>
                    <a:pt x="27946" y="6085"/>
                  </a:cubicBezTo>
                  <a:cubicBezTo>
                    <a:pt x="27937" y="6045"/>
                    <a:pt x="27918" y="6014"/>
                    <a:pt x="27894" y="5986"/>
                  </a:cubicBezTo>
                  <a:cubicBezTo>
                    <a:pt x="27865" y="5937"/>
                    <a:pt x="27824" y="5899"/>
                    <a:pt x="27775" y="5872"/>
                  </a:cubicBezTo>
                  <a:lnTo>
                    <a:pt x="27678" y="5829"/>
                  </a:lnTo>
                  <a:cubicBezTo>
                    <a:pt x="27642" y="5824"/>
                    <a:pt x="27607" y="5817"/>
                    <a:pt x="27571" y="5811"/>
                  </a:cubicBezTo>
                  <a:lnTo>
                    <a:pt x="27463" y="5821"/>
                  </a:lnTo>
                  <a:cubicBezTo>
                    <a:pt x="27428" y="5834"/>
                    <a:pt x="27392" y="5849"/>
                    <a:pt x="27359" y="5862"/>
                  </a:cubicBezTo>
                  <a:lnTo>
                    <a:pt x="27266" y="5927"/>
                  </a:lnTo>
                  <a:cubicBezTo>
                    <a:pt x="27243" y="5956"/>
                    <a:pt x="27221" y="5983"/>
                    <a:pt x="27197" y="6012"/>
                  </a:cubicBezTo>
                  <a:lnTo>
                    <a:pt x="27153" y="6109"/>
                  </a:lnTo>
                  <a:cubicBezTo>
                    <a:pt x="27149" y="6145"/>
                    <a:pt x="27142" y="6180"/>
                    <a:pt x="27136" y="6216"/>
                  </a:cubicBezTo>
                  <a:lnTo>
                    <a:pt x="27146" y="6325"/>
                  </a:lnTo>
                  <a:cubicBezTo>
                    <a:pt x="27149" y="6330"/>
                    <a:pt x="27150" y="6335"/>
                    <a:pt x="27152" y="6339"/>
                  </a:cubicBezTo>
                  <a:cubicBezTo>
                    <a:pt x="27152" y="6341"/>
                    <a:pt x="27152" y="6345"/>
                    <a:pt x="27153" y="6346"/>
                  </a:cubicBezTo>
                  <a:cubicBezTo>
                    <a:pt x="27156" y="6352"/>
                    <a:pt x="27156" y="6356"/>
                    <a:pt x="27158" y="6362"/>
                  </a:cubicBezTo>
                  <a:lnTo>
                    <a:pt x="27163" y="6378"/>
                  </a:lnTo>
                  <a:cubicBezTo>
                    <a:pt x="27175" y="6414"/>
                    <a:pt x="27188" y="6453"/>
                    <a:pt x="27204" y="6487"/>
                  </a:cubicBezTo>
                  <a:cubicBezTo>
                    <a:pt x="27237" y="6547"/>
                    <a:pt x="27281" y="6594"/>
                    <a:pt x="27338" y="6628"/>
                  </a:cubicBezTo>
                  <a:cubicBezTo>
                    <a:pt x="27395" y="6663"/>
                    <a:pt x="27454" y="6680"/>
                    <a:pt x="27519" y="6682"/>
                  </a:cubicBezTo>
                  <a:cubicBezTo>
                    <a:pt x="27524" y="6682"/>
                    <a:pt x="27528" y="6682"/>
                    <a:pt x="27532" y="6682"/>
                  </a:cubicBezTo>
                  <a:cubicBezTo>
                    <a:pt x="27589" y="6682"/>
                    <a:pt x="27645" y="6665"/>
                    <a:pt x="27694" y="6641"/>
                  </a:cubicBezTo>
                  <a:lnTo>
                    <a:pt x="27694" y="6641"/>
                  </a:lnTo>
                  <a:cubicBezTo>
                    <a:pt x="27691" y="6643"/>
                    <a:pt x="27687" y="6646"/>
                    <a:pt x="27684" y="6649"/>
                  </a:cubicBezTo>
                  <a:cubicBezTo>
                    <a:pt x="27591" y="6702"/>
                    <a:pt x="27519" y="6779"/>
                    <a:pt x="27464" y="6874"/>
                  </a:cubicBezTo>
                  <a:cubicBezTo>
                    <a:pt x="27463" y="6876"/>
                    <a:pt x="27463" y="6877"/>
                    <a:pt x="27461" y="6880"/>
                  </a:cubicBezTo>
                  <a:cubicBezTo>
                    <a:pt x="27460" y="6883"/>
                    <a:pt x="27457" y="6887"/>
                    <a:pt x="27454" y="6889"/>
                  </a:cubicBezTo>
                  <a:cubicBezTo>
                    <a:pt x="27448" y="6896"/>
                    <a:pt x="27445" y="6902"/>
                    <a:pt x="27440" y="6909"/>
                  </a:cubicBezTo>
                  <a:cubicBezTo>
                    <a:pt x="27366" y="7032"/>
                    <a:pt x="27325" y="7163"/>
                    <a:pt x="27320" y="7307"/>
                  </a:cubicBezTo>
                  <a:cubicBezTo>
                    <a:pt x="27315" y="7454"/>
                    <a:pt x="27347" y="7593"/>
                    <a:pt x="27418" y="7723"/>
                  </a:cubicBezTo>
                  <a:cubicBezTo>
                    <a:pt x="27461" y="7784"/>
                    <a:pt x="27503" y="7843"/>
                    <a:pt x="27547" y="7902"/>
                  </a:cubicBezTo>
                  <a:cubicBezTo>
                    <a:pt x="27645" y="8005"/>
                    <a:pt x="27765" y="8080"/>
                    <a:pt x="27902" y="8121"/>
                  </a:cubicBezTo>
                  <a:cubicBezTo>
                    <a:pt x="27970" y="8145"/>
                    <a:pt x="28039" y="8156"/>
                    <a:pt x="28107" y="8156"/>
                  </a:cubicBezTo>
                  <a:cubicBezTo>
                    <a:pt x="28143" y="8156"/>
                    <a:pt x="28179" y="8153"/>
                    <a:pt x="28215" y="8147"/>
                  </a:cubicBezTo>
                  <a:cubicBezTo>
                    <a:pt x="28325" y="8145"/>
                    <a:pt x="28429" y="8117"/>
                    <a:pt x="28526" y="8060"/>
                  </a:cubicBezTo>
                  <a:cubicBezTo>
                    <a:pt x="28656" y="7989"/>
                    <a:pt x="28759" y="7892"/>
                    <a:pt x="28837" y="7765"/>
                  </a:cubicBezTo>
                  <a:cubicBezTo>
                    <a:pt x="28851" y="7743"/>
                    <a:pt x="28857" y="7719"/>
                    <a:pt x="28867" y="7694"/>
                  </a:cubicBezTo>
                  <a:cubicBezTo>
                    <a:pt x="28906" y="7735"/>
                    <a:pt x="28942" y="7772"/>
                    <a:pt x="28986" y="7808"/>
                  </a:cubicBezTo>
                  <a:cubicBezTo>
                    <a:pt x="29054" y="7868"/>
                    <a:pt x="29111" y="7936"/>
                    <a:pt x="29171" y="8002"/>
                  </a:cubicBezTo>
                  <a:cubicBezTo>
                    <a:pt x="29398" y="8254"/>
                    <a:pt x="29681" y="8432"/>
                    <a:pt x="29959" y="8617"/>
                  </a:cubicBezTo>
                  <a:cubicBezTo>
                    <a:pt x="29972" y="8660"/>
                    <a:pt x="29986" y="8704"/>
                    <a:pt x="29999" y="8749"/>
                  </a:cubicBezTo>
                  <a:cubicBezTo>
                    <a:pt x="30305" y="9852"/>
                    <a:pt x="29745" y="10905"/>
                    <a:pt x="29226" y="11836"/>
                  </a:cubicBezTo>
                  <a:cubicBezTo>
                    <a:pt x="29217" y="11851"/>
                    <a:pt x="29219" y="11865"/>
                    <a:pt x="29220" y="11878"/>
                  </a:cubicBezTo>
                  <a:cubicBezTo>
                    <a:pt x="28696" y="12311"/>
                    <a:pt x="28164" y="12737"/>
                    <a:pt x="27629" y="13154"/>
                  </a:cubicBezTo>
                  <a:cubicBezTo>
                    <a:pt x="26447" y="14077"/>
                    <a:pt x="25301" y="15024"/>
                    <a:pt x="24055" y="15863"/>
                  </a:cubicBezTo>
                  <a:cubicBezTo>
                    <a:pt x="23559" y="16195"/>
                    <a:pt x="23024" y="16457"/>
                    <a:pt x="22518" y="16768"/>
                  </a:cubicBezTo>
                  <a:cubicBezTo>
                    <a:pt x="22287" y="16911"/>
                    <a:pt x="22067" y="17066"/>
                    <a:pt x="21846" y="17222"/>
                  </a:cubicBezTo>
                  <a:cubicBezTo>
                    <a:pt x="22044" y="16985"/>
                    <a:pt x="22229" y="16738"/>
                    <a:pt x="22412" y="16490"/>
                  </a:cubicBezTo>
                  <a:cubicBezTo>
                    <a:pt x="22680" y="16126"/>
                    <a:pt x="22846" y="15666"/>
                    <a:pt x="22991" y="15242"/>
                  </a:cubicBezTo>
                  <a:cubicBezTo>
                    <a:pt x="23065" y="15024"/>
                    <a:pt x="23173" y="14821"/>
                    <a:pt x="23253" y="14606"/>
                  </a:cubicBezTo>
                  <a:cubicBezTo>
                    <a:pt x="23348" y="14344"/>
                    <a:pt x="23578" y="14121"/>
                    <a:pt x="23759" y="13916"/>
                  </a:cubicBezTo>
                  <a:cubicBezTo>
                    <a:pt x="23931" y="13721"/>
                    <a:pt x="24112" y="13534"/>
                    <a:pt x="24295" y="13349"/>
                  </a:cubicBezTo>
                  <a:cubicBezTo>
                    <a:pt x="24389" y="13255"/>
                    <a:pt x="24485" y="13158"/>
                    <a:pt x="24598" y="13086"/>
                  </a:cubicBezTo>
                  <a:cubicBezTo>
                    <a:pt x="24677" y="13035"/>
                    <a:pt x="24760" y="12998"/>
                    <a:pt x="24838" y="12950"/>
                  </a:cubicBezTo>
                  <a:cubicBezTo>
                    <a:pt x="24864" y="12998"/>
                    <a:pt x="24896" y="13037"/>
                    <a:pt x="24939" y="13067"/>
                  </a:cubicBezTo>
                  <a:cubicBezTo>
                    <a:pt x="24972" y="13099"/>
                    <a:pt x="25011" y="13116"/>
                    <a:pt x="25055" y="13131"/>
                  </a:cubicBezTo>
                  <a:cubicBezTo>
                    <a:pt x="25042" y="13139"/>
                    <a:pt x="25027" y="13151"/>
                    <a:pt x="25016" y="13160"/>
                  </a:cubicBezTo>
                  <a:cubicBezTo>
                    <a:pt x="24958" y="13216"/>
                    <a:pt x="24916" y="13283"/>
                    <a:pt x="24893" y="13359"/>
                  </a:cubicBezTo>
                  <a:cubicBezTo>
                    <a:pt x="24886" y="13397"/>
                    <a:pt x="24880" y="13436"/>
                    <a:pt x="24873" y="13475"/>
                  </a:cubicBezTo>
                  <a:cubicBezTo>
                    <a:pt x="24868" y="13557"/>
                    <a:pt x="24887" y="13635"/>
                    <a:pt x="24926" y="13708"/>
                  </a:cubicBezTo>
                  <a:cubicBezTo>
                    <a:pt x="24954" y="13764"/>
                    <a:pt x="24994" y="13810"/>
                    <a:pt x="25045" y="13845"/>
                  </a:cubicBezTo>
                  <a:cubicBezTo>
                    <a:pt x="25088" y="13887"/>
                    <a:pt x="25139" y="13916"/>
                    <a:pt x="25198" y="13930"/>
                  </a:cubicBezTo>
                  <a:cubicBezTo>
                    <a:pt x="25237" y="13943"/>
                    <a:pt x="25276" y="13949"/>
                    <a:pt x="25315" y="13949"/>
                  </a:cubicBezTo>
                  <a:cubicBezTo>
                    <a:pt x="25334" y="13949"/>
                    <a:pt x="25354" y="13948"/>
                    <a:pt x="25373" y="13945"/>
                  </a:cubicBezTo>
                  <a:cubicBezTo>
                    <a:pt x="25435" y="13945"/>
                    <a:pt x="25493" y="13928"/>
                    <a:pt x="25546" y="13896"/>
                  </a:cubicBezTo>
                  <a:cubicBezTo>
                    <a:pt x="25580" y="13873"/>
                    <a:pt x="25613" y="13847"/>
                    <a:pt x="25646" y="13823"/>
                  </a:cubicBezTo>
                  <a:cubicBezTo>
                    <a:pt x="25704" y="13767"/>
                    <a:pt x="25746" y="13701"/>
                    <a:pt x="25769" y="13624"/>
                  </a:cubicBezTo>
                  <a:cubicBezTo>
                    <a:pt x="25776" y="13586"/>
                    <a:pt x="25782" y="13547"/>
                    <a:pt x="25789" y="13508"/>
                  </a:cubicBezTo>
                  <a:cubicBezTo>
                    <a:pt x="25792" y="13426"/>
                    <a:pt x="25775" y="13348"/>
                    <a:pt x="25734" y="13275"/>
                  </a:cubicBezTo>
                  <a:cubicBezTo>
                    <a:pt x="25707" y="13219"/>
                    <a:pt x="25668" y="13173"/>
                    <a:pt x="25617" y="13138"/>
                  </a:cubicBezTo>
                  <a:cubicBezTo>
                    <a:pt x="25577" y="13100"/>
                    <a:pt x="25529" y="13074"/>
                    <a:pt x="25476" y="13058"/>
                  </a:cubicBezTo>
                  <a:cubicBezTo>
                    <a:pt x="25481" y="13055"/>
                    <a:pt x="25487" y="13050"/>
                    <a:pt x="25493" y="13045"/>
                  </a:cubicBezTo>
                  <a:cubicBezTo>
                    <a:pt x="25546" y="12995"/>
                    <a:pt x="25583" y="12934"/>
                    <a:pt x="25604" y="12863"/>
                  </a:cubicBezTo>
                  <a:cubicBezTo>
                    <a:pt x="25610" y="12827"/>
                    <a:pt x="25617" y="12792"/>
                    <a:pt x="25623" y="12756"/>
                  </a:cubicBezTo>
                  <a:cubicBezTo>
                    <a:pt x="25625" y="12711"/>
                    <a:pt x="25617" y="12668"/>
                    <a:pt x="25604" y="12626"/>
                  </a:cubicBezTo>
                  <a:cubicBezTo>
                    <a:pt x="25640" y="12623"/>
                    <a:pt x="25675" y="12611"/>
                    <a:pt x="25706" y="12594"/>
                  </a:cubicBezTo>
                  <a:lnTo>
                    <a:pt x="25706" y="12594"/>
                  </a:lnTo>
                  <a:cubicBezTo>
                    <a:pt x="25706" y="12594"/>
                    <a:pt x="25706" y="12596"/>
                    <a:pt x="25704" y="12596"/>
                  </a:cubicBezTo>
                  <a:cubicBezTo>
                    <a:pt x="25698" y="12630"/>
                    <a:pt x="25693" y="12665"/>
                    <a:pt x="25685" y="12698"/>
                  </a:cubicBezTo>
                  <a:cubicBezTo>
                    <a:pt x="25682" y="12755"/>
                    <a:pt x="25691" y="12807"/>
                    <a:pt x="25714" y="12856"/>
                  </a:cubicBezTo>
                  <a:cubicBezTo>
                    <a:pt x="25724" y="12892"/>
                    <a:pt x="25740" y="12925"/>
                    <a:pt x="25765" y="12951"/>
                  </a:cubicBezTo>
                  <a:cubicBezTo>
                    <a:pt x="25792" y="12999"/>
                    <a:pt x="25833" y="13035"/>
                    <a:pt x="25881" y="13064"/>
                  </a:cubicBezTo>
                  <a:cubicBezTo>
                    <a:pt x="25914" y="13079"/>
                    <a:pt x="25944" y="13093"/>
                    <a:pt x="25977" y="13108"/>
                  </a:cubicBezTo>
                  <a:cubicBezTo>
                    <a:pt x="26016" y="13119"/>
                    <a:pt x="26056" y="13125"/>
                    <a:pt x="26096" y="13125"/>
                  </a:cubicBezTo>
                  <a:cubicBezTo>
                    <a:pt x="26126" y="13125"/>
                    <a:pt x="26157" y="13122"/>
                    <a:pt x="26187" y="13115"/>
                  </a:cubicBezTo>
                  <a:cubicBezTo>
                    <a:pt x="26192" y="13115"/>
                    <a:pt x="26197" y="13113"/>
                    <a:pt x="26203" y="13113"/>
                  </a:cubicBezTo>
                  <a:cubicBezTo>
                    <a:pt x="26205" y="13113"/>
                    <a:pt x="26209" y="13113"/>
                    <a:pt x="26210" y="13110"/>
                  </a:cubicBezTo>
                  <a:lnTo>
                    <a:pt x="26213" y="13110"/>
                  </a:lnTo>
                  <a:cubicBezTo>
                    <a:pt x="26232" y="13109"/>
                    <a:pt x="26249" y="13102"/>
                    <a:pt x="26267" y="13092"/>
                  </a:cubicBezTo>
                  <a:cubicBezTo>
                    <a:pt x="26286" y="13089"/>
                    <a:pt x="26304" y="13082"/>
                    <a:pt x="26320" y="13071"/>
                  </a:cubicBezTo>
                  <a:cubicBezTo>
                    <a:pt x="26351" y="13050"/>
                    <a:pt x="26380" y="13028"/>
                    <a:pt x="26411" y="13006"/>
                  </a:cubicBezTo>
                  <a:cubicBezTo>
                    <a:pt x="26452" y="12970"/>
                    <a:pt x="26481" y="12927"/>
                    <a:pt x="26500" y="12875"/>
                  </a:cubicBezTo>
                  <a:cubicBezTo>
                    <a:pt x="26517" y="12843"/>
                    <a:pt x="26528" y="12810"/>
                    <a:pt x="26530" y="12775"/>
                  </a:cubicBezTo>
                  <a:cubicBezTo>
                    <a:pt x="26543" y="12723"/>
                    <a:pt x="26543" y="12669"/>
                    <a:pt x="26528" y="12616"/>
                  </a:cubicBezTo>
                  <a:cubicBezTo>
                    <a:pt x="26515" y="12581"/>
                    <a:pt x="26502" y="12546"/>
                    <a:pt x="26488" y="12513"/>
                  </a:cubicBezTo>
                  <a:cubicBezTo>
                    <a:pt x="26466" y="12481"/>
                    <a:pt x="26445" y="12452"/>
                    <a:pt x="26423" y="12422"/>
                  </a:cubicBezTo>
                  <a:cubicBezTo>
                    <a:pt x="26387" y="12380"/>
                    <a:pt x="26342" y="12351"/>
                    <a:pt x="26291" y="12334"/>
                  </a:cubicBezTo>
                  <a:cubicBezTo>
                    <a:pt x="26245" y="12308"/>
                    <a:pt x="26194" y="12293"/>
                    <a:pt x="26139" y="12293"/>
                  </a:cubicBezTo>
                  <a:lnTo>
                    <a:pt x="26138" y="12293"/>
                  </a:lnTo>
                  <a:cubicBezTo>
                    <a:pt x="26102" y="12298"/>
                    <a:pt x="26067" y="12301"/>
                    <a:pt x="26031" y="12305"/>
                  </a:cubicBezTo>
                  <a:cubicBezTo>
                    <a:pt x="26002" y="12311"/>
                    <a:pt x="25959" y="12329"/>
                    <a:pt x="25924" y="12344"/>
                  </a:cubicBezTo>
                  <a:cubicBezTo>
                    <a:pt x="25923" y="12347"/>
                    <a:pt x="25920" y="12347"/>
                    <a:pt x="25917" y="12348"/>
                  </a:cubicBezTo>
                  <a:cubicBezTo>
                    <a:pt x="25912" y="12350"/>
                    <a:pt x="25907" y="12351"/>
                    <a:pt x="25902" y="12354"/>
                  </a:cubicBezTo>
                  <a:cubicBezTo>
                    <a:pt x="25879" y="12366"/>
                    <a:pt x="25865" y="12387"/>
                    <a:pt x="25844" y="12405"/>
                  </a:cubicBezTo>
                  <a:cubicBezTo>
                    <a:pt x="25850" y="12370"/>
                    <a:pt x="25852" y="12337"/>
                    <a:pt x="25847" y="12299"/>
                  </a:cubicBezTo>
                  <a:cubicBezTo>
                    <a:pt x="25843" y="12276"/>
                    <a:pt x="25834" y="12254"/>
                    <a:pt x="25827" y="12231"/>
                  </a:cubicBezTo>
                  <a:lnTo>
                    <a:pt x="25827" y="12228"/>
                  </a:lnTo>
                  <a:cubicBezTo>
                    <a:pt x="25830" y="12195"/>
                    <a:pt x="25833" y="12163"/>
                    <a:pt x="25821" y="12120"/>
                  </a:cubicBezTo>
                  <a:cubicBezTo>
                    <a:pt x="25811" y="12079"/>
                    <a:pt x="25794" y="12039"/>
                    <a:pt x="25771" y="12003"/>
                  </a:cubicBezTo>
                  <a:cubicBezTo>
                    <a:pt x="25756" y="11979"/>
                    <a:pt x="25742" y="11956"/>
                    <a:pt x="25729" y="11930"/>
                  </a:cubicBezTo>
                  <a:cubicBezTo>
                    <a:pt x="25703" y="11881"/>
                    <a:pt x="25669" y="11835"/>
                    <a:pt x="25627" y="11797"/>
                  </a:cubicBezTo>
                  <a:cubicBezTo>
                    <a:pt x="25555" y="11726"/>
                    <a:pt x="25473" y="11693"/>
                    <a:pt x="25374" y="11684"/>
                  </a:cubicBezTo>
                  <a:cubicBezTo>
                    <a:pt x="25367" y="11684"/>
                    <a:pt x="25358" y="11683"/>
                    <a:pt x="25351" y="11683"/>
                  </a:cubicBezTo>
                  <a:cubicBezTo>
                    <a:pt x="25345" y="11682"/>
                    <a:pt x="25339" y="11682"/>
                    <a:pt x="25332" y="11682"/>
                  </a:cubicBezTo>
                  <a:cubicBezTo>
                    <a:pt x="25236" y="11682"/>
                    <a:pt x="25130" y="11742"/>
                    <a:pt x="25084" y="11826"/>
                  </a:cubicBezTo>
                  <a:cubicBezTo>
                    <a:pt x="25081" y="11833"/>
                    <a:pt x="25076" y="11841"/>
                    <a:pt x="25074" y="11845"/>
                  </a:cubicBezTo>
                  <a:cubicBezTo>
                    <a:pt x="25027" y="11930"/>
                    <a:pt x="25004" y="12019"/>
                    <a:pt x="25026" y="12117"/>
                  </a:cubicBezTo>
                  <a:cubicBezTo>
                    <a:pt x="25039" y="12173"/>
                    <a:pt x="25059" y="12228"/>
                    <a:pt x="25089" y="12276"/>
                  </a:cubicBezTo>
                  <a:cubicBezTo>
                    <a:pt x="25102" y="12296"/>
                    <a:pt x="25114" y="12314"/>
                    <a:pt x="25127" y="12332"/>
                  </a:cubicBezTo>
                  <a:cubicBezTo>
                    <a:pt x="25084" y="12337"/>
                    <a:pt x="25040" y="12344"/>
                    <a:pt x="25003" y="12366"/>
                  </a:cubicBezTo>
                  <a:cubicBezTo>
                    <a:pt x="24972" y="12387"/>
                    <a:pt x="24940" y="12409"/>
                    <a:pt x="24910" y="12434"/>
                  </a:cubicBezTo>
                  <a:cubicBezTo>
                    <a:pt x="24857" y="12484"/>
                    <a:pt x="24820" y="12545"/>
                    <a:pt x="24799" y="12616"/>
                  </a:cubicBezTo>
                  <a:cubicBezTo>
                    <a:pt x="24793" y="12652"/>
                    <a:pt x="24786" y="12687"/>
                    <a:pt x="24780" y="12723"/>
                  </a:cubicBezTo>
                  <a:cubicBezTo>
                    <a:pt x="24780" y="12737"/>
                    <a:pt x="24784" y="12752"/>
                    <a:pt x="24784" y="12766"/>
                  </a:cubicBezTo>
                  <a:cubicBezTo>
                    <a:pt x="24455" y="12878"/>
                    <a:pt x="24196" y="13132"/>
                    <a:pt x="23961" y="13392"/>
                  </a:cubicBezTo>
                  <a:cubicBezTo>
                    <a:pt x="23963" y="13362"/>
                    <a:pt x="23970" y="13333"/>
                    <a:pt x="23970" y="13303"/>
                  </a:cubicBezTo>
                  <a:cubicBezTo>
                    <a:pt x="23969" y="13220"/>
                    <a:pt x="23954" y="13139"/>
                    <a:pt x="23967" y="13055"/>
                  </a:cubicBezTo>
                  <a:cubicBezTo>
                    <a:pt x="23977" y="12983"/>
                    <a:pt x="23999" y="12912"/>
                    <a:pt x="24008" y="12840"/>
                  </a:cubicBezTo>
                  <a:cubicBezTo>
                    <a:pt x="24011" y="12818"/>
                    <a:pt x="24012" y="12795"/>
                    <a:pt x="24012" y="12769"/>
                  </a:cubicBezTo>
                  <a:cubicBezTo>
                    <a:pt x="24019" y="12762"/>
                    <a:pt x="24026" y="12756"/>
                    <a:pt x="24034" y="12749"/>
                  </a:cubicBezTo>
                  <a:cubicBezTo>
                    <a:pt x="24057" y="12727"/>
                    <a:pt x="24076" y="12703"/>
                    <a:pt x="24084" y="12674"/>
                  </a:cubicBezTo>
                  <a:cubicBezTo>
                    <a:pt x="24099" y="12646"/>
                    <a:pt x="24106" y="12617"/>
                    <a:pt x="24106" y="12587"/>
                  </a:cubicBezTo>
                  <a:cubicBezTo>
                    <a:pt x="24105" y="12567"/>
                    <a:pt x="24102" y="12545"/>
                    <a:pt x="24100" y="12525"/>
                  </a:cubicBezTo>
                  <a:cubicBezTo>
                    <a:pt x="24092" y="12484"/>
                    <a:pt x="24071" y="12445"/>
                    <a:pt x="24041" y="12415"/>
                  </a:cubicBezTo>
                  <a:cubicBezTo>
                    <a:pt x="24028" y="12405"/>
                    <a:pt x="24015" y="12393"/>
                    <a:pt x="24003" y="12384"/>
                  </a:cubicBezTo>
                  <a:cubicBezTo>
                    <a:pt x="23983" y="12369"/>
                    <a:pt x="23964" y="12354"/>
                    <a:pt x="23945" y="12337"/>
                  </a:cubicBezTo>
                  <a:cubicBezTo>
                    <a:pt x="23924" y="12327"/>
                    <a:pt x="23899" y="12318"/>
                    <a:pt x="23877" y="12306"/>
                  </a:cubicBezTo>
                  <a:cubicBezTo>
                    <a:pt x="23866" y="12303"/>
                    <a:pt x="23853" y="12305"/>
                    <a:pt x="23840" y="12303"/>
                  </a:cubicBezTo>
                  <a:lnTo>
                    <a:pt x="23841" y="12303"/>
                  </a:lnTo>
                  <a:cubicBezTo>
                    <a:pt x="23870" y="12282"/>
                    <a:pt x="23902" y="12260"/>
                    <a:pt x="23931" y="12240"/>
                  </a:cubicBezTo>
                  <a:cubicBezTo>
                    <a:pt x="23941" y="12228"/>
                    <a:pt x="23943" y="12214"/>
                    <a:pt x="23954" y="12202"/>
                  </a:cubicBezTo>
                  <a:cubicBezTo>
                    <a:pt x="23979" y="12176"/>
                    <a:pt x="24000" y="12156"/>
                    <a:pt x="24022" y="12117"/>
                  </a:cubicBezTo>
                  <a:cubicBezTo>
                    <a:pt x="24035" y="12089"/>
                    <a:pt x="24048" y="12062"/>
                    <a:pt x="24058" y="12036"/>
                  </a:cubicBezTo>
                  <a:cubicBezTo>
                    <a:pt x="24070" y="12052"/>
                    <a:pt x="24080" y="12069"/>
                    <a:pt x="24094" y="12084"/>
                  </a:cubicBezTo>
                  <a:cubicBezTo>
                    <a:pt x="24105" y="12094"/>
                    <a:pt x="24113" y="12104"/>
                    <a:pt x="24122" y="12115"/>
                  </a:cubicBezTo>
                  <a:cubicBezTo>
                    <a:pt x="24128" y="12120"/>
                    <a:pt x="24129" y="12127"/>
                    <a:pt x="24135" y="12133"/>
                  </a:cubicBezTo>
                  <a:cubicBezTo>
                    <a:pt x="24208" y="12208"/>
                    <a:pt x="24309" y="12251"/>
                    <a:pt x="24413" y="12251"/>
                  </a:cubicBezTo>
                  <a:cubicBezTo>
                    <a:pt x="24441" y="12251"/>
                    <a:pt x="24469" y="12248"/>
                    <a:pt x="24496" y="12241"/>
                  </a:cubicBezTo>
                  <a:cubicBezTo>
                    <a:pt x="24564" y="12225"/>
                    <a:pt x="24625" y="12192"/>
                    <a:pt x="24676" y="12146"/>
                  </a:cubicBezTo>
                  <a:cubicBezTo>
                    <a:pt x="24724" y="12100"/>
                    <a:pt x="24758" y="12043"/>
                    <a:pt x="24779" y="11979"/>
                  </a:cubicBezTo>
                  <a:cubicBezTo>
                    <a:pt x="24806" y="11900"/>
                    <a:pt x="24794" y="11835"/>
                    <a:pt x="24786" y="11754"/>
                  </a:cubicBezTo>
                  <a:cubicBezTo>
                    <a:pt x="24784" y="11742"/>
                    <a:pt x="24781" y="11729"/>
                    <a:pt x="24780" y="11719"/>
                  </a:cubicBezTo>
                  <a:cubicBezTo>
                    <a:pt x="24770" y="11664"/>
                    <a:pt x="24745" y="11616"/>
                    <a:pt x="24712" y="11575"/>
                  </a:cubicBezTo>
                  <a:cubicBezTo>
                    <a:pt x="24685" y="11530"/>
                    <a:pt x="24647" y="11491"/>
                    <a:pt x="24599" y="11466"/>
                  </a:cubicBezTo>
                  <a:cubicBezTo>
                    <a:pt x="24569" y="11452"/>
                    <a:pt x="24536" y="11439"/>
                    <a:pt x="24505" y="11424"/>
                  </a:cubicBezTo>
                  <a:cubicBezTo>
                    <a:pt x="24491" y="11418"/>
                    <a:pt x="24475" y="11418"/>
                    <a:pt x="24459" y="11417"/>
                  </a:cubicBezTo>
                  <a:cubicBezTo>
                    <a:pt x="24455" y="11415"/>
                    <a:pt x="24452" y="11415"/>
                    <a:pt x="24447" y="11414"/>
                  </a:cubicBezTo>
                  <a:cubicBezTo>
                    <a:pt x="24444" y="11413"/>
                    <a:pt x="24442" y="11413"/>
                    <a:pt x="24440" y="11413"/>
                  </a:cubicBezTo>
                  <a:cubicBezTo>
                    <a:pt x="24438" y="11413"/>
                    <a:pt x="24436" y="11413"/>
                    <a:pt x="24433" y="11411"/>
                  </a:cubicBezTo>
                  <a:cubicBezTo>
                    <a:pt x="24418" y="11410"/>
                    <a:pt x="24402" y="11408"/>
                    <a:pt x="24388" y="11408"/>
                  </a:cubicBezTo>
                  <a:cubicBezTo>
                    <a:pt x="24369" y="11407"/>
                    <a:pt x="24348" y="11402"/>
                    <a:pt x="24329" y="11402"/>
                  </a:cubicBezTo>
                  <a:cubicBezTo>
                    <a:pt x="24325" y="11402"/>
                    <a:pt x="24321" y="11402"/>
                    <a:pt x="24317" y="11402"/>
                  </a:cubicBezTo>
                  <a:cubicBezTo>
                    <a:pt x="24272" y="11402"/>
                    <a:pt x="24229" y="11415"/>
                    <a:pt x="24187" y="11439"/>
                  </a:cubicBezTo>
                  <a:cubicBezTo>
                    <a:pt x="24162" y="11457"/>
                    <a:pt x="24138" y="11475"/>
                    <a:pt x="24113" y="11494"/>
                  </a:cubicBezTo>
                  <a:cubicBezTo>
                    <a:pt x="24070" y="11534"/>
                    <a:pt x="24039" y="11585"/>
                    <a:pt x="24021" y="11641"/>
                  </a:cubicBezTo>
                  <a:cubicBezTo>
                    <a:pt x="24018" y="11654"/>
                    <a:pt x="24013" y="11669"/>
                    <a:pt x="24012" y="11683"/>
                  </a:cubicBezTo>
                  <a:cubicBezTo>
                    <a:pt x="24013" y="11680"/>
                    <a:pt x="24016" y="11677"/>
                    <a:pt x="24018" y="11675"/>
                  </a:cubicBezTo>
                  <a:lnTo>
                    <a:pt x="24018" y="11675"/>
                  </a:lnTo>
                  <a:cubicBezTo>
                    <a:pt x="24015" y="11681"/>
                    <a:pt x="24015" y="11687"/>
                    <a:pt x="24013" y="11692"/>
                  </a:cubicBezTo>
                  <a:cubicBezTo>
                    <a:pt x="24011" y="11686"/>
                    <a:pt x="24011" y="11679"/>
                    <a:pt x="24005" y="11676"/>
                  </a:cubicBezTo>
                  <a:cubicBezTo>
                    <a:pt x="23986" y="11642"/>
                    <a:pt x="23963" y="11618"/>
                    <a:pt x="23932" y="11599"/>
                  </a:cubicBezTo>
                  <a:cubicBezTo>
                    <a:pt x="23906" y="11575"/>
                    <a:pt x="23877" y="11556"/>
                    <a:pt x="23846" y="11546"/>
                  </a:cubicBezTo>
                  <a:cubicBezTo>
                    <a:pt x="23815" y="11527"/>
                    <a:pt x="23782" y="11518"/>
                    <a:pt x="23747" y="11517"/>
                  </a:cubicBezTo>
                  <a:cubicBezTo>
                    <a:pt x="23723" y="11510"/>
                    <a:pt x="23698" y="11507"/>
                    <a:pt x="23673" y="11507"/>
                  </a:cubicBezTo>
                  <a:cubicBezTo>
                    <a:pt x="23646" y="11507"/>
                    <a:pt x="23620" y="11511"/>
                    <a:pt x="23594" y="11518"/>
                  </a:cubicBezTo>
                  <a:cubicBezTo>
                    <a:pt x="23520" y="11527"/>
                    <a:pt x="23451" y="11582"/>
                    <a:pt x="23396" y="11625"/>
                  </a:cubicBezTo>
                  <a:cubicBezTo>
                    <a:pt x="23392" y="11627"/>
                    <a:pt x="23389" y="11631"/>
                    <a:pt x="23386" y="11634"/>
                  </a:cubicBezTo>
                  <a:cubicBezTo>
                    <a:pt x="23318" y="11708"/>
                    <a:pt x="23302" y="11737"/>
                    <a:pt x="23266" y="11831"/>
                  </a:cubicBezTo>
                  <a:cubicBezTo>
                    <a:pt x="23247" y="11881"/>
                    <a:pt x="23244" y="11935"/>
                    <a:pt x="23253" y="11987"/>
                  </a:cubicBezTo>
                  <a:cubicBezTo>
                    <a:pt x="23253" y="12040"/>
                    <a:pt x="23267" y="12094"/>
                    <a:pt x="23296" y="12140"/>
                  </a:cubicBezTo>
                  <a:cubicBezTo>
                    <a:pt x="23321" y="12191"/>
                    <a:pt x="23355" y="12231"/>
                    <a:pt x="23400" y="12261"/>
                  </a:cubicBezTo>
                  <a:cubicBezTo>
                    <a:pt x="23439" y="12298"/>
                    <a:pt x="23484" y="12322"/>
                    <a:pt x="23536" y="12337"/>
                  </a:cubicBezTo>
                  <a:lnTo>
                    <a:pt x="23635" y="12354"/>
                  </a:lnTo>
                  <a:lnTo>
                    <a:pt x="23632" y="12354"/>
                  </a:lnTo>
                  <a:cubicBezTo>
                    <a:pt x="23608" y="12366"/>
                    <a:pt x="23591" y="12383"/>
                    <a:pt x="23578" y="12405"/>
                  </a:cubicBezTo>
                  <a:cubicBezTo>
                    <a:pt x="23559" y="12422"/>
                    <a:pt x="23548" y="12442"/>
                    <a:pt x="23541" y="12465"/>
                  </a:cubicBezTo>
                  <a:cubicBezTo>
                    <a:pt x="23522" y="12499"/>
                    <a:pt x="23513" y="12533"/>
                    <a:pt x="23513" y="12571"/>
                  </a:cubicBezTo>
                  <a:cubicBezTo>
                    <a:pt x="23514" y="12596"/>
                    <a:pt x="23519" y="12619"/>
                    <a:pt x="23520" y="12645"/>
                  </a:cubicBezTo>
                  <a:cubicBezTo>
                    <a:pt x="23529" y="12668"/>
                    <a:pt x="23538" y="12691"/>
                    <a:pt x="23548" y="12717"/>
                  </a:cubicBezTo>
                  <a:cubicBezTo>
                    <a:pt x="23562" y="12737"/>
                    <a:pt x="23578" y="12759"/>
                    <a:pt x="23593" y="12778"/>
                  </a:cubicBezTo>
                  <a:cubicBezTo>
                    <a:pt x="23613" y="12795"/>
                    <a:pt x="23630" y="12810"/>
                    <a:pt x="23650" y="12826"/>
                  </a:cubicBezTo>
                  <a:cubicBezTo>
                    <a:pt x="23672" y="12834"/>
                    <a:pt x="23695" y="12846"/>
                    <a:pt x="23717" y="12856"/>
                  </a:cubicBezTo>
                  <a:cubicBezTo>
                    <a:pt x="23740" y="12864"/>
                    <a:pt x="23763" y="12868"/>
                    <a:pt x="23786" y="12868"/>
                  </a:cubicBezTo>
                  <a:cubicBezTo>
                    <a:pt x="23799" y="12868"/>
                    <a:pt x="23812" y="12867"/>
                    <a:pt x="23825" y="12865"/>
                  </a:cubicBezTo>
                  <a:cubicBezTo>
                    <a:pt x="23833" y="12865"/>
                    <a:pt x="23838" y="12862"/>
                    <a:pt x="23846" y="12860"/>
                  </a:cubicBezTo>
                  <a:lnTo>
                    <a:pt x="23846" y="12869"/>
                  </a:lnTo>
                  <a:cubicBezTo>
                    <a:pt x="23840" y="12937"/>
                    <a:pt x="23825" y="13006"/>
                    <a:pt x="23824" y="13076"/>
                  </a:cubicBezTo>
                  <a:cubicBezTo>
                    <a:pt x="23823" y="13152"/>
                    <a:pt x="23840" y="13228"/>
                    <a:pt x="23849" y="13303"/>
                  </a:cubicBezTo>
                  <a:cubicBezTo>
                    <a:pt x="23859" y="13377"/>
                    <a:pt x="23853" y="13450"/>
                    <a:pt x="23846" y="13526"/>
                  </a:cubicBezTo>
                  <a:cubicBezTo>
                    <a:pt x="23815" y="13559"/>
                    <a:pt x="23783" y="13595"/>
                    <a:pt x="23753" y="13628"/>
                  </a:cubicBezTo>
                  <a:cubicBezTo>
                    <a:pt x="23584" y="13816"/>
                    <a:pt x="23413" y="14007"/>
                    <a:pt x="23263" y="14212"/>
                  </a:cubicBezTo>
                  <a:cubicBezTo>
                    <a:pt x="23115" y="14412"/>
                    <a:pt x="23053" y="14628"/>
                    <a:pt x="22948" y="14850"/>
                  </a:cubicBezTo>
                  <a:cubicBezTo>
                    <a:pt x="22742" y="15280"/>
                    <a:pt x="22632" y="15757"/>
                    <a:pt x="22401" y="16177"/>
                  </a:cubicBezTo>
                  <a:cubicBezTo>
                    <a:pt x="22278" y="16399"/>
                    <a:pt x="22103" y="16592"/>
                    <a:pt x="21954" y="16795"/>
                  </a:cubicBezTo>
                  <a:cubicBezTo>
                    <a:pt x="21799" y="17011"/>
                    <a:pt x="21676" y="17235"/>
                    <a:pt x="21516" y="17446"/>
                  </a:cubicBezTo>
                  <a:cubicBezTo>
                    <a:pt x="21461" y="17487"/>
                    <a:pt x="21404" y="17524"/>
                    <a:pt x="21351" y="17563"/>
                  </a:cubicBezTo>
                  <a:cubicBezTo>
                    <a:pt x="21624" y="17264"/>
                    <a:pt x="21867" y="16939"/>
                    <a:pt x="22060" y="16568"/>
                  </a:cubicBezTo>
                  <a:cubicBezTo>
                    <a:pt x="22405" y="15903"/>
                    <a:pt x="22598" y="15025"/>
                    <a:pt x="22550" y="14276"/>
                  </a:cubicBezTo>
                  <a:cubicBezTo>
                    <a:pt x="22496" y="13471"/>
                    <a:pt x="22453" y="12672"/>
                    <a:pt x="22253" y="11884"/>
                  </a:cubicBezTo>
                  <a:cubicBezTo>
                    <a:pt x="22203" y="11682"/>
                    <a:pt x="22142" y="11486"/>
                    <a:pt x="22091" y="11291"/>
                  </a:cubicBezTo>
                  <a:cubicBezTo>
                    <a:pt x="22132" y="11233"/>
                    <a:pt x="22174" y="11177"/>
                    <a:pt x="22213" y="11119"/>
                  </a:cubicBezTo>
                  <a:cubicBezTo>
                    <a:pt x="22297" y="10993"/>
                    <a:pt x="22388" y="10873"/>
                    <a:pt x="22488" y="10759"/>
                  </a:cubicBezTo>
                  <a:cubicBezTo>
                    <a:pt x="22582" y="10649"/>
                    <a:pt x="22681" y="10540"/>
                    <a:pt x="22761" y="10416"/>
                  </a:cubicBezTo>
                  <a:cubicBezTo>
                    <a:pt x="22819" y="10324"/>
                    <a:pt x="22865" y="10222"/>
                    <a:pt x="22937" y="10141"/>
                  </a:cubicBezTo>
                  <a:cubicBezTo>
                    <a:pt x="22979" y="10202"/>
                    <a:pt x="23029" y="10257"/>
                    <a:pt x="23097" y="10295"/>
                  </a:cubicBezTo>
                  <a:lnTo>
                    <a:pt x="23102" y="10300"/>
                  </a:lnTo>
                  <a:cubicBezTo>
                    <a:pt x="23111" y="10308"/>
                    <a:pt x="23118" y="10313"/>
                    <a:pt x="23128" y="10321"/>
                  </a:cubicBezTo>
                  <a:cubicBezTo>
                    <a:pt x="23176" y="10342"/>
                    <a:pt x="23224" y="10364"/>
                    <a:pt x="23273" y="10386"/>
                  </a:cubicBezTo>
                  <a:cubicBezTo>
                    <a:pt x="23325" y="10394"/>
                    <a:pt x="23376" y="10403"/>
                    <a:pt x="23428" y="10410"/>
                  </a:cubicBezTo>
                  <a:cubicBezTo>
                    <a:pt x="23480" y="10405"/>
                    <a:pt x="23535" y="10402"/>
                    <a:pt x="23587" y="10396"/>
                  </a:cubicBezTo>
                  <a:cubicBezTo>
                    <a:pt x="23653" y="10383"/>
                    <a:pt x="23714" y="10354"/>
                    <a:pt x="23768" y="10316"/>
                  </a:cubicBezTo>
                  <a:cubicBezTo>
                    <a:pt x="23797" y="10361"/>
                    <a:pt x="23831" y="10403"/>
                    <a:pt x="23877" y="10432"/>
                  </a:cubicBezTo>
                  <a:lnTo>
                    <a:pt x="23964" y="10470"/>
                  </a:lnTo>
                  <a:cubicBezTo>
                    <a:pt x="24000" y="10480"/>
                    <a:pt x="24035" y="10485"/>
                    <a:pt x="24071" y="10485"/>
                  </a:cubicBezTo>
                  <a:cubicBezTo>
                    <a:pt x="24098" y="10485"/>
                    <a:pt x="24125" y="10482"/>
                    <a:pt x="24152" y="10477"/>
                  </a:cubicBezTo>
                  <a:cubicBezTo>
                    <a:pt x="24275" y="10459"/>
                    <a:pt x="24395" y="10386"/>
                    <a:pt x="24447" y="10270"/>
                  </a:cubicBezTo>
                  <a:cubicBezTo>
                    <a:pt x="24463" y="10235"/>
                    <a:pt x="24483" y="10198"/>
                    <a:pt x="24495" y="10159"/>
                  </a:cubicBezTo>
                  <a:cubicBezTo>
                    <a:pt x="24504" y="10122"/>
                    <a:pt x="24510" y="10085"/>
                    <a:pt x="24514" y="10049"/>
                  </a:cubicBezTo>
                  <a:cubicBezTo>
                    <a:pt x="24518" y="10011"/>
                    <a:pt x="24511" y="9975"/>
                    <a:pt x="24495" y="9940"/>
                  </a:cubicBezTo>
                  <a:cubicBezTo>
                    <a:pt x="24483" y="9903"/>
                    <a:pt x="24466" y="9872"/>
                    <a:pt x="24437" y="9843"/>
                  </a:cubicBezTo>
                  <a:cubicBezTo>
                    <a:pt x="24417" y="9826"/>
                    <a:pt x="24398" y="9812"/>
                    <a:pt x="24379" y="9796"/>
                  </a:cubicBezTo>
                  <a:cubicBezTo>
                    <a:pt x="24337" y="9771"/>
                    <a:pt x="24290" y="9757"/>
                    <a:pt x="24242" y="9754"/>
                  </a:cubicBezTo>
                  <a:cubicBezTo>
                    <a:pt x="24232" y="9754"/>
                    <a:pt x="24223" y="9752"/>
                    <a:pt x="24214" y="9752"/>
                  </a:cubicBezTo>
                  <a:cubicBezTo>
                    <a:pt x="24187" y="9744"/>
                    <a:pt x="24158" y="9740"/>
                    <a:pt x="24129" y="9740"/>
                  </a:cubicBezTo>
                  <a:cubicBezTo>
                    <a:pt x="24108" y="9740"/>
                    <a:pt x="24088" y="9742"/>
                    <a:pt x="24068" y="9745"/>
                  </a:cubicBezTo>
                  <a:cubicBezTo>
                    <a:pt x="24066" y="9715"/>
                    <a:pt x="24064" y="9686"/>
                    <a:pt x="24055" y="9655"/>
                  </a:cubicBezTo>
                  <a:cubicBezTo>
                    <a:pt x="24051" y="9644"/>
                    <a:pt x="24048" y="9631"/>
                    <a:pt x="24044" y="9621"/>
                  </a:cubicBezTo>
                  <a:cubicBezTo>
                    <a:pt x="24029" y="9564"/>
                    <a:pt x="24008" y="9511"/>
                    <a:pt x="23983" y="9457"/>
                  </a:cubicBezTo>
                  <a:cubicBezTo>
                    <a:pt x="23945" y="9381"/>
                    <a:pt x="23891" y="9317"/>
                    <a:pt x="23820" y="9269"/>
                  </a:cubicBezTo>
                  <a:cubicBezTo>
                    <a:pt x="23798" y="9250"/>
                    <a:pt x="23776" y="9232"/>
                    <a:pt x="23753" y="9216"/>
                  </a:cubicBezTo>
                  <a:cubicBezTo>
                    <a:pt x="23659" y="9159"/>
                    <a:pt x="23558" y="9129"/>
                    <a:pt x="23448" y="9123"/>
                  </a:cubicBezTo>
                  <a:cubicBezTo>
                    <a:pt x="23441" y="9123"/>
                    <a:pt x="23433" y="9123"/>
                    <a:pt x="23426" y="9125"/>
                  </a:cubicBezTo>
                  <a:lnTo>
                    <a:pt x="23418" y="9125"/>
                  </a:lnTo>
                  <a:cubicBezTo>
                    <a:pt x="23413" y="9124"/>
                    <a:pt x="23408" y="9124"/>
                    <a:pt x="23403" y="9124"/>
                  </a:cubicBezTo>
                  <a:cubicBezTo>
                    <a:pt x="23362" y="9124"/>
                    <a:pt x="23324" y="9130"/>
                    <a:pt x="23287" y="9138"/>
                  </a:cubicBezTo>
                  <a:cubicBezTo>
                    <a:pt x="23304" y="9125"/>
                    <a:pt x="23320" y="9112"/>
                    <a:pt x="23335" y="9097"/>
                  </a:cubicBezTo>
                  <a:lnTo>
                    <a:pt x="23335" y="9097"/>
                  </a:lnTo>
                  <a:cubicBezTo>
                    <a:pt x="23334" y="9099"/>
                    <a:pt x="23332" y="9101"/>
                    <a:pt x="23331" y="9103"/>
                  </a:cubicBezTo>
                  <a:lnTo>
                    <a:pt x="23347" y="9087"/>
                  </a:lnTo>
                  <a:cubicBezTo>
                    <a:pt x="23353" y="9081"/>
                    <a:pt x="23357" y="9078"/>
                    <a:pt x="23363" y="9073"/>
                  </a:cubicBezTo>
                  <a:cubicBezTo>
                    <a:pt x="23371" y="9064"/>
                    <a:pt x="23374" y="9051"/>
                    <a:pt x="23383" y="9042"/>
                  </a:cubicBezTo>
                  <a:cubicBezTo>
                    <a:pt x="23384" y="9038"/>
                    <a:pt x="23389" y="9038"/>
                    <a:pt x="23390" y="9035"/>
                  </a:cubicBezTo>
                  <a:cubicBezTo>
                    <a:pt x="23390" y="9035"/>
                    <a:pt x="23390" y="9034"/>
                    <a:pt x="23391" y="9034"/>
                  </a:cubicBezTo>
                  <a:lnTo>
                    <a:pt x="23391" y="9034"/>
                  </a:lnTo>
                  <a:cubicBezTo>
                    <a:pt x="23435" y="8984"/>
                    <a:pt x="23473" y="8931"/>
                    <a:pt x="23493" y="8867"/>
                  </a:cubicBezTo>
                  <a:cubicBezTo>
                    <a:pt x="23516" y="8785"/>
                    <a:pt x="23520" y="8705"/>
                    <a:pt x="23501" y="8623"/>
                  </a:cubicBezTo>
                  <a:cubicBezTo>
                    <a:pt x="23500" y="8618"/>
                    <a:pt x="23500" y="8617"/>
                    <a:pt x="23500" y="8614"/>
                  </a:cubicBezTo>
                  <a:cubicBezTo>
                    <a:pt x="23480" y="8530"/>
                    <a:pt x="23442" y="8458"/>
                    <a:pt x="23384" y="8397"/>
                  </a:cubicBezTo>
                  <a:cubicBezTo>
                    <a:pt x="23328" y="8339"/>
                    <a:pt x="23261" y="8297"/>
                    <a:pt x="23183" y="8274"/>
                  </a:cubicBezTo>
                  <a:cubicBezTo>
                    <a:pt x="23143" y="8261"/>
                    <a:pt x="23098" y="8257"/>
                    <a:pt x="23055" y="8252"/>
                  </a:cubicBezTo>
                  <a:cubicBezTo>
                    <a:pt x="23047" y="8252"/>
                    <a:pt x="23039" y="8252"/>
                    <a:pt x="23032" y="8252"/>
                  </a:cubicBezTo>
                  <a:cubicBezTo>
                    <a:pt x="22955" y="8252"/>
                    <a:pt x="22882" y="8272"/>
                    <a:pt x="22813" y="8307"/>
                  </a:cubicBezTo>
                  <a:cubicBezTo>
                    <a:pt x="22749" y="8342"/>
                    <a:pt x="22699" y="8391"/>
                    <a:pt x="22657" y="8448"/>
                  </a:cubicBezTo>
                  <a:cubicBezTo>
                    <a:pt x="22644" y="8377"/>
                    <a:pt x="22621" y="8307"/>
                    <a:pt x="22585" y="8241"/>
                  </a:cubicBezTo>
                  <a:cubicBezTo>
                    <a:pt x="22540" y="8147"/>
                    <a:pt x="22475" y="8073"/>
                    <a:pt x="22392" y="8017"/>
                  </a:cubicBezTo>
                  <a:cubicBezTo>
                    <a:pt x="22321" y="7949"/>
                    <a:pt x="22236" y="7902"/>
                    <a:pt x="22141" y="7878"/>
                  </a:cubicBezTo>
                  <a:cubicBezTo>
                    <a:pt x="22079" y="7856"/>
                    <a:pt x="22018" y="7846"/>
                    <a:pt x="21955" y="7846"/>
                  </a:cubicBezTo>
                  <a:cubicBezTo>
                    <a:pt x="21921" y="7846"/>
                    <a:pt x="21887" y="7849"/>
                    <a:pt x="21853" y="7855"/>
                  </a:cubicBezTo>
                  <a:cubicBezTo>
                    <a:pt x="21751" y="7855"/>
                    <a:pt x="21656" y="7881"/>
                    <a:pt x="21568" y="7934"/>
                  </a:cubicBezTo>
                  <a:cubicBezTo>
                    <a:pt x="21513" y="7973"/>
                    <a:pt x="21459" y="8014"/>
                    <a:pt x="21403" y="8051"/>
                  </a:cubicBezTo>
                  <a:cubicBezTo>
                    <a:pt x="21307" y="8144"/>
                    <a:pt x="21240" y="8252"/>
                    <a:pt x="21202" y="8378"/>
                  </a:cubicBezTo>
                  <a:lnTo>
                    <a:pt x="21170" y="8568"/>
                  </a:lnTo>
                  <a:cubicBezTo>
                    <a:pt x="21164" y="8704"/>
                    <a:pt x="21195" y="8832"/>
                    <a:pt x="21258" y="8951"/>
                  </a:cubicBezTo>
                  <a:cubicBezTo>
                    <a:pt x="21303" y="9045"/>
                    <a:pt x="21368" y="9120"/>
                    <a:pt x="21452" y="9175"/>
                  </a:cubicBezTo>
                  <a:cubicBezTo>
                    <a:pt x="21523" y="9245"/>
                    <a:pt x="21607" y="9289"/>
                    <a:pt x="21704" y="9315"/>
                  </a:cubicBezTo>
                  <a:cubicBezTo>
                    <a:pt x="21717" y="9320"/>
                    <a:pt x="21734" y="9320"/>
                    <a:pt x="21749" y="9324"/>
                  </a:cubicBezTo>
                  <a:cubicBezTo>
                    <a:pt x="21730" y="9503"/>
                    <a:pt x="21756" y="9689"/>
                    <a:pt x="21751" y="9872"/>
                  </a:cubicBezTo>
                  <a:cubicBezTo>
                    <a:pt x="21750" y="9942"/>
                    <a:pt x="21750" y="10013"/>
                    <a:pt x="21749" y="10085"/>
                  </a:cubicBezTo>
                  <a:cubicBezTo>
                    <a:pt x="21744" y="10079"/>
                    <a:pt x="21741" y="10075"/>
                    <a:pt x="21737" y="10070"/>
                  </a:cubicBezTo>
                  <a:cubicBezTo>
                    <a:pt x="21701" y="10033"/>
                    <a:pt x="21657" y="10002"/>
                    <a:pt x="21616" y="9971"/>
                  </a:cubicBezTo>
                  <a:cubicBezTo>
                    <a:pt x="21613" y="9969"/>
                    <a:pt x="21611" y="9968"/>
                    <a:pt x="21607" y="9966"/>
                  </a:cubicBezTo>
                  <a:cubicBezTo>
                    <a:pt x="21562" y="9942"/>
                    <a:pt x="21511" y="9916"/>
                    <a:pt x="21459" y="9901"/>
                  </a:cubicBezTo>
                  <a:cubicBezTo>
                    <a:pt x="21456" y="9901"/>
                    <a:pt x="21455" y="9901"/>
                    <a:pt x="21455" y="9898"/>
                  </a:cubicBezTo>
                  <a:cubicBezTo>
                    <a:pt x="21403" y="9888"/>
                    <a:pt x="21351" y="9881"/>
                    <a:pt x="21297" y="9874"/>
                  </a:cubicBezTo>
                  <a:cubicBezTo>
                    <a:pt x="21245" y="9880"/>
                    <a:pt x="21192" y="9882"/>
                    <a:pt x="21138" y="9888"/>
                  </a:cubicBezTo>
                  <a:cubicBezTo>
                    <a:pt x="21086" y="9908"/>
                    <a:pt x="21036" y="9926"/>
                    <a:pt x="20984" y="9946"/>
                  </a:cubicBezTo>
                  <a:cubicBezTo>
                    <a:pt x="20936" y="9976"/>
                    <a:pt x="20891" y="10010"/>
                    <a:pt x="20848" y="10046"/>
                  </a:cubicBezTo>
                  <a:cubicBezTo>
                    <a:pt x="20813" y="10078"/>
                    <a:pt x="20787" y="10115"/>
                    <a:pt x="20761" y="10154"/>
                  </a:cubicBezTo>
                  <a:cubicBezTo>
                    <a:pt x="20743" y="10134"/>
                    <a:pt x="20730" y="10107"/>
                    <a:pt x="20707" y="10092"/>
                  </a:cubicBezTo>
                  <a:cubicBezTo>
                    <a:pt x="20665" y="10053"/>
                    <a:pt x="20615" y="10024"/>
                    <a:pt x="20557" y="10010"/>
                  </a:cubicBezTo>
                  <a:cubicBezTo>
                    <a:pt x="20520" y="9996"/>
                    <a:pt x="20482" y="9990"/>
                    <a:pt x="20444" y="9990"/>
                  </a:cubicBezTo>
                  <a:cubicBezTo>
                    <a:pt x="20425" y="9990"/>
                    <a:pt x="20405" y="9992"/>
                    <a:pt x="20385" y="9995"/>
                  </a:cubicBezTo>
                  <a:cubicBezTo>
                    <a:pt x="20324" y="9995"/>
                    <a:pt x="20268" y="10011"/>
                    <a:pt x="20213" y="10043"/>
                  </a:cubicBezTo>
                  <a:lnTo>
                    <a:pt x="20116" y="10114"/>
                  </a:lnTo>
                  <a:cubicBezTo>
                    <a:pt x="20058" y="10169"/>
                    <a:pt x="20017" y="10235"/>
                    <a:pt x="19994" y="10310"/>
                  </a:cubicBezTo>
                  <a:cubicBezTo>
                    <a:pt x="19989" y="10350"/>
                    <a:pt x="19981" y="10387"/>
                    <a:pt x="19974" y="10425"/>
                  </a:cubicBezTo>
                  <a:cubicBezTo>
                    <a:pt x="19973" y="10506"/>
                    <a:pt x="19989" y="10582"/>
                    <a:pt x="20029" y="10655"/>
                  </a:cubicBezTo>
                  <a:cubicBezTo>
                    <a:pt x="20056" y="10711"/>
                    <a:pt x="20096" y="10756"/>
                    <a:pt x="20145" y="10791"/>
                  </a:cubicBezTo>
                  <a:cubicBezTo>
                    <a:pt x="20187" y="10830"/>
                    <a:pt x="20237" y="10859"/>
                    <a:pt x="20295" y="10873"/>
                  </a:cubicBezTo>
                  <a:cubicBezTo>
                    <a:pt x="20331" y="10886"/>
                    <a:pt x="20368" y="10892"/>
                    <a:pt x="20406" y="10892"/>
                  </a:cubicBezTo>
                  <a:cubicBezTo>
                    <a:pt x="20426" y="10892"/>
                    <a:pt x="20446" y="10891"/>
                    <a:pt x="20466" y="10888"/>
                  </a:cubicBezTo>
                  <a:cubicBezTo>
                    <a:pt x="20528" y="10888"/>
                    <a:pt x="20584" y="10872"/>
                    <a:pt x="20638" y="10838"/>
                  </a:cubicBezTo>
                  <a:cubicBezTo>
                    <a:pt x="20667" y="10817"/>
                    <a:pt x="20696" y="10798"/>
                    <a:pt x="20725" y="10776"/>
                  </a:cubicBezTo>
                  <a:cubicBezTo>
                    <a:pt x="20726" y="10779"/>
                    <a:pt x="20726" y="10783"/>
                    <a:pt x="20729" y="10786"/>
                  </a:cubicBezTo>
                  <a:cubicBezTo>
                    <a:pt x="20767" y="10863"/>
                    <a:pt x="20819" y="10925"/>
                    <a:pt x="20888" y="10971"/>
                  </a:cubicBezTo>
                  <a:cubicBezTo>
                    <a:pt x="20946" y="11026"/>
                    <a:pt x="21014" y="11065"/>
                    <a:pt x="21095" y="11087"/>
                  </a:cubicBezTo>
                  <a:cubicBezTo>
                    <a:pt x="21145" y="11104"/>
                    <a:pt x="21196" y="11112"/>
                    <a:pt x="21247" y="11112"/>
                  </a:cubicBezTo>
                  <a:cubicBezTo>
                    <a:pt x="21275" y="11112"/>
                    <a:pt x="21304" y="11110"/>
                    <a:pt x="21332" y="11104"/>
                  </a:cubicBezTo>
                  <a:cubicBezTo>
                    <a:pt x="21416" y="11104"/>
                    <a:pt x="21496" y="11081"/>
                    <a:pt x="21568" y="11039"/>
                  </a:cubicBezTo>
                  <a:cubicBezTo>
                    <a:pt x="21578" y="11034"/>
                    <a:pt x="21587" y="11025"/>
                    <a:pt x="21598" y="11018"/>
                  </a:cubicBezTo>
                  <a:cubicBezTo>
                    <a:pt x="21684" y="11055"/>
                    <a:pt x="21766" y="11097"/>
                    <a:pt x="21835" y="11162"/>
                  </a:cubicBezTo>
                  <a:cubicBezTo>
                    <a:pt x="21851" y="11242"/>
                    <a:pt x="21867" y="11323"/>
                    <a:pt x="21887" y="11402"/>
                  </a:cubicBezTo>
                  <a:cubicBezTo>
                    <a:pt x="21887" y="11410"/>
                    <a:pt x="21889" y="11415"/>
                    <a:pt x="21890" y="11421"/>
                  </a:cubicBezTo>
                  <a:cubicBezTo>
                    <a:pt x="22064" y="12162"/>
                    <a:pt x="22305" y="12909"/>
                    <a:pt x="22291" y="13672"/>
                  </a:cubicBezTo>
                  <a:cubicBezTo>
                    <a:pt x="22284" y="14084"/>
                    <a:pt x="22310" y="14479"/>
                    <a:pt x="22256" y="14888"/>
                  </a:cubicBezTo>
                  <a:cubicBezTo>
                    <a:pt x="22198" y="15328"/>
                    <a:pt x="22093" y="15761"/>
                    <a:pt x="21922" y="16172"/>
                  </a:cubicBezTo>
                  <a:cubicBezTo>
                    <a:pt x="21613" y="16913"/>
                    <a:pt x="21057" y="17559"/>
                    <a:pt x="20521" y="18162"/>
                  </a:cubicBezTo>
                  <a:cubicBezTo>
                    <a:pt x="19500" y="18921"/>
                    <a:pt x="18586" y="19812"/>
                    <a:pt x="17468" y="20446"/>
                  </a:cubicBezTo>
                  <a:cubicBezTo>
                    <a:pt x="16306" y="21100"/>
                    <a:pt x="15212" y="21859"/>
                    <a:pt x="14122" y="22625"/>
                  </a:cubicBezTo>
                  <a:cubicBezTo>
                    <a:pt x="13031" y="23396"/>
                    <a:pt x="11910" y="24108"/>
                    <a:pt x="10721" y="24718"/>
                  </a:cubicBezTo>
                  <a:cubicBezTo>
                    <a:pt x="10122" y="25023"/>
                    <a:pt x="9594" y="25431"/>
                    <a:pt x="9000" y="25746"/>
                  </a:cubicBezTo>
                  <a:cubicBezTo>
                    <a:pt x="8573" y="25973"/>
                    <a:pt x="8122" y="26150"/>
                    <a:pt x="7677" y="26338"/>
                  </a:cubicBezTo>
                  <a:cubicBezTo>
                    <a:pt x="7807" y="26169"/>
                    <a:pt x="7925" y="25992"/>
                    <a:pt x="8053" y="25800"/>
                  </a:cubicBezTo>
                  <a:cubicBezTo>
                    <a:pt x="8310" y="25409"/>
                    <a:pt x="8501" y="24976"/>
                    <a:pt x="8693" y="24549"/>
                  </a:cubicBezTo>
                  <a:cubicBezTo>
                    <a:pt x="8906" y="24079"/>
                    <a:pt x="9241" y="23665"/>
                    <a:pt x="9473" y="23200"/>
                  </a:cubicBezTo>
                  <a:cubicBezTo>
                    <a:pt x="9687" y="22769"/>
                    <a:pt x="9907" y="22343"/>
                    <a:pt x="10116" y="21912"/>
                  </a:cubicBezTo>
                  <a:cubicBezTo>
                    <a:pt x="10491" y="21879"/>
                    <a:pt x="10832" y="21758"/>
                    <a:pt x="11181" y="21627"/>
                  </a:cubicBezTo>
                  <a:cubicBezTo>
                    <a:pt x="11310" y="21581"/>
                    <a:pt x="11431" y="21516"/>
                    <a:pt x="11554" y="21457"/>
                  </a:cubicBezTo>
                  <a:lnTo>
                    <a:pt x="11554" y="21457"/>
                  </a:lnTo>
                  <a:cubicBezTo>
                    <a:pt x="11554" y="21461"/>
                    <a:pt x="11550" y="21468"/>
                    <a:pt x="11550" y="21474"/>
                  </a:cubicBezTo>
                  <a:lnTo>
                    <a:pt x="11550" y="21480"/>
                  </a:lnTo>
                  <a:cubicBezTo>
                    <a:pt x="11555" y="21529"/>
                    <a:pt x="11560" y="21575"/>
                    <a:pt x="11563" y="21625"/>
                  </a:cubicBezTo>
                  <a:cubicBezTo>
                    <a:pt x="11579" y="21717"/>
                    <a:pt x="11641" y="21823"/>
                    <a:pt x="11706" y="21888"/>
                  </a:cubicBezTo>
                  <a:cubicBezTo>
                    <a:pt x="11755" y="21944"/>
                    <a:pt x="11814" y="21985"/>
                    <a:pt x="11885" y="22009"/>
                  </a:cubicBezTo>
                  <a:cubicBezTo>
                    <a:pt x="11907" y="22021"/>
                    <a:pt x="11930" y="22029"/>
                    <a:pt x="11952" y="22040"/>
                  </a:cubicBezTo>
                  <a:cubicBezTo>
                    <a:pt x="11953" y="22040"/>
                    <a:pt x="11955" y="22043"/>
                    <a:pt x="11957" y="22043"/>
                  </a:cubicBezTo>
                  <a:cubicBezTo>
                    <a:pt x="11960" y="22044"/>
                    <a:pt x="11966" y="22045"/>
                    <a:pt x="11969" y="22047"/>
                  </a:cubicBezTo>
                  <a:cubicBezTo>
                    <a:pt x="12015" y="22054"/>
                    <a:pt x="12060" y="22061"/>
                    <a:pt x="12105" y="22071"/>
                  </a:cubicBezTo>
                  <a:cubicBezTo>
                    <a:pt x="12128" y="22071"/>
                    <a:pt x="12153" y="22069"/>
                    <a:pt x="12176" y="22063"/>
                  </a:cubicBezTo>
                  <a:cubicBezTo>
                    <a:pt x="12218" y="22063"/>
                    <a:pt x="12255" y="22054"/>
                    <a:pt x="12293" y="22044"/>
                  </a:cubicBezTo>
                  <a:lnTo>
                    <a:pt x="12293" y="22044"/>
                  </a:lnTo>
                  <a:cubicBezTo>
                    <a:pt x="12292" y="22096"/>
                    <a:pt x="12302" y="22147"/>
                    <a:pt x="12328" y="22193"/>
                  </a:cubicBezTo>
                  <a:cubicBezTo>
                    <a:pt x="12345" y="22229"/>
                    <a:pt x="12371" y="22258"/>
                    <a:pt x="12403" y="22280"/>
                  </a:cubicBezTo>
                  <a:cubicBezTo>
                    <a:pt x="12430" y="22307"/>
                    <a:pt x="12464" y="22326"/>
                    <a:pt x="12501" y="22335"/>
                  </a:cubicBezTo>
                  <a:cubicBezTo>
                    <a:pt x="12524" y="22343"/>
                    <a:pt x="12548" y="22347"/>
                    <a:pt x="12572" y="22347"/>
                  </a:cubicBezTo>
                  <a:cubicBezTo>
                    <a:pt x="12586" y="22347"/>
                    <a:pt x="12599" y="22346"/>
                    <a:pt x="12613" y="22343"/>
                  </a:cubicBezTo>
                  <a:cubicBezTo>
                    <a:pt x="12653" y="22343"/>
                    <a:pt x="12689" y="22333"/>
                    <a:pt x="12725" y="22313"/>
                  </a:cubicBezTo>
                  <a:cubicBezTo>
                    <a:pt x="12747" y="22298"/>
                    <a:pt x="12769" y="22283"/>
                    <a:pt x="12789" y="22268"/>
                  </a:cubicBezTo>
                  <a:cubicBezTo>
                    <a:pt x="12827" y="22232"/>
                    <a:pt x="12851" y="22190"/>
                    <a:pt x="12866" y="22139"/>
                  </a:cubicBezTo>
                  <a:cubicBezTo>
                    <a:pt x="12870" y="22113"/>
                    <a:pt x="12876" y="22090"/>
                    <a:pt x="12879" y="22066"/>
                  </a:cubicBezTo>
                  <a:cubicBezTo>
                    <a:pt x="12880" y="22012"/>
                    <a:pt x="12870" y="21963"/>
                    <a:pt x="12844" y="21915"/>
                  </a:cubicBezTo>
                  <a:cubicBezTo>
                    <a:pt x="12837" y="21899"/>
                    <a:pt x="12821" y="21888"/>
                    <a:pt x="12811" y="21876"/>
                  </a:cubicBezTo>
                  <a:cubicBezTo>
                    <a:pt x="12863" y="21868"/>
                    <a:pt x="12913" y="21854"/>
                    <a:pt x="12963" y="21827"/>
                  </a:cubicBezTo>
                  <a:cubicBezTo>
                    <a:pt x="13002" y="21798"/>
                    <a:pt x="13039" y="21771"/>
                    <a:pt x="13080" y="21742"/>
                  </a:cubicBezTo>
                  <a:cubicBezTo>
                    <a:pt x="13148" y="21677"/>
                    <a:pt x="13195" y="21599"/>
                    <a:pt x="13224" y="21509"/>
                  </a:cubicBezTo>
                  <a:cubicBezTo>
                    <a:pt x="13232" y="21463"/>
                    <a:pt x="13239" y="21418"/>
                    <a:pt x="13248" y="21373"/>
                  </a:cubicBezTo>
                  <a:cubicBezTo>
                    <a:pt x="13249" y="21332"/>
                    <a:pt x="13245" y="21296"/>
                    <a:pt x="13237" y="21259"/>
                  </a:cubicBezTo>
                  <a:lnTo>
                    <a:pt x="13237" y="21259"/>
                  </a:lnTo>
                  <a:cubicBezTo>
                    <a:pt x="13261" y="21273"/>
                    <a:pt x="13282" y="21292"/>
                    <a:pt x="13310" y="21299"/>
                  </a:cubicBezTo>
                  <a:cubicBezTo>
                    <a:pt x="13344" y="21311"/>
                    <a:pt x="13379" y="21316"/>
                    <a:pt x="13414" y="21316"/>
                  </a:cubicBezTo>
                  <a:cubicBezTo>
                    <a:pt x="13431" y="21316"/>
                    <a:pt x="13449" y="21315"/>
                    <a:pt x="13466" y="21312"/>
                  </a:cubicBezTo>
                  <a:cubicBezTo>
                    <a:pt x="13522" y="21312"/>
                    <a:pt x="13574" y="21298"/>
                    <a:pt x="13624" y="21267"/>
                  </a:cubicBezTo>
                  <a:cubicBezTo>
                    <a:pt x="13654" y="21246"/>
                    <a:pt x="13683" y="21224"/>
                    <a:pt x="13715" y="21204"/>
                  </a:cubicBezTo>
                  <a:cubicBezTo>
                    <a:pt x="13767" y="21153"/>
                    <a:pt x="13803" y="21092"/>
                    <a:pt x="13825" y="21024"/>
                  </a:cubicBezTo>
                  <a:cubicBezTo>
                    <a:pt x="13830" y="20990"/>
                    <a:pt x="13835" y="20955"/>
                    <a:pt x="13842" y="20919"/>
                  </a:cubicBezTo>
                  <a:cubicBezTo>
                    <a:pt x="13845" y="20845"/>
                    <a:pt x="13827" y="20774"/>
                    <a:pt x="13794" y="20709"/>
                  </a:cubicBezTo>
                  <a:cubicBezTo>
                    <a:pt x="13768" y="20658"/>
                    <a:pt x="13733" y="20618"/>
                    <a:pt x="13687" y="20586"/>
                  </a:cubicBezTo>
                  <a:cubicBezTo>
                    <a:pt x="13650" y="20549"/>
                    <a:pt x="13602" y="20524"/>
                    <a:pt x="13550" y="20511"/>
                  </a:cubicBezTo>
                  <a:cubicBezTo>
                    <a:pt x="13516" y="20499"/>
                    <a:pt x="13482" y="20493"/>
                    <a:pt x="13447" y="20493"/>
                  </a:cubicBezTo>
                  <a:cubicBezTo>
                    <a:pt x="13429" y="20493"/>
                    <a:pt x="13410" y="20495"/>
                    <a:pt x="13392" y="20498"/>
                  </a:cubicBezTo>
                  <a:cubicBezTo>
                    <a:pt x="13355" y="20498"/>
                    <a:pt x="13318" y="20514"/>
                    <a:pt x="13284" y="20528"/>
                  </a:cubicBezTo>
                  <a:cubicBezTo>
                    <a:pt x="13284" y="20524"/>
                    <a:pt x="13288" y="20517"/>
                    <a:pt x="13288" y="20511"/>
                  </a:cubicBezTo>
                  <a:lnTo>
                    <a:pt x="13288" y="20509"/>
                  </a:lnTo>
                  <a:cubicBezTo>
                    <a:pt x="13291" y="20411"/>
                    <a:pt x="13269" y="20319"/>
                    <a:pt x="13224" y="20235"/>
                  </a:cubicBezTo>
                  <a:cubicBezTo>
                    <a:pt x="13177" y="20149"/>
                    <a:pt x="13114" y="20080"/>
                    <a:pt x="13031" y="20028"/>
                  </a:cubicBezTo>
                  <a:cubicBezTo>
                    <a:pt x="12986" y="20002"/>
                    <a:pt x="12942" y="19971"/>
                    <a:pt x="12890" y="19963"/>
                  </a:cubicBezTo>
                  <a:cubicBezTo>
                    <a:pt x="12846" y="19948"/>
                    <a:pt x="12803" y="19940"/>
                    <a:pt x="12759" y="19940"/>
                  </a:cubicBezTo>
                  <a:cubicBezTo>
                    <a:pt x="12736" y="19940"/>
                    <a:pt x="12713" y="19942"/>
                    <a:pt x="12689" y="19947"/>
                  </a:cubicBezTo>
                  <a:cubicBezTo>
                    <a:pt x="12682" y="19947"/>
                    <a:pt x="12676" y="19948"/>
                    <a:pt x="12669" y="19950"/>
                  </a:cubicBezTo>
                  <a:cubicBezTo>
                    <a:pt x="12675" y="19919"/>
                    <a:pt x="12681" y="19888"/>
                    <a:pt x="12681" y="19856"/>
                  </a:cubicBezTo>
                  <a:cubicBezTo>
                    <a:pt x="12681" y="19811"/>
                    <a:pt x="12676" y="19766"/>
                    <a:pt x="12673" y="19723"/>
                  </a:cubicBezTo>
                  <a:cubicBezTo>
                    <a:pt x="12668" y="19653"/>
                    <a:pt x="12670" y="19577"/>
                    <a:pt x="12652" y="19513"/>
                  </a:cubicBezTo>
                  <a:cubicBezTo>
                    <a:pt x="12637" y="19465"/>
                    <a:pt x="12626" y="19419"/>
                    <a:pt x="12618" y="19371"/>
                  </a:cubicBezTo>
                  <a:cubicBezTo>
                    <a:pt x="12610" y="19325"/>
                    <a:pt x="12589" y="19283"/>
                    <a:pt x="12559" y="19248"/>
                  </a:cubicBezTo>
                  <a:cubicBezTo>
                    <a:pt x="12536" y="19209"/>
                    <a:pt x="12503" y="19179"/>
                    <a:pt x="12464" y="19157"/>
                  </a:cubicBezTo>
                  <a:cubicBezTo>
                    <a:pt x="12412" y="19126"/>
                    <a:pt x="12344" y="19107"/>
                    <a:pt x="12279" y="19107"/>
                  </a:cubicBezTo>
                  <a:cubicBezTo>
                    <a:pt x="12255" y="19107"/>
                    <a:pt x="12230" y="19109"/>
                    <a:pt x="12208" y="19115"/>
                  </a:cubicBezTo>
                  <a:cubicBezTo>
                    <a:pt x="12122" y="19138"/>
                    <a:pt x="12037" y="19189"/>
                    <a:pt x="11991" y="19270"/>
                  </a:cubicBezTo>
                  <a:cubicBezTo>
                    <a:pt x="11979" y="19298"/>
                    <a:pt x="11968" y="19324"/>
                    <a:pt x="11955" y="19350"/>
                  </a:cubicBezTo>
                  <a:cubicBezTo>
                    <a:pt x="11937" y="19407"/>
                    <a:pt x="11936" y="19465"/>
                    <a:pt x="11950" y="19526"/>
                  </a:cubicBezTo>
                  <a:cubicBezTo>
                    <a:pt x="11955" y="19572"/>
                    <a:pt x="11966" y="19617"/>
                    <a:pt x="11981" y="19663"/>
                  </a:cubicBezTo>
                  <a:cubicBezTo>
                    <a:pt x="11995" y="19710"/>
                    <a:pt x="12010" y="19757"/>
                    <a:pt x="12037" y="19798"/>
                  </a:cubicBezTo>
                  <a:cubicBezTo>
                    <a:pt x="12050" y="19818"/>
                    <a:pt x="12064" y="19837"/>
                    <a:pt x="12076" y="19854"/>
                  </a:cubicBezTo>
                  <a:cubicBezTo>
                    <a:pt x="12102" y="19890"/>
                    <a:pt x="12127" y="19927"/>
                    <a:pt x="12151" y="19964"/>
                  </a:cubicBezTo>
                  <a:cubicBezTo>
                    <a:pt x="12161" y="19983"/>
                    <a:pt x="12170" y="20000"/>
                    <a:pt x="12182" y="20019"/>
                  </a:cubicBezTo>
                  <a:cubicBezTo>
                    <a:pt x="12205" y="20063"/>
                    <a:pt x="12228" y="20086"/>
                    <a:pt x="12261" y="20113"/>
                  </a:cubicBezTo>
                  <a:lnTo>
                    <a:pt x="12255" y="20107"/>
                  </a:lnTo>
                  <a:lnTo>
                    <a:pt x="12255" y="20107"/>
                  </a:lnTo>
                  <a:cubicBezTo>
                    <a:pt x="12260" y="20109"/>
                    <a:pt x="12261" y="20113"/>
                    <a:pt x="12264" y="20115"/>
                  </a:cubicBezTo>
                  <a:cubicBezTo>
                    <a:pt x="12271" y="20120"/>
                    <a:pt x="12275" y="20126"/>
                    <a:pt x="12283" y="20130"/>
                  </a:cubicBezTo>
                  <a:lnTo>
                    <a:pt x="12283" y="20130"/>
                  </a:lnTo>
                  <a:cubicBezTo>
                    <a:pt x="12284" y="20131"/>
                    <a:pt x="12285" y="20131"/>
                    <a:pt x="12285" y="20131"/>
                  </a:cubicBezTo>
                  <a:lnTo>
                    <a:pt x="12285" y="20131"/>
                  </a:lnTo>
                  <a:cubicBezTo>
                    <a:pt x="12292" y="20137"/>
                    <a:pt x="12298" y="20141"/>
                    <a:pt x="12305" y="20145"/>
                  </a:cubicBezTo>
                  <a:cubicBezTo>
                    <a:pt x="12300" y="20142"/>
                    <a:pt x="12296" y="20138"/>
                    <a:pt x="12291" y="20135"/>
                  </a:cubicBezTo>
                  <a:lnTo>
                    <a:pt x="12291" y="20135"/>
                  </a:lnTo>
                  <a:cubicBezTo>
                    <a:pt x="12302" y="20141"/>
                    <a:pt x="12314" y="20146"/>
                    <a:pt x="12325" y="20152"/>
                  </a:cubicBezTo>
                  <a:cubicBezTo>
                    <a:pt x="12299" y="20186"/>
                    <a:pt x="12277" y="20222"/>
                    <a:pt x="12260" y="20259"/>
                  </a:cubicBezTo>
                  <a:cubicBezTo>
                    <a:pt x="12221" y="20213"/>
                    <a:pt x="12177" y="20170"/>
                    <a:pt x="12125" y="20136"/>
                  </a:cubicBezTo>
                  <a:cubicBezTo>
                    <a:pt x="12124" y="20136"/>
                    <a:pt x="12124" y="20135"/>
                    <a:pt x="12122" y="20135"/>
                  </a:cubicBezTo>
                  <a:cubicBezTo>
                    <a:pt x="12101" y="20123"/>
                    <a:pt x="12079" y="20115"/>
                    <a:pt x="12057" y="20106"/>
                  </a:cubicBezTo>
                  <a:cubicBezTo>
                    <a:pt x="12036" y="20094"/>
                    <a:pt x="12014" y="20086"/>
                    <a:pt x="11989" y="20077"/>
                  </a:cubicBezTo>
                  <a:cubicBezTo>
                    <a:pt x="11943" y="20070"/>
                    <a:pt x="11898" y="20061"/>
                    <a:pt x="11850" y="20054"/>
                  </a:cubicBezTo>
                  <a:cubicBezTo>
                    <a:pt x="11804" y="20057"/>
                    <a:pt x="11755" y="20063"/>
                    <a:pt x="11707" y="20065"/>
                  </a:cubicBezTo>
                  <a:cubicBezTo>
                    <a:pt x="11632" y="20080"/>
                    <a:pt x="11567" y="20113"/>
                    <a:pt x="11509" y="20162"/>
                  </a:cubicBezTo>
                  <a:cubicBezTo>
                    <a:pt x="11466" y="20186"/>
                    <a:pt x="11430" y="20217"/>
                    <a:pt x="11404" y="20261"/>
                  </a:cubicBezTo>
                  <a:cubicBezTo>
                    <a:pt x="11370" y="20295"/>
                    <a:pt x="11344" y="20336"/>
                    <a:pt x="11330" y="20382"/>
                  </a:cubicBezTo>
                  <a:cubicBezTo>
                    <a:pt x="11305" y="20424"/>
                    <a:pt x="11292" y="20469"/>
                    <a:pt x="11291" y="20517"/>
                  </a:cubicBezTo>
                  <a:cubicBezTo>
                    <a:pt x="11276" y="20563"/>
                    <a:pt x="11273" y="20611"/>
                    <a:pt x="11285" y="20657"/>
                  </a:cubicBezTo>
                  <a:cubicBezTo>
                    <a:pt x="11285" y="20731"/>
                    <a:pt x="11305" y="20802"/>
                    <a:pt x="11343" y="20867"/>
                  </a:cubicBezTo>
                  <a:lnTo>
                    <a:pt x="11430" y="20987"/>
                  </a:lnTo>
                  <a:cubicBezTo>
                    <a:pt x="11467" y="21017"/>
                    <a:pt x="11503" y="21046"/>
                    <a:pt x="11541" y="21076"/>
                  </a:cubicBezTo>
                  <a:cubicBezTo>
                    <a:pt x="11573" y="21091"/>
                    <a:pt x="11603" y="21104"/>
                    <a:pt x="11633" y="21118"/>
                  </a:cubicBezTo>
                  <a:cubicBezTo>
                    <a:pt x="11490" y="21179"/>
                    <a:pt x="11353" y="21249"/>
                    <a:pt x="11216" y="21328"/>
                  </a:cubicBezTo>
                  <a:cubicBezTo>
                    <a:pt x="11038" y="21431"/>
                    <a:pt x="10837" y="21481"/>
                    <a:pt x="10656" y="21581"/>
                  </a:cubicBezTo>
                  <a:cubicBezTo>
                    <a:pt x="10507" y="21662"/>
                    <a:pt x="10346" y="21721"/>
                    <a:pt x="10184" y="21769"/>
                  </a:cubicBezTo>
                  <a:cubicBezTo>
                    <a:pt x="10338" y="21403"/>
                    <a:pt x="10426" y="21020"/>
                    <a:pt x="10533" y="20637"/>
                  </a:cubicBezTo>
                  <a:cubicBezTo>
                    <a:pt x="10832" y="19564"/>
                    <a:pt x="11276" y="18531"/>
                    <a:pt x="11573" y="17458"/>
                  </a:cubicBezTo>
                  <a:cubicBezTo>
                    <a:pt x="11580" y="17432"/>
                    <a:pt x="11574" y="17409"/>
                    <a:pt x="11566" y="17388"/>
                  </a:cubicBezTo>
                  <a:cubicBezTo>
                    <a:pt x="11664" y="17271"/>
                    <a:pt x="11710" y="17121"/>
                    <a:pt x="11811" y="17005"/>
                  </a:cubicBezTo>
                  <a:cubicBezTo>
                    <a:pt x="11937" y="16859"/>
                    <a:pt x="12014" y="16688"/>
                    <a:pt x="12109" y="16521"/>
                  </a:cubicBezTo>
                  <a:cubicBezTo>
                    <a:pt x="12202" y="16356"/>
                    <a:pt x="12297" y="16195"/>
                    <a:pt x="12387" y="16030"/>
                  </a:cubicBezTo>
                  <a:cubicBezTo>
                    <a:pt x="12561" y="15719"/>
                    <a:pt x="12704" y="15401"/>
                    <a:pt x="12762" y="15050"/>
                  </a:cubicBezTo>
                  <a:cubicBezTo>
                    <a:pt x="12785" y="14908"/>
                    <a:pt x="12821" y="14771"/>
                    <a:pt x="12848" y="14632"/>
                  </a:cubicBezTo>
                  <a:cubicBezTo>
                    <a:pt x="12860" y="14645"/>
                    <a:pt x="12867" y="14661"/>
                    <a:pt x="12877" y="14674"/>
                  </a:cubicBezTo>
                  <a:cubicBezTo>
                    <a:pt x="12908" y="14697"/>
                    <a:pt x="12937" y="14722"/>
                    <a:pt x="12968" y="14746"/>
                  </a:cubicBezTo>
                  <a:cubicBezTo>
                    <a:pt x="13035" y="14785"/>
                    <a:pt x="13106" y="14807"/>
                    <a:pt x="13182" y="14811"/>
                  </a:cubicBezTo>
                  <a:cubicBezTo>
                    <a:pt x="13203" y="14813"/>
                    <a:pt x="13224" y="14813"/>
                    <a:pt x="13245" y="14813"/>
                  </a:cubicBezTo>
                  <a:cubicBezTo>
                    <a:pt x="13266" y="14813"/>
                    <a:pt x="13287" y="14813"/>
                    <a:pt x="13308" y="14813"/>
                  </a:cubicBezTo>
                  <a:lnTo>
                    <a:pt x="13391" y="14813"/>
                  </a:lnTo>
                  <a:cubicBezTo>
                    <a:pt x="13493" y="14813"/>
                    <a:pt x="13527" y="14798"/>
                    <a:pt x="13616" y="14761"/>
                  </a:cubicBezTo>
                  <a:cubicBezTo>
                    <a:pt x="13626" y="14756"/>
                    <a:pt x="13635" y="14753"/>
                    <a:pt x="13644" y="14750"/>
                  </a:cubicBezTo>
                  <a:cubicBezTo>
                    <a:pt x="13645" y="14750"/>
                    <a:pt x="13650" y="14749"/>
                    <a:pt x="13651" y="14749"/>
                  </a:cubicBezTo>
                  <a:cubicBezTo>
                    <a:pt x="13667" y="14743"/>
                    <a:pt x="13732" y="14722"/>
                    <a:pt x="13746" y="14713"/>
                  </a:cubicBezTo>
                  <a:lnTo>
                    <a:pt x="13758" y="14707"/>
                  </a:lnTo>
                  <a:cubicBezTo>
                    <a:pt x="13764" y="14704"/>
                    <a:pt x="13768" y="14703"/>
                    <a:pt x="13774" y="14698"/>
                  </a:cubicBezTo>
                  <a:cubicBezTo>
                    <a:pt x="13800" y="14681"/>
                    <a:pt x="13823" y="14662"/>
                    <a:pt x="13848" y="14645"/>
                  </a:cubicBezTo>
                  <a:cubicBezTo>
                    <a:pt x="13882" y="14613"/>
                    <a:pt x="13906" y="14577"/>
                    <a:pt x="13923" y="14536"/>
                  </a:cubicBezTo>
                  <a:cubicBezTo>
                    <a:pt x="13939" y="14510"/>
                    <a:pt x="13946" y="14483"/>
                    <a:pt x="13947" y="14453"/>
                  </a:cubicBezTo>
                  <a:cubicBezTo>
                    <a:pt x="13959" y="14409"/>
                    <a:pt x="13959" y="14366"/>
                    <a:pt x="13946" y="14321"/>
                  </a:cubicBezTo>
                  <a:cubicBezTo>
                    <a:pt x="13934" y="14280"/>
                    <a:pt x="13923" y="14244"/>
                    <a:pt x="13901" y="14212"/>
                  </a:cubicBezTo>
                  <a:cubicBezTo>
                    <a:pt x="13846" y="14133"/>
                    <a:pt x="13843" y="14121"/>
                    <a:pt x="13764" y="14068"/>
                  </a:cubicBezTo>
                  <a:cubicBezTo>
                    <a:pt x="13759" y="14066"/>
                    <a:pt x="13757" y="14062"/>
                    <a:pt x="13752" y="14061"/>
                  </a:cubicBezTo>
                  <a:cubicBezTo>
                    <a:pt x="13745" y="14056"/>
                    <a:pt x="13739" y="14052"/>
                    <a:pt x="13732" y="14048"/>
                  </a:cubicBezTo>
                  <a:cubicBezTo>
                    <a:pt x="13716" y="14039"/>
                    <a:pt x="13702" y="14030"/>
                    <a:pt x="13686" y="14020"/>
                  </a:cubicBezTo>
                  <a:cubicBezTo>
                    <a:pt x="13677" y="14016"/>
                    <a:pt x="13667" y="14011"/>
                    <a:pt x="13658" y="14006"/>
                  </a:cubicBezTo>
                  <a:cubicBezTo>
                    <a:pt x="13652" y="14004"/>
                    <a:pt x="13650" y="14001"/>
                    <a:pt x="13645" y="13998"/>
                  </a:cubicBezTo>
                  <a:cubicBezTo>
                    <a:pt x="13558" y="13955"/>
                    <a:pt x="13557" y="13954"/>
                    <a:pt x="13480" y="13941"/>
                  </a:cubicBezTo>
                  <a:cubicBezTo>
                    <a:pt x="13477" y="13941"/>
                    <a:pt x="13473" y="13941"/>
                    <a:pt x="13470" y="13939"/>
                  </a:cubicBezTo>
                  <a:cubicBezTo>
                    <a:pt x="13479" y="13890"/>
                    <a:pt x="13486" y="13842"/>
                    <a:pt x="13495" y="13793"/>
                  </a:cubicBezTo>
                  <a:cubicBezTo>
                    <a:pt x="13502" y="13706"/>
                    <a:pt x="13486" y="13622"/>
                    <a:pt x="13450" y="13547"/>
                  </a:cubicBezTo>
                  <a:cubicBezTo>
                    <a:pt x="13437" y="13489"/>
                    <a:pt x="13411" y="13439"/>
                    <a:pt x="13369" y="13397"/>
                  </a:cubicBezTo>
                  <a:cubicBezTo>
                    <a:pt x="13326" y="13323"/>
                    <a:pt x="13266" y="13265"/>
                    <a:pt x="13188" y="13222"/>
                  </a:cubicBezTo>
                  <a:cubicBezTo>
                    <a:pt x="13138" y="13200"/>
                    <a:pt x="13088" y="13177"/>
                    <a:pt x="13038" y="13155"/>
                  </a:cubicBezTo>
                  <a:cubicBezTo>
                    <a:pt x="12994" y="13142"/>
                    <a:pt x="12951" y="13136"/>
                    <a:pt x="12908" y="13134"/>
                  </a:cubicBezTo>
                  <a:cubicBezTo>
                    <a:pt x="12909" y="13129"/>
                    <a:pt x="12913" y="13126"/>
                    <a:pt x="12913" y="13121"/>
                  </a:cubicBezTo>
                  <a:cubicBezTo>
                    <a:pt x="12935" y="13084"/>
                    <a:pt x="12948" y="13042"/>
                    <a:pt x="12950" y="12999"/>
                  </a:cubicBezTo>
                  <a:cubicBezTo>
                    <a:pt x="12963" y="12957"/>
                    <a:pt x="12964" y="12917"/>
                    <a:pt x="12952" y="12873"/>
                  </a:cubicBezTo>
                  <a:cubicBezTo>
                    <a:pt x="12952" y="12852"/>
                    <a:pt x="12951" y="12830"/>
                    <a:pt x="12948" y="12808"/>
                  </a:cubicBezTo>
                  <a:cubicBezTo>
                    <a:pt x="12944" y="12786"/>
                    <a:pt x="12928" y="12769"/>
                    <a:pt x="12921" y="12750"/>
                  </a:cubicBezTo>
                  <a:cubicBezTo>
                    <a:pt x="12967" y="12746"/>
                    <a:pt x="13015" y="12740"/>
                    <a:pt x="13058" y="12717"/>
                  </a:cubicBezTo>
                  <a:cubicBezTo>
                    <a:pt x="13073" y="12710"/>
                    <a:pt x="13086" y="12703"/>
                    <a:pt x="13100" y="12694"/>
                  </a:cubicBezTo>
                  <a:cubicBezTo>
                    <a:pt x="13110" y="12687"/>
                    <a:pt x="13119" y="12679"/>
                    <a:pt x="13130" y="12672"/>
                  </a:cubicBezTo>
                  <a:cubicBezTo>
                    <a:pt x="13138" y="12668"/>
                    <a:pt x="13145" y="12666"/>
                    <a:pt x="13152" y="12664"/>
                  </a:cubicBezTo>
                  <a:cubicBezTo>
                    <a:pt x="13204" y="12638"/>
                    <a:pt x="13248" y="12600"/>
                    <a:pt x="13281" y="12552"/>
                  </a:cubicBezTo>
                  <a:cubicBezTo>
                    <a:pt x="13318" y="12513"/>
                    <a:pt x="13346" y="12464"/>
                    <a:pt x="13360" y="12410"/>
                  </a:cubicBezTo>
                  <a:cubicBezTo>
                    <a:pt x="13382" y="12338"/>
                    <a:pt x="13383" y="12266"/>
                    <a:pt x="13368" y="12191"/>
                  </a:cubicBezTo>
                  <a:cubicBezTo>
                    <a:pt x="13327" y="12079"/>
                    <a:pt x="13326" y="12063"/>
                    <a:pt x="13249" y="11971"/>
                  </a:cubicBezTo>
                  <a:cubicBezTo>
                    <a:pt x="13220" y="11935"/>
                    <a:pt x="13181" y="11907"/>
                    <a:pt x="13143" y="11883"/>
                  </a:cubicBezTo>
                  <a:lnTo>
                    <a:pt x="13045" y="11839"/>
                  </a:lnTo>
                  <a:cubicBezTo>
                    <a:pt x="13011" y="11827"/>
                    <a:pt x="12978" y="11821"/>
                    <a:pt x="12943" y="11821"/>
                  </a:cubicBezTo>
                  <a:cubicBezTo>
                    <a:pt x="12924" y="11821"/>
                    <a:pt x="12905" y="11823"/>
                    <a:pt x="12886" y="11826"/>
                  </a:cubicBezTo>
                  <a:cubicBezTo>
                    <a:pt x="12883" y="11826"/>
                    <a:pt x="12881" y="11826"/>
                    <a:pt x="12878" y="11826"/>
                  </a:cubicBezTo>
                  <a:cubicBezTo>
                    <a:pt x="12843" y="11826"/>
                    <a:pt x="12811" y="11835"/>
                    <a:pt x="12780" y="11851"/>
                  </a:cubicBezTo>
                  <a:cubicBezTo>
                    <a:pt x="12725" y="11865"/>
                    <a:pt x="12676" y="11894"/>
                    <a:pt x="12637" y="11936"/>
                  </a:cubicBezTo>
                  <a:cubicBezTo>
                    <a:pt x="12614" y="11965"/>
                    <a:pt x="12592" y="11992"/>
                    <a:pt x="12568" y="12021"/>
                  </a:cubicBezTo>
                  <a:lnTo>
                    <a:pt x="12524" y="12118"/>
                  </a:lnTo>
                  <a:cubicBezTo>
                    <a:pt x="12507" y="12172"/>
                    <a:pt x="12503" y="12224"/>
                    <a:pt x="12513" y="12277"/>
                  </a:cubicBezTo>
                  <a:cubicBezTo>
                    <a:pt x="12513" y="12295"/>
                    <a:pt x="12523" y="12311"/>
                    <a:pt x="12524" y="12327"/>
                  </a:cubicBezTo>
                  <a:cubicBezTo>
                    <a:pt x="12527" y="12335"/>
                    <a:pt x="12527" y="12345"/>
                    <a:pt x="12527" y="12355"/>
                  </a:cubicBezTo>
                  <a:cubicBezTo>
                    <a:pt x="12527" y="12355"/>
                    <a:pt x="12527" y="12355"/>
                    <a:pt x="12527" y="12354"/>
                  </a:cubicBezTo>
                  <a:lnTo>
                    <a:pt x="12527" y="12354"/>
                  </a:lnTo>
                  <a:cubicBezTo>
                    <a:pt x="12527" y="12356"/>
                    <a:pt x="12527" y="12359"/>
                    <a:pt x="12527" y="12361"/>
                  </a:cubicBezTo>
                  <a:cubicBezTo>
                    <a:pt x="12527" y="12362"/>
                    <a:pt x="12527" y="12363"/>
                    <a:pt x="12527" y="12365"/>
                  </a:cubicBezTo>
                  <a:lnTo>
                    <a:pt x="12527" y="12365"/>
                  </a:lnTo>
                  <a:cubicBezTo>
                    <a:pt x="12525" y="12355"/>
                    <a:pt x="12523" y="12345"/>
                    <a:pt x="12521" y="12335"/>
                  </a:cubicBezTo>
                  <a:lnTo>
                    <a:pt x="12521" y="12335"/>
                  </a:lnTo>
                  <a:cubicBezTo>
                    <a:pt x="12521" y="12345"/>
                    <a:pt x="12523" y="12354"/>
                    <a:pt x="12523" y="12363"/>
                  </a:cubicBezTo>
                  <a:cubicBezTo>
                    <a:pt x="12525" y="12368"/>
                    <a:pt x="12527" y="12372"/>
                    <a:pt x="12528" y="12377"/>
                  </a:cubicBezTo>
                  <a:lnTo>
                    <a:pt x="12528" y="12377"/>
                  </a:lnTo>
                  <a:cubicBezTo>
                    <a:pt x="12528" y="12373"/>
                    <a:pt x="12528" y="12369"/>
                    <a:pt x="12527" y="12365"/>
                  </a:cubicBezTo>
                  <a:lnTo>
                    <a:pt x="12527" y="12365"/>
                  </a:lnTo>
                  <a:cubicBezTo>
                    <a:pt x="12530" y="12376"/>
                    <a:pt x="12534" y="12387"/>
                    <a:pt x="12537" y="12397"/>
                  </a:cubicBezTo>
                  <a:lnTo>
                    <a:pt x="12537" y="12400"/>
                  </a:lnTo>
                  <a:lnTo>
                    <a:pt x="12537" y="12400"/>
                  </a:lnTo>
                  <a:cubicBezTo>
                    <a:pt x="12537" y="12400"/>
                    <a:pt x="12537" y="12400"/>
                    <a:pt x="12537" y="12400"/>
                  </a:cubicBezTo>
                  <a:lnTo>
                    <a:pt x="12537" y="12400"/>
                  </a:lnTo>
                  <a:cubicBezTo>
                    <a:pt x="12537" y="12400"/>
                    <a:pt x="12537" y="12400"/>
                    <a:pt x="12537" y="12400"/>
                  </a:cubicBezTo>
                  <a:lnTo>
                    <a:pt x="12537" y="12400"/>
                  </a:lnTo>
                  <a:lnTo>
                    <a:pt x="12537" y="12400"/>
                  </a:lnTo>
                  <a:cubicBezTo>
                    <a:pt x="12539" y="12403"/>
                    <a:pt x="12540" y="12405"/>
                    <a:pt x="12542" y="12408"/>
                  </a:cubicBezTo>
                  <a:cubicBezTo>
                    <a:pt x="12542" y="12418"/>
                    <a:pt x="12537" y="12426"/>
                    <a:pt x="12537" y="12435"/>
                  </a:cubicBezTo>
                  <a:cubicBezTo>
                    <a:pt x="12508" y="12428"/>
                    <a:pt x="12478" y="12424"/>
                    <a:pt x="12448" y="12424"/>
                  </a:cubicBezTo>
                  <a:cubicBezTo>
                    <a:pt x="12417" y="12424"/>
                    <a:pt x="12386" y="12428"/>
                    <a:pt x="12354" y="12436"/>
                  </a:cubicBezTo>
                  <a:cubicBezTo>
                    <a:pt x="12312" y="12454"/>
                    <a:pt x="12270" y="12468"/>
                    <a:pt x="12228" y="12484"/>
                  </a:cubicBezTo>
                  <a:cubicBezTo>
                    <a:pt x="12151" y="12528"/>
                    <a:pt x="12088" y="12585"/>
                    <a:pt x="12040" y="12661"/>
                  </a:cubicBezTo>
                  <a:cubicBezTo>
                    <a:pt x="12023" y="12700"/>
                    <a:pt x="12007" y="12739"/>
                    <a:pt x="11988" y="12776"/>
                  </a:cubicBezTo>
                  <a:cubicBezTo>
                    <a:pt x="11963" y="12860"/>
                    <a:pt x="11960" y="12946"/>
                    <a:pt x="11979" y="13029"/>
                  </a:cubicBezTo>
                  <a:lnTo>
                    <a:pt x="11979" y="13032"/>
                  </a:lnTo>
                  <a:cubicBezTo>
                    <a:pt x="11995" y="13073"/>
                    <a:pt x="12010" y="13115"/>
                    <a:pt x="12025" y="13157"/>
                  </a:cubicBezTo>
                  <a:cubicBezTo>
                    <a:pt x="12044" y="13191"/>
                    <a:pt x="12073" y="13215"/>
                    <a:pt x="12101" y="13242"/>
                  </a:cubicBezTo>
                  <a:cubicBezTo>
                    <a:pt x="12109" y="13254"/>
                    <a:pt x="12119" y="13268"/>
                    <a:pt x="12130" y="13281"/>
                  </a:cubicBezTo>
                  <a:cubicBezTo>
                    <a:pt x="12129" y="13281"/>
                    <a:pt x="12128" y="13280"/>
                    <a:pt x="12127" y="13280"/>
                  </a:cubicBezTo>
                  <a:lnTo>
                    <a:pt x="12127" y="13280"/>
                  </a:lnTo>
                  <a:cubicBezTo>
                    <a:pt x="12132" y="13287"/>
                    <a:pt x="12138" y="13293"/>
                    <a:pt x="12144" y="13297"/>
                  </a:cubicBezTo>
                  <a:cubicBezTo>
                    <a:pt x="12141" y="13295"/>
                    <a:pt x="12138" y="13293"/>
                    <a:pt x="12135" y="13290"/>
                  </a:cubicBezTo>
                  <a:lnTo>
                    <a:pt x="12135" y="13290"/>
                  </a:lnTo>
                  <a:cubicBezTo>
                    <a:pt x="12140" y="13298"/>
                    <a:pt x="12146" y="13305"/>
                    <a:pt x="12151" y="13311"/>
                  </a:cubicBezTo>
                  <a:cubicBezTo>
                    <a:pt x="12187" y="13353"/>
                    <a:pt x="12231" y="13382"/>
                    <a:pt x="12281" y="13401"/>
                  </a:cubicBezTo>
                  <a:cubicBezTo>
                    <a:pt x="12290" y="13405"/>
                    <a:pt x="12300" y="13405"/>
                    <a:pt x="12310" y="13410"/>
                  </a:cubicBezTo>
                  <a:cubicBezTo>
                    <a:pt x="12279" y="13453"/>
                    <a:pt x="12252" y="13497"/>
                    <a:pt x="12232" y="13546"/>
                  </a:cubicBezTo>
                  <a:cubicBezTo>
                    <a:pt x="12176" y="13526"/>
                    <a:pt x="12117" y="13513"/>
                    <a:pt x="12057" y="13511"/>
                  </a:cubicBezTo>
                  <a:cubicBezTo>
                    <a:pt x="12046" y="13511"/>
                    <a:pt x="12036" y="13511"/>
                    <a:pt x="12025" y="13511"/>
                  </a:cubicBezTo>
                  <a:cubicBezTo>
                    <a:pt x="11976" y="13511"/>
                    <a:pt x="11929" y="13514"/>
                    <a:pt x="11884" y="13528"/>
                  </a:cubicBezTo>
                  <a:cubicBezTo>
                    <a:pt x="11775" y="13565"/>
                    <a:pt x="11660" y="13599"/>
                    <a:pt x="11581" y="13690"/>
                  </a:cubicBezTo>
                  <a:cubicBezTo>
                    <a:pt x="11547" y="13731"/>
                    <a:pt x="11515" y="13773"/>
                    <a:pt x="11480" y="13816"/>
                  </a:cubicBezTo>
                  <a:cubicBezTo>
                    <a:pt x="11458" y="13865"/>
                    <a:pt x="11437" y="13915"/>
                    <a:pt x="11415" y="13961"/>
                  </a:cubicBezTo>
                  <a:lnTo>
                    <a:pt x="11388" y="14118"/>
                  </a:lnTo>
                  <a:cubicBezTo>
                    <a:pt x="11380" y="14204"/>
                    <a:pt x="11396" y="14283"/>
                    <a:pt x="11431" y="14357"/>
                  </a:cubicBezTo>
                  <a:cubicBezTo>
                    <a:pt x="11444" y="14414"/>
                    <a:pt x="11472" y="14461"/>
                    <a:pt x="11509" y="14503"/>
                  </a:cubicBezTo>
                  <a:cubicBezTo>
                    <a:pt x="11537" y="14552"/>
                    <a:pt x="11573" y="14591"/>
                    <a:pt x="11620" y="14623"/>
                  </a:cubicBezTo>
                  <a:cubicBezTo>
                    <a:pt x="11660" y="14662"/>
                    <a:pt x="11704" y="14690"/>
                    <a:pt x="11756" y="14706"/>
                  </a:cubicBezTo>
                  <a:cubicBezTo>
                    <a:pt x="11827" y="14746"/>
                    <a:pt x="11905" y="14764"/>
                    <a:pt x="11986" y="14765"/>
                  </a:cubicBezTo>
                  <a:cubicBezTo>
                    <a:pt x="12118" y="14761"/>
                    <a:pt x="12189" y="14755"/>
                    <a:pt x="12307" y="14691"/>
                  </a:cubicBezTo>
                  <a:cubicBezTo>
                    <a:pt x="12358" y="14664"/>
                    <a:pt x="12401" y="14625"/>
                    <a:pt x="12449" y="14590"/>
                  </a:cubicBezTo>
                  <a:cubicBezTo>
                    <a:pt x="12493" y="14560"/>
                    <a:pt x="12523" y="14515"/>
                    <a:pt x="12550" y="14468"/>
                  </a:cubicBezTo>
                  <a:lnTo>
                    <a:pt x="12550" y="14468"/>
                  </a:lnTo>
                  <a:cubicBezTo>
                    <a:pt x="12537" y="14551"/>
                    <a:pt x="12506" y="14628"/>
                    <a:pt x="12485" y="14710"/>
                  </a:cubicBezTo>
                  <a:cubicBezTo>
                    <a:pt x="12442" y="14892"/>
                    <a:pt x="12426" y="15076"/>
                    <a:pt x="12370" y="15257"/>
                  </a:cubicBezTo>
                  <a:cubicBezTo>
                    <a:pt x="12310" y="15445"/>
                    <a:pt x="12234" y="15624"/>
                    <a:pt x="12145" y="15799"/>
                  </a:cubicBezTo>
                  <a:cubicBezTo>
                    <a:pt x="11970" y="16146"/>
                    <a:pt x="11798" y="16511"/>
                    <a:pt x="11597" y="16845"/>
                  </a:cubicBezTo>
                  <a:cubicBezTo>
                    <a:pt x="11545" y="16931"/>
                    <a:pt x="11519" y="17027"/>
                    <a:pt x="11490" y="17122"/>
                  </a:cubicBezTo>
                  <a:cubicBezTo>
                    <a:pt x="11574" y="16778"/>
                    <a:pt x="11668" y="16406"/>
                    <a:pt x="11555" y="16058"/>
                  </a:cubicBezTo>
                  <a:cubicBezTo>
                    <a:pt x="11424" y="15650"/>
                    <a:pt x="11194" y="15289"/>
                    <a:pt x="10987" y="14915"/>
                  </a:cubicBezTo>
                  <a:cubicBezTo>
                    <a:pt x="10880" y="14726"/>
                    <a:pt x="10779" y="14534"/>
                    <a:pt x="10672" y="14344"/>
                  </a:cubicBezTo>
                  <a:cubicBezTo>
                    <a:pt x="10576" y="14172"/>
                    <a:pt x="10504" y="13959"/>
                    <a:pt x="10362" y="13818"/>
                  </a:cubicBezTo>
                  <a:cubicBezTo>
                    <a:pt x="10343" y="13799"/>
                    <a:pt x="10321" y="13790"/>
                    <a:pt x="10300" y="13790"/>
                  </a:cubicBezTo>
                  <a:cubicBezTo>
                    <a:pt x="10269" y="13790"/>
                    <a:pt x="10240" y="13808"/>
                    <a:pt x="10222" y="13835"/>
                  </a:cubicBezTo>
                  <a:cubicBezTo>
                    <a:pt x="10242" y="13800"/>
                    <a:pt x="10258" y="13766"/>
                    <a:pt x="10268" y="13728"/>
                  </a:cubicBezTo>
                  <a:cubicBezTo>
                    <a:pt x="10273" y="13708"/>
                    <a:pt x="10275" y="13690"/>
                    <a:pt x="10278" y="13670"/>
                  </a:cubicBezTo>
                  <a:cubicBezTo>
                    <a:pt x="10288" y="13673"/>
                    <a:pt x="10297" y="13680"/>
                    <a:pt x="10309" y="13685"/>
                  </a:cubicBezTo>
                  <a:cubicBezTo>
                    <a:pt x="10374" y="13703"/>
                    <a:pt x="10439" y="13713"/>
                    <a:pt x="10505" y="13713"/>
                  </a:cubicBezTo>
                  <a:cubicBezTo>
                    <a:pt x="10552" y="13713"/>
                    <a:pt x="10599" y="13708"/>
                    <a:pt x="10647" y="13698"/>
                  </a:cubicBezTo>
                  <a:cubicBezTo>
                    <a:pt x="10706" y="13690"/>
                    <a:pt x="10763" y="13670"/>
                    <a:pt x="10815" y="13634"/>
                  </a:cubicBezTo>
                  <a:cubicBezTo>
                    <a:pt x="10919" y="13576"/>
                    <a:pt x="11004" y="13497"/>
                    <a:pt x="11068" y="13395"/>
                  </a:cubicBezTo>
                  <a:cubicBezTo>
                    <a:pt x="11069" y="13394"/>
                    <a:pt x="11069" y="13391"/>
                    <a:pt x="11069" y="13390"/>
                  </a:cubicBezTo>
                  <a:cubicBezTo>
                    <a:pt x="11071" y="13387"/>
                    <a:pt x="11074" y="13384"/>
                    <a:pt x="11075" y="13382"/>
                  </a:cubicBezTo>
                  <a:cubicBezTo>
                    <a:pt x="11077" y="13381"/>
                    <a:pt x="11077" y="13379"/>
                    <a:pt x="11078" y="13379"/>
                  </a:cubicBezTo>
                  <a:cubicBezTo>
                    <a:pt x="11127" y="13307"/>
                    <a:pt x="11155" y="13228"/>
                    <a:pt x="11162" y="13142"/>
                  </a:cubicBezTo>
                  <a:cubicBezTo>
                    <a:pt x="11178" y="13086"/>
                    <a:pt x="11179" y="13029"/>
                    <a:pt x="11168" y="12974"/>
                  </a:cubicBezTo>
                  <a:cubicBezTo>
                    <a:pt x="11168" y="12885"/>
                    <a:pt x="11143" y="12802"/>
                    <a:pt x="11097" y="12724"/>
                  </a:cubicBezTo>
                  <a:cubicBezTo>
                    <a:pt x="11062" y="12678"/>
                    <a:pt x="11028" y="12629"/>
                    <a:pt x="10994" y="12581"/>
                  </a:cubicBezTo>
                  <a:cubicBezTo>
                    <a:pt x="10951" y="12545"/>
                    <a:pt x="10905" y="12509"/>
                    <a:pt x="10861" y="12476"/>
                  </a:cubicBezTo>
                  <a:cubicBezTo>
                    <a:pt x="10789" y="12426"/>
                    <a:pt x="10709" y="12399"/>
                    <a:pt x="10625" y="12392"/>
                  </a:cubicBezTo>
                  <a:cubicBezTo>
                    <a:pt x="10585" y="12381"/>
                    <a:pt x="10544" y="12376"/>
                    <a:pt x="10503" y="12376"/>
                  </a:cubicBezTo>
                  <a:cubicBezTo>
                    <a:pt x="10459" y="12376"/>
                    <a:pt x="10416" y="12382"/>
                    <a:pt x="10372" y="12393"/>
                  </a:cubicBezTo>
                  <a:cubicBezTo>
                    <a:pt x="10339" y="12400"/>
                    <a:pt x="10297" y="12421"/>
                    <a:pt x="10275" y="12428"/>
                  </a:cubicBezTo>
                  <a:cubicBezTo>
                    <a:pt x="10252" y="12436"/>
                    <a:pt x="10216" y="12450"/>
                    <a:pt x="10187" y="12463"/>
                  </a:cubicBezTo>
                  <a:cubicBezTo>
                    <a:pt x="10160" y="12476"/>
                    <a:pt x="10135" y="12491"/>
                    <a:pt x="10115" y="12515"/>
                  </a:cubicBezTo>
                  <a:cubicBezTo>
                    <a:pt x="10093" y="12528"/>
                    <a:pt x="10080" y="12549"/>
                    <a:pt x="10063" y="12565"/>
                  </a:cubicBezTo>
                  <a:cubicBezTo>
                    <a:pt x="10035" y="12506"/>
                    <a:pt x="10004" y="12451"/>
                    <a:pt x="9957" y="12403"/>
                  </a:cubicBezTo>
                  <a:cubicBezTo>
                    <a:pt x="9885" y="12328"/>
                    <a:pt x="9801" y="12276"/>
                    <a:pt x="9703" y="12246"/>
                  </a:cubicBezTo>
                  <a:cubicBezTo>
                    <a:pt x="9654" y="12237"/>
                    <a:pt x="9603" y="12230"/>
                    <a:pt x="9555" y="12220"/>
                  </a:cubicBezTo>
                  <a:cubicBezTo>
                    <a:pt x="9550" y="12219"/>
                    <a:pt x="9546" y="12219"/>
                    <a:pt x="9541" y="12219"/>
                  </a:cubicBezTo>
                  <a:cubicBezTo>
                    <a:pt x="9500" y="12219"/>
                    <a:pt x="9461" y="12225"/>
                    <a:pt x="9425" y="12233"/>
                  </a:cubicBezTo>
                  <a:cubicBezTo>
                    <a:pt x="9418" y="12225"/>
                    <a:pt x="9413" y="12217"/>
                    <a:pt x="9405" y="12209"/>
                  </a:cubicBezTo>
                  <a:cubicBezTo>
                    <a:pt x="9377" y="12181"/>
                    <a:pt x="9346" y="12160"/>
                    <a:pt x="9306" y="12150"/>
                  </a:cubicBezTo>
                  <a:cubicBezTo>
                    <a:pt x="9275" y="12130"/>
                    <a:pt x="9237" y="12118"/>
                    <a:pt x="9198" y="12117"/>
                  </a:cubicBezTo>
                  <a:cubicBezTo>
                    <a:pt x="9171" y="12110"/>
                    <a:pt x="9144" y="12106"/>
                    <a:pt x="9116" y="12106"/>
                  </a:cubicBezTo>
                  <a:cubicBezTo>
                    <a:pt x="9087" y="12106"/>
                    <a:pt x="9057" y="12110"/>
                    <a:pt x="9027" y="12118"/>
                  </a:cubicBezTo>
                  <a:cubicBezTo>
                    <a:pt x="8988" y="12133"/>
                    <a:pt x="8952" y="12147"/>
                    <a:pt x="8915" y="12160"/>
                  </a:cubicBezTo>
                  <a:lnTo>
                    <a:pt x="8818" y="12231"/>
                  </a:lnTo>
                  <a:cubicBezTo>
                    <a:pt x="8793" y="12261"/>
                    <a:pt x="8768" y="12290"/>
                    <a:pt x="8745" y="12321"/>
                  </a:cubicBezTo>
                  <a:cubicBezTo>
                    <a:pt x="8712" y="12370"/>
                    <a:pt x="8695" y="12425"/>
                    <a:pt x="8689" y="12483"/>
                  </a:cubicBezTo>
                  <a:cubicBezTo>
                    <a:pt x="8674" y="12538"/>
                    <a:pt x="8674" y="12596"/>
                    <a:pt x="8690" y="12653"/>
                  </a:cubicBezTo>
                  <a:cubicBezTo>
                    <a:pt x="8690" y="12656"/>
                    <a:pt x="8690" y="12656"/>
                    <a:pt x="8692" y="12658"/>
                  </a:cubicBezTo>
                  <a:lnTo>
                    <a:pt x="8692" y="12659"/>
                  </a:lnTo>
                  <a:cubicBezTo>
                    <a:pt x="8695" y="12666"/>
                    <a:pt x="8731" y="12762"/>
                    <a:pt x="8734" y="12772"/>
                  </a:cubicBezTo>
                  <a:cubicBezTo>
                    <a:pt x="8734" y="12773"/>
                    <a:pt x="8735" y="12775"/>
                    <a:pt x="8735" y="12776"/>
                  </a:cubicBezTo>
                  <a:cubicBezTo>
                    <a:pt x="8742" y="12789"/>
                    <a:pt x="8754" y="12804"/>
                    <a:pt x="8763" y="12815"/>
                  </a:cubicBezTo>
                  <a:cubicBezTo>
                    <a:pt x="8767" y="12820"/>
                    <a:pt x="8764" y="12827"/>
                    <a:pt x="8767" y="12833"/>
                  </a:cubicBezTo>
                  <a:cubicBezTo>
                    <a:pt x="8797" y="12891"/>
                    <a:pt x="8841" y="12935"/>
                    <a:pt x="8897" y="12970"/>
                  </a:cubicBezTo>
                  <a:cubicBezTo>
                    <a:pt x="8923" y="12986"/>
                    <a:pt x="8955" y="12989"/>
                    <a:pt x="8984" y="12998"/>
                  </a:cubicBezTo>
                  <a:cubicBezTo>
                    <a:pt x="9010" y="13077"/>
                    <a:pt x="9050" y="13149"/>
                    <a:pt x="9108" y="13213"/>
                  </a:cubicBezTo>
                  <a:lnTo>
                    <a:pt x="9126" y="13230"/>
                  </a:lnTo>
                  <a:cubicBezTo>
                    <a:pt x="9166" y="13261"/>
                    <a:pt x="9204" y="13294"/>
                    <a:pt x="9244" y="13324"/>
                  </a:cubicBezTo>
                  <a:cubicBezTo>
                    <a:pt x="9260" y="13336"/>
                    <a:pt x="9278" y="13340"/>
                    <a:pt x="9295" y="13351"/>
                  </a:cubicBezTo>
                  <a:cubicBezTo>
                    <a:pt x="9282" y="13375"/>
                    <a:pt x="9269" y="13398"/>
                    <a:pt x="9260" y="13426"/>
                  </a:cubicBezTo>
                  <a:cubicBezTo>
                    <a:pt x="9253" y="13469"/>
                    <a:pt x="9246" y="13514"/>
                    <a:pt x="9238" y="13557"/>
                  </a:cubicBezTo>
                  <a:cubicBezTo>
                    <a:pt x="9234" y="13651"/>
                    <a:pt x="9256" y="13742"/>
                    <a:pt x="9299" y="13825"/>
                  </a:cubicBezTo>
                  <a:cubicBezTo>
                    <a:pt x="9332" y="13890"/>
                    <a:pt x="9377" y="13943"/>
                    <a:pt x="9435" y="13983"/>
                  </a:cubicBezTo>
                  <a:cubicBezTo>
                    <a:pt x="9468" y="14013"/>
                    <a:pt x="9509" y="14027"/>
                    <a:pt x="9551" y="14046"/>
                  </a:cubicBezTo>
                  <a:cubicBezTo>
                    <a:pt x="9528" y="14069"/>
                    <a:pt x="9499" y="14088"/>
                    <a:pt x="9483" y="14117"/>
                  </a:cubicBezTo>
                  <a:cubicBezTo>
                    <a:pt x="9466" y="14155"/>
                    <a:pt x="9448" y="14192"/>
                    <a:pt x="9432" y="14230"/>
                  </a:cubicBezTo>
                  <a:cubicBezTo>
                    <a:pt x="9432" y="14233"/>
                    <a:pt x="9429" y="14234"/>
                    <a:pt x="9429" y="14237"/>
                  </a:cubicBezTo>
                  <a:cubicBezTo>
                    <a:pt x="9411" y="14298"/>
                    <a:pt x="9405" y="14359"/>
                    <a:pt x="9415" y="14421"/>
                  </a:cubicBezTo>
                  <a:cubicBezTo>
                    <a:pt x="9415" y="14486"/>
                    <a:pt x="9434" y="14545"/>
                    <a:pt x="9466" y="14603"/>
                  </a:cubicBezTo>
                  <a:lnTo>
                    <a:pt x="9542" y="14706"/>
                  </a:lnTo>
                  <a:cubicBezTo>
                    <a:pt x="9600" y="14768"/>
                    <a:pt x="9671" y="14808"/>
                    <a:pt x="9750" y="14834"/>
                  </a:cubicBezTo>
                  <a:cubicBezTo>
                    <a:pt x="9752" y="14834"/>
                    <a:pt x="9753" y="14836"/>
                    <a:pt x="9755" y="14836"/>
                  </a:cubicBezTo>
                  <a:cubicBezTo>
                    <a:pt x="9795" y="14845"/>
                    <a:pt x="9837" y="14852"/>
                    <a:pt x="9878" y="14856"/>
                  </a:cubicBezTo>
                  <a:lnTo>
                    <a:pt x="10004" y="14845"/>
                  </a:lnTo>
                  <a:cubicBezTo>
                    <a:pt x="10043" y="14830"/>
                    <a:pt x="10085" y="14814"/>
                    <a:pt x="10124" y="14800"/>
                  </a:cubicBezTo>
                  <a:cubicBezTo>
                    <a:pt x="10144" y="14791"/>
                    <a:pt x="10163" y="14778"/>
                    <a:pt x="10179" y="14762"/>
                  </a:cubicBezTo>
                  <a:cubicBezTo>
                    <a:pt x="10202" y="14746"/>
                    <a:pt x="10223" y="14732"/>
                    <a:pt x="10244" y="14713"/>
                  </a:cubicBezTo>
                  <a:cubicBezTo>
                    <a:pt x="10268" y="14681"/>
                    <a:pt x="10296" y="14648"/>
                    <a:pt x="10322" y="14616"/>
                  </a:cubicBezTo>
                  <a:cubicBezTo>
                    <a:pt x="10354" y="14567"/>
                    <a:pt x="10369" y="14512"/>
                    <a:pt x="10377" y="14454"/>
                  </a:cubicBezTo>
                  <a:cubicBezTo>
                    <a:pt x="10453" y="14616"/>
                    <a:pt x="10542" y="14772"/>
                    <a:pt x="10625" y="14928"/>
                  </a:cubicBezTo>
                  <a:cubicBezTo>
                    <a:pt x="10816" y="15293"/>
                    <a:pt x="11032" y="15647"/>
                    <a:pt x="11198" y="16026"/>
                  </a:cubicBezTo>
                  <a:cubicBezTo>
                    <a:pt x="11357" y="16389"/>
                    <a:pt x="11269" y="16742"/>
                    <a:pt x="11227" y="17119"/>
                  </a:cubicBezTo>
                  <a:cubicBezTo>
                    <a:pt x="11207" y="17310"/>
                    <a:pt x="11140" y="17495"/>
                    <a:pt x="11103" y="17685"/>
                  </a:cubicBezTo>
                  <a:cubicBezTo>
                    <a:pt x="11068" y="17858"/>
                    <a:pt x="11046" y="18033"/>
                    <a:pt x="11012" y="18210"/>
                  </a:cubicBezTo>
                  <a:cubicBezTo>
                    <a:pt x="10948" y="18376"/>
                    <a:pt x="10887" y="18544"/>
                    <a:pt x="10835" y="18710"/>
                  </a:cubicBezTo>
                  <a:cubicBezTo>
                    <a:pt x="10679" y="19202"/>
                    <a:pt x="10485" y="19674"/>
                    <a:pt x="10323" y="20164"/>
                  </a:cubicBezTo>
                  <a:cubicBezTo>
                    <a:pt x="10163" y="20647"/>
                    <a:pt x="10073" y="21163"/>
                    <a:pt x="9860" y="21625"/>
                  </a:cubicBezTo>
                  <a:cubicBezTo>
                    <a:pt x="9661" y="22053"/>
                    <a:pt x="9434" y="22466"/>
                    <a:pt x="9210" y="22881"/>
                  </a:cubicBezTo>
                  <a:cubicBezTo>
                    <a:pt x="8993" y="23281"/>
                    <a:pt x="8779" y="23657"/>
                    <a:pt x="8531" y="24038"/>
                  </a:cubicBezTo>
                  <a:cubicBezTo>
                    <a:pt x="8284" y="24417"/>
                    <a:pt x="8142" y="24864"/>
                    <a:pt x="7940" y="25269"/>
                  </a:cubicBezTo>
                  <a:cubicBezTo>
                    <a:pt x="7801" y="25547"/>
                    <a:pt x="7627" y="25833"/>
                    <a:pt x="7432" y="26095"/>
                  </a:cubicBezTo>
                  <a:cubicBezTo>
                    <a:pt x="7455" y="26037"/>
                    <a:pt x="7484" y="25981"/>
                    <a:pt x="7506" y="25923"/>
                  </a:cubicBezTo>
                  <a:cubicBezTo>
                    <a:pt x="7752" y="25289"/>
                    <a:pt x="7906" y="24620"/>
                    <a:pt x="8112" y="23975"/>
                  </a:cubicBezTo>
                  <a:cubicBezTo>
                    <a:pt x="8212" y="23662"/>
                    <a:pt x="8277" y="23351"/>
                    <a:pt x="8343" y="23030"/>
                  </a:cubicBezTo>
                  <a:cubicBezTo>
                    <a:pt x="8356" y="22970"/>
                    <a:pt x="8371" y="22907"/>
                    <a:pt x="8385" y="22848"/>
                  </a:cubicBezTo>
                  <a:cubicBezTo>
                    <a:pt x="8525" y="22690"/>
                    <a:pt x="8608" y="22488"/>
                    <a:pt x="8754" y="22336"/>
                  </a:cubicBezTo>
                  <a:cubicBezTo>
                    <a:pt x="8930" y="22152"/>
                    <a:pt x="9137" y="21988"/>
                    <a:pt x="9278" y="21771"/>
                  </a:cubicBezTo>
                  <a:cubicBezTo>
                    <a:pt x="9400" y="21580"/>
                    <a:pt x="9512" y="21363"/>
                    <a:pt x="9580" y="21146"/>
                  </a:cubicBezTo>
                  <a:cubicBezTo>
                    <a:pt x="9617" y="21020"/>
                    <a:pt x="9658" y="20897"/>
                    <a:pt x="9697" y="20773"/>
                  </a:cubicBezTo>
                  <a:cubicBezTo>
                    <a:pt x="9730" y="20673"/>
                    <a:pt x="9758" y="20569"/>
                    <a:pt x="9761" y="20463"/>
                  </a:cubicBezTo>
                  <a:cubicBezTo>
                    <a:pt x="9764" y="20462"/>
                    <a:pt x="9768" y="20462"/>
                    <a:pt x="9772" y="20462"/>
                  </a:cubicBezTo>
                  <a:cubicBezTo>
                    <a:pt x="9776" y="20462"/>
                    <a:pt x="9779" y="20462"/>
                    <a:pt x="9782" y="20460"/>
                  </a:cubicBezTo>
                  <a:cubicBezTo>
                    <a:pt x="9827" y="20449"/>
                    <a:pt x="9866" y="20430"/>
                    <a:pt x="9898" y="20398"/>
                  </a:cubicBezTo>
                  <a:cubicBezTo>
                    <a:pt x="9918" y="20388"/>
                    <a:pt x="9928" y="20369"/>
                    <a:pt x="9943" y="20355"/>
                  </a:cubicBezTo>
                  <a:cubicBezTo>
                    <a:pt x="9953" y="20350"/>
                    <a:pt x="9960" y="20343"/>
                    <a:pt x="9969" y="20337"/>
                  </a:cubicBezTo>
                  <a:cubicBezTo>
                    <a:pt x="9975" y="20332"/>
                    <a:pt x="9982" y="20321"/>
                    <a:pt x="9986" y="20314"/>
                  </a:cubicBezTo>
                  <a:lnTo>
                    <a:pt x="9992" y="20308"/>
                  </a:lnTo>
                  <a:cubicBezTo>
                    <a:pt x="9993" y="20307"/>
                    <a:pt x="9993" y="20303"/>
                    <a:pt x="9996" y="20301"/>
                  </a:cubicBezTo>
                  <a:cubicBezTo>
                    <a:pt x="10047" y="20245"/>
                    <a:pt x="10098" y="20164"/>
                    <a:pt x="10112" y="20102"/>
                  </a:cubicBezTo>
                  <a:cubicBezTo>
                    <a:pt x="10113" y="20097"/>
                    <a:pt x="10113" y="20092"/>
                    <a:pt x="10115" y="20086"/>
                  </a:cubicBezTo>
                  <a:cubicBezTo>
                    <a:pt x="10141" y="19999"/>
                    <a:pt x="10144" y="19912"/>
                    <a:pt x="10124" y="19824"/>
                  </a:cubicBezTo>
                  <a:cubicBezTo>
                    <a:pt x="10112" y="19753"/>
                    <a:pt x="10080" y="19692"/>
                    <a:pt x="10035" y="19637"/>
                  </a:cubicBezTo>
                  <a:cubicBezTo>
                    <a:pt x="10001" y="19578"/>
                    <a:pt x="9953" y="19533"/>
                    <a:pt x="9891" y="19499"/>
                  </a:cubicBezTo>
                  <a:cubicBezTo>
                    <a:pt x="9813" y="19451"/>
                    <a:pt x="9730" y="19426"/>
                    <a:pt x="9642" y="19422"/>
                  </a:cubicBezTo>
                  <a:lnTo>
                    <a:pt x="9625" y="19422"/>
                  </a:lnTo>
                  <a:cubicBezTo>
                    <a:pt x="9601" y="19422"/>
                    <a:pt x="9578" y="19426"/>
                    <a:pt x="9557" y="19429"/>
                  </a:cubicBezTo>
                  <a:cubicBezTo>
                    <a:pt x="9551" y="19429"/>
                    <a:pt x="9545" y="19429"/>
                    <a:pt x="9540" y="19429"/>
                  </a:cubicBezTo>
                  <a:cubicBezTo>
                    <a:pt x="9520" y="19429"/>
                    <a:pt x="9503" y="19431"/>
                    <a:pt x="9486" y="19436"/>
                  </a:cubicBezTo>
                  <a:cubicBezTo>
                    <a:pt x="9442" y="19454"/>
                    <a:pt x="9398" y="19470"/>
                    <a:pt x="9353" y="19487"/>
                  </a:cubicBezTo>
                  <a:cubicBezTo>
                    <a:pt x="9288" y="19520"/>
                    <a:pt x="9234" y="19565"/>
                    <a:pt x="9194" y="19624"/>
                  </a:cubicBezTo>
                  <a:cubicBezTo>
                    <a:pt x="9159" y="19658"/>
                    <a:pt x="9136" y="19695"/>
                    <a:pt x="9123" y="19740"/>
                  </a:cubicBezTo>
                  <a:cubicBezTo>
                    <a:pt x="9090" y="19801"/>
                    <a:pt x="9072" y="19866"/>
                    <a:pt x="9072" y="19935"/>
                  </a:cubicBezTo>
                  <a:cubicBezTo>
                    <a:pt x="9075" y="19982"/>
                    <a:pt x="9081" y="20026"/>
                    <a:pt x="9085" y="20073"/>
                  </a:cubicBezTo>
                  <a:cubicBezTo>
                    <a:pt x="9101" y="20119"/>
                    <a:pt x="9117" y="20162"/>
                    <a:pt x="9136" y="20207"/>
                  </a:cubicBezTo>
                  <a:cubicBezTo>
                    <a:pt x="9162" y="20264"/>
                    <a:pt x="9204" y="20303"/>
                    <a:pt x="9251" y="20340"/>
                  </a:cubicBezTo>
                  <a:cubicBezTo>
                    <a:pt x="9246" y="20337"/>
                    <a:pt x="9238" y="20333"/>
                    <a:pt x="9233" y="20330"/>
                  </a:cubicBezTo>
                  <a:lnTo>
                    <a:pt x="9233" y="20330"/>
                  </a:lnTo>
                  <a:cubicBezTo>
                    <a:pt x="9238" y="20336"/>
                    <a:pt x="9244" y="20340"/>
                    <a:pt x="9247" y="20346"/>
                  </a:cubicBezTo>
                  <a:cubicBezTo>
                    <a:pt x="9254" y="20352"/>
                    <a:pt x="9262" y="20359"/>
                    <a:pt x="9269" y="20365"/>
                  </a:cubicBezTo>
                  <a:lnTo>
                    <a:pt x="9270" y="20366"/>
                  </a:lnTo>
                  <a:cubicBezTo>
                    <a:pt x="9270" y="20366"/>
                    <a:pt x="9273" y="20366"/>
                    <a:pt x="9273" y="20368"/>
                  </a:cubicBezTo>
                  <a:cubicBezTo>
                    <a:pt x="9298" y="20388"/>
                    <a:pt x="9321" y="20408"/>
                    <a:pt x="9347" y="20427"/>
                  </a:cubicBezTo>
                  <a:cubicBezTo>
                    <a:pt x="9385" y="20446"/>
                    <a:pt x="9425" y="20462"/>
                    <a:pt x="9463" y="20481"/>
                  </a:cubicBezTo>
                  <a:cubicBezTo>
                    <a:pt x="9471" y="20482"/>
                    <a:pt x="9480" y="20483"/>
                    <a:pt x="9492" y="20485"/>
                  </a:cubicBezTo>
                  <a:cubicBezTo>
                    <a:pt x="9468" y="20540"/>
                    <a:pt x="9450" y="20598"/>
                    <a:pt x="9434" y="20656"/>
                  </a:cubicBezTo>
                  <a:cubicBezTo>
                    <a:pt x="9396" y="20780"/>
                    <a:pt x="9361" y="20904"/>
                    <a:pt x="9325" y="21032"/>
                  </a:cubicBezTo>
                  <a:cubicBezTo>
                    <a:pt x="9263" y="21249"/>
                    <a:pt x="9168" y="21471"/>
                    <a:pt x="9045" y="21661"/>
                  </a:cubicBezTo>
                  <a:cubicBezTo>
                    <a:pt x="8915" y="21859"/>
                    <a:pt x="8732" y="22024"/>
                    <a:pt x="8591" y="22216"/>
                  </a:cubicBezTo>
                  <a:cubicBezTo>
                    <a:pt x="8543" y="22283"/>
                    <a:pt x="8504" y="22355"/>
                    <a:pt x="8471" y="22429"/>
                  </a:cubicBezTo>
                  <a:cubicBezTo>
                    <a:pt x="8485" y="22333"/>
                    <a:pt x="8495" y="22238"/>
                    <a:pt x="8492" y="22139"/>
                  </a:cubicBezTo>
                  <a:cubicBezTo>
                    <a:pt x="8485" y="21823"/>
                    <a:pt x="8456" y="21500"/>
                    <a:pt x="8421" y="21185"/>
                  </a:cubicBezTo>
                  <a:cubicBezTo>
                    <a:pt x="8408" y="21078"/>
                    <a:pt x="8398" y="20974"/>
                    <a:pt x="8385" y="20867"/>
                  </a:cubicBezTo>
                  <a:lnTo>
                    <a:pt x="8385" y="20867"/>
                  </a:lnTo>
                  <a:cubicBezTo>
                    <a:pt x="8407" y="20868"/>
                    <a:pt x="8429" y="20871"/>
                    <a:pt x="8451" y="20871"/>
                  </a:cubicBezTo>
                  <a:cubicBezTo>
                    <a:pt x="8464" y="20871"/>
                    <a:pt x="8476" y="20870"/>
                    <a:pt x="8489" y="20867"/>
                  </a:cubicBezTo>
                  <a:cubicBezTo>
                    <a:pt x="8524" y="20854"/>
                    <a:pt x="8559" y="20842"/>
                    <a:pt x="8593" y="20828"/>
                  </a:cubicBezTo>
                  <a:cubicBezTo>
                    <a:pt x="8624" y="20806"/>
                    <a:pt x="8653" y="20784"/>
                    <a:pt x="8683" y="20763"/>
                  </a:cubicBezTo>
                  <a:cubicBezTo>
                    <a:pt x="8705" y="20735"/>
                    <a:pt x="8728" y="20706"/>
                    <a:pt x="8750" y="20679"/>
                  </a:cubicBezTo>
                  <a:cubicBezTo>
                    <a:pt x="8764" y="20647"/>
                    <a:pt x="8779" y="20614"/>
                    <a:pt x="8793" y="20583"/>
                  </a:cubicBezTo>
                  <a:cubicBezTo>
                    <a:pt x="8799" y="20549"/>
                    <a:pt x="8805" y="20514"/>
                    <a:pt x="8812" y="20478"/>
                  </a:cubicBezTo>
                  <a:cubicBezTo>
                    <a:pt x="8815" y="20423"/>
                    <a:pt x="8806" y="20369"/>
                    <a:pt x="8783" y="20319"/>
                  </a:cubicBezTo>
                  <a:cubicBezTo>
                    <a:pt x="8774" y="20282"/>
                    <a:pt x="8757" y="20251"/>
                    <a:pt x="8731" y="20222"/>
                  </a:cubicBezTo>
                  <a:cubicBezTo>
                    <a:pt x="8702" y="20174"/>
                    <a:pt x="8663" y="20136"/>
                    <a:pt x="8615" y="20109"/>
                  </a:cubicBezTo>
                  <a:cubicBezTo>
                    <a:pt x="8611" y="20107"/>
                    <a:pt x="8609" y="20106"/>
                    <a:pt x="8605" y="20105"/>
                  </a:cubicBezTo>
                  <a:cubicBezTo>
                    <a:pt x="8573" y="20087"/>
                    <a:pt x="8540" y="20073"/>
                    <a:pt x="8507" y="20058"/>
                  </a:cubicBezTo>
                  <a:cubicBezTo>
                    <a:pt x="8502" y="20057"/>
                    <a:pt x="8501" y="20057"/>
                    <a:pt x="8497" y="20057"/>
                  </a:cubicBezTo>
                  <a:cubicBezTo>
                    <a:pt x="8463" y="20050"/>
                    <a:pt x="8429" y="20042"/>
                    <a:pt x="8392" y="20039"/>
                  </a:cubicBezTo>
                  <a:lnTo>
                    <a:pt x="8377" y="20039"/>
                  </a:lnTo>
                  <a:cubicBezTo>
                    <a:pt x="8365" y="20041"/>
                    <a:pt x="8343" y="20041"/>
                    <a:pt x="8322" y="20042"/>
                  </a:cubicBezTo>
                  <a:cubicBezTo>
                    <a:pt x="8303" y="20014"/>
                    <a:pt x="8271" y="19997"/>
                    <a:pt x="8238" y="19997"/>
                  </a:cubicBezTo>
                  <a:cubicBezTo>
                    <a:pt x="8203" y="19997"/>
                    <a:pt x="8169" y="20017"/>
                    <a:pt x="8154" y="20063"/>
                  </a:cubicBezTo>
                  <a:cubicBezTo>
                    <a:pt x="8148" y="20077"/>
                    <a:pt x="8148" y="20093"/>
                    <a:pt x="8145" y="20109"/>
                  </a:cubicBezTo>
                  <a:cubicBezTo>
                    <a:pt x="8142" y="20112"/>
                    <a:pt x="8139" y="20112"/>
                    <a:pt x="8138" y="20113"/>
                  </a:cubicBezTo>
                  <a:cubicBezTo>
                    <a:pt x="8096" y="20136"/>
                    <a:pt x="8066" y="20171"/>
                    <a:pt x="8040" y="20213"/>
                  </a:cubicBezTo>
                  <a:cubicBezTo>
                    <a:pt x="8027" y="20239"/>
                    <a:pt x="8015" y="20268"/>
                    <a:pt x="8002" y="20295"/>
                  </a:cubicBezTo>
                  <a:cubicBezTo>
                    <a:pt x="7996" y="20311"/>
                    <a:pt x="8002" y="20330"/>
                    <a:pt x="8000" y="20347"/>
                  </a:cubicBezTo>
                  <a:cubicBezTo>
                    <a:pt x="7995" y="20381"/>
                    <a:pt x="7989" y="20415"/>
                    <a:pt x="7983" y="20447"/>
                  </a:cubicBezTo>
                  <a:cubicBezTo>
                    <a:pt x="7980" y="20504"/>
                    <a:pt x="7989" y="20556"/>
                    <a:pt x="8012" y="20606"/>
                  </a:cubicBezTo>
                  <a:cubicBezTo>
                    <a:pt x="8022" y="20643"/>
                    <a:pt x="8038" y="20676"/>
                    <a:pt x="8066" y="20705"/>
                  </a:cubicBezTo>
                  <a:cubicBezTo>
                    <a:pt x="8081" y="20734"/>
                    <a:pt x="8105" y="20755"/>
                    <a:pt x="8131" y="20774"/>
                  </a:cubicBezTo>
                  <a:cubicBezTo>
                    <a:pt x="8162" y="21102"/>
                    <a:pt x="8199" y="21424"/>
                    <a:pt x="8217" y="21750"/>
                  </a:cubicBezTo>
                  <a:cubicBezTo>
                    <a:pt x="8236" y="22096"/>
                    <a:pt x="8241" y="22387"/>
                    <a:pt x="8161" y="22729"/>
                  </a:cubicBezTo>
                  <a:cubicBezTo>
                    <a:pt x="8090" y="23035"/>
                    <a:pt x="8045" y="23347"/>
                    <a:pt x="7954" y="23648"/>
                  </a:cubicBezTo>
                  <a:cubicBezTo>
                    <a:pt x="7779" y="24222"/>
                    <a:pt x="7611" y="24798"/>
                    <a:pt x="7438" y="25376"/>
                  </a:cubicBezTo>
                  <a:cubicBezTo>
                    <a:pt x="7344" y="25690"/>
                    <a:pt x="7231" y="25995"/>
                    <a:pt x="7105" y="26297"/>
                  </a:cubicBezTo>
                  <a:cubicBezTo>
                    <a:pt x="7047" y="26435"/>
                    <a:pt x="6988" y="26572"/>
                    <a:pt x="6926" y="26710"/>
                  </a:cubicBezTo>
                  <a:cubicBezTo>
                    <a:pt x="6923" y="26714"/>
                    <a:pt x="6920" y="26717"/>
                    <a:pt x="6917" y="26721"/>
                  </a:cubicBezTo>
                  <a:cubicBezTo>
                    <a:pt x="6861" y="26750"/>
                    <a:pt x="6802" y="26775"/>
                    <a:pt x="6745" y="26808"/>
                  </a:cubicBezTo>
                  <a:cubicBezTo>
                    <a:pt x="6655" y="26859"/>
                    <a:pt x="6645" y="26954"/>
                    <a:pt x="6681" y="27026"/>
                  </a:cubicBezTo>
                  <a:cubicBezTo>
                    <a:pt x="6609" y="27122"/>
                    <a:pt x="6534" y="27216"/>
                    <a:pt x="6457" y="27307"/>
                  </a:cubicBezTo>
                  <a:cubicBezTo>
                    <a:pt x="6259" y="27417"/>
                    <a:pt x="6058" y="27527"/>
                    <a:pt x="5857" y="27637"/>
                  </a:cubicBezTo>
                  <a:cubicBezTo>
                    <a:pt x="5219" y="27988"/>
                    <a:pt x="4518" y="28201"/>
                    <a:pt x="3883" y="28565"/>
                  </a:cubicBezTo>
                  <a:cubicBezTo>
                    <a:pt x="2651" y="29269"/>
                    <a:pt x="1338" y="29831"/>
                    <a:pt x="98" y="30535"/>
                  </a:cubicBezTo>
                  <a:cubicBezTo>
                    <a:pt x="0" y="30591"/>
                    <a:pt x="54" y="30726"/>
                    <a:pt x="146" y="30726"/>
                  </a:cubicBezTo>
                  <a:cubicBezTo>
                    <a:pt x="161" y="30726"/>
                    <a:pt x="177" y="30723"/>
                    <a:pt x="194" y="30714"/>
                  </a:cubicBezTo>
                  <a:cubicBezTo>
                    <a:pt x="1291" y="30160"/>
                    <a:pt x="2414" y="29653"/>
                    <a:pt x="3549" y="29190"/>
                  </a:cubicBezTo>
                  <a:cubicBezTo>
                    <a:pt x="4107" y="28963"/>
                    <a:pt x="4634" y="28676"/>
                    <a:pt x="5198" y="28458"/>
                  </a:cubicBezTo>
                  <a:cubicBezTo>
                    <a:pt x="5792" y="28228"/>
                    <a:pt x="6337" y="27979"/>
                    <a:pt x="6906" y="27683"/>
                  </a:cubicBezTo>
                  <a:cubicBezTo>
                    <a:pt x="7911" y="27158"/>
                    <a:pt x="8893" y="26587"/>
                    <a:pt x="9975" y="26232"/>
                  </a:cubicBezTo>
                  <a:cubicBezTo>
                    <a:pt x="10527" y="26052"/>
                    <a:pt x="11103" y="25904"/>
                    <a:pt x="11661" y="25732"/>
                  </a:cubicBezTo>
                  <a:cubicBezTo>
                    <a:pt x="12254" y="25551"/>
                    <a:pt x="12818" y="25279"/>
                    <a:pt x="13411" y="25101"/>
                  </a:cubicBezTo>
                  <a:cubicBezTo>
                    <a:pt x="14467" y="24783"/>
                    <a:pt x="15559" y="24532"/>
                    <a:pt x="16645" y="24336"/>
                  </a:cubicBezTo>
                  <a:cubicBezTo>
                    <a:pt x="17178" y="24241"/>
                    <a:pt x="17709" y="24184"/>
                    <a:pt x="18241" y="24137"/>
                  </a:cubicBezTo>
                  <a:cubicBezTo>
                    <a:pt x="18761" y="24192"/>
                    <a:pt x="19342" y="24396"/>
                    <a:pt x="19731" y="24708"/>
                  </a:cubicBezTo>
                  <a:cubicBezTo>
                    <a:pt x="19947" y="24882"/>
                    <a:pt x="20194" y="25004"/>
                    <a:pt x="20427" y="25149"/>
                  </a:cubicBezTo>
                  <a:cubicBezTo>
                    <a:pt x="20492" y="25191"/>
                    <a:pt x="20554" y="25236"/>
                    <a:pt x="20615" y="25282"/>
                  </a:cubicBezTo>
                  <a:cubicBezTo>
                    <a:pt x="20754" y="25581"/>
                    <a:pt x="20940" y="25908"/>
                    <a:pt x="20969" y="26240"/>
                  </a:cubicBezTo>
                  <a:cubicBezTo>
                    <a:pt x="20982" y="26378"/>
                    <a:pt x="20962" y="26520"/>
                    <a:pt x="20971" y="26659"/>
                  </a:cubicBezTo>
                  <a:cubicBezTo>
                    <a:pt x="20981" y="26812"/>
                    <a:pt x="20949" y="26961"/>
                    <a:pt x="20937" y="27115"/>
                  </a:cubicBezTo>
                  <a:cubicBezTo>
                    <a:pt x="20911" y="27437"/>
                    <a:pt x="20833" y="27755"/>
                    <a:pt x="20822" y="28076"/>
                  </a:cubicBezTo>
                  <a:cubicBezTo>
                    <a:pt x="20814" y="28248"/>
                    <a:pt x="20810" y="28425"/>
                    <a:pt x="20801" y="28601"/>
                  </a:cubicBezTo>
                  <a:cubicBezTo>
                    <a:pt x="20794" y="28598"/>
                    <a:pt x="20788" y="28598"/>
                    <a:pt x="20781" y="28597"/>
                  </a:cubicBezTo>
                  <a:cubicBezTo>
                    <a:pt x="20778" y="28597"/>
                    <a:pt x="20775" y="28597"/>
                    <a:pt x="20772" y="28597"/>
                  </a:cubicBezTo>
                  <a:cubicBezTo>
                    <a:pt x="20715" y="28597"/>
                    <a:pt x="20660" y="28610"/>
                    <a:pt x="20608" y="28637"/>
                  </a:cubicBezTo>
                  <a:cubicBezTo>
                    <a:pt x="20583" y="28655"/>
                    <a:pt x="20558" y="28674"/>
                    <a:pt x="20534" y="28691"/>
                  </a:cubicBezTo>
                  <a:cubicBezTo>
                    <a:pt x="20515" y="28707"/>
                    <a:pt x="20511" y="28733"/>
                    <a:pt x="20496" y="28750"/>
                  </a:cubicBezTo>
                  <a:cubicBezTo>
                    <a:pt x="20492" y="28747"/>
                    <a:pt x="20492" y="28742"/>
                    <a:pt x="20489" y="28736"/>
                  </a:cubicBezTo>
                  <a:cubicBezTo>
                    <a:pt x="20443" y="28684"/>
                    <a:pt x="20353" y="28635"/>
                    <a:pt x="20288" y="28623"/>
                  </a:cubicBezTo>
                  <a:cubicBezTo>
                    <a:pt x="20229" y="28611"/>
                    <a:pt x="20166" y="28601"/>
                    <a:pt x="20107" y="28595"/>
                  </a:cubicBezTo>
                  <a:cubicBezTo>
                    <a:pt x="20094" y="28594"/>
                    <a:pt x="20082" y="28594"/>
                    <a:pt x="20069" y="28594"/>
                  </a:cubicBezTo>
                  <a:cubicBezTo>
                    <a:pt x="19981" y="28594"/>
                    <a:pt x="19895" y="28618"/>
                    <a:pt x="19809" y="28632"/>
                  </a:cubicBezTo>
                  <a:cubicBezTo>
                    <a:pt x="19759" y="28640"/>
                    <a:pt x="19712" y="28662"/>
                    <a:pt x="19673" y="28697"/>
                  </a:cubicBezTo>
                  <a:cubicBezTo>
                    <a:pt x="19630" y="28721"/>
                    <a:pt x="19595" y="28757"/>
                    <a:pt x="19572" y="28801"/>
                  </a:cubicBezTo>
                  <a:cubicBezTo>
                    <a:pt x="19545" y="28843"/>
                    <a:pt x="19529" y="28888"/>
                    <a:pt x="19524" y="28937"/>
                  </a:cubicBezTo>
                  <a:cubicBezTo>
                    <a:pt x="19513" y="28985"/>
                    <a:pt x="19513" y="29032"/>
                    <a:pt x="19527" y="29081"/>
                  </a:cubicBezTo>
                  <a:cubicBezTo>
                    <a:pt x="19552" y="29177"/>
                    <a:pt x="19608" y="29269"/>
                    <a:pt x="19696" y="29319"/>
                  </a:cubicBezTo>
                  <a:cubicBezTo>
                    <a:pt x="19725" y="29332"/>
                    <a:pt x="19754" y="29343"/>
                    <a:pt x="19785" y="29358"/>
                  </a:cubicBezTo>
                  <a:cubicBezTo>
                    <a:pt x="19821" y="29368"/>
                    <a:pt x="19858" y="29374"/>
                    <a:pt x="19895" y="29374"/>
                  </a:cubicBezTo>
                  <a:cubicBezTo>
                    <a:pt x="19922" y="29374"/>
                    <a:pt x="19949" y="29371"/>
                    <a:pt x="19977" y="29365"/>
                  </a:cubicBezTo>
                  <a:cubicBezTo>
                    <a:pt x="20022" y="29361"/>
                    <a:pt x="20067" y="29353"/>
                    <a:pt x="20113" y="29346"/>
                  </a:cubicBezTo>
                  <a:cubicBezTo>
                    <a:pt x="20165" y="29339"/>
                    <a:pt x="20214" y="29313"/>
                    <a:pt x="20260" y="29293"/>
                  </a:cubicBezTo>
                  <a:cubicBezTo>
                    <a:pt x="20265" y="29291"/>
                    <a:pt x="20268" y="29291"/>
                    <a:pt x="20269" y="29290"/>
                  </a:cubicBezTo>
                  <a:cubicBezTo>
                    <a:pt x="20276" y="29288"/>
                    <a:pt x="20284" y="29284"/>
                    <a:pt x="20289" y="29282"/>
                  </a:cubicBezTo>
                  <a:cubicBezTo>
                    <a:pt x="20324" y="29274"/>
                    <a:pt x="20359" y="29256"/>
                    <a:pt x="20391" y="29245"/>
                  </a:cubicBezTo>
                  <a:cubicBezTo>
                    <a:pt x="20395" y="29242"/>
                    <a:pt x="20398" y="29241"/>
                    <a:pt x="20402" y="29241"/>
                  </a:cubicBezTo>
                  <a:cubicBezTo>
                    <a:pt x="20409" y="29238"/>
                    <a:pt x="20424" y="29228"/>
                    <a:pt x="20435" y="29219"/>
                  </a:cubicBezTo>
                  <a:cubicBezTo>
                    <a:pt x="20435" y="29220"/>
                    <a:pt x="20435" y="29220"/>
                    <a:pt x="20438" y="29223"/>
                  </a:cubicBezTo>
                  <a:cubicBezTo>
                    <a:pt x="20395" y="29256"/>
                    <a:pt x="20347" y="29288"/>
                    <a:pt x="20317" y="29336"/>
                  </a:cubicBezTo>
                  <a:cubicBezTo>
                    <a:pt x="20275" y="29405"/>
                    <a:pt x="20252" y="29479"/>
                    <a:pt x="20250" y="29560"/>
                  </a:cubicBezTo>
                  <a:cubicBezTo>
                    <a:pt x="20246" y="29644"/>
                    <a:pt x="20266" y="29722"/>
                    <a:pt x="20304" y="29796"/>
                  </a:cubicBezTo>
                  <a:cubicBezTo>
                    <a:pt x="20308" y="29802"/>
                    <a:pt x="20310" y="29806"/>
                    <a:pt x="20312" y="29812"/>
                  </a:cubicBezTo>
                  <a:cubicBezTo>
                    <a:pt x="20339" y="29849"/>
                    <a:pt x="20366" y="29888"/>
                    <a:pt x="20395" y="29925"/>
                  </a:cubicBezTo>
                  <a:cubicBezTo>
                    <a:pt x="20448" y="29982"/>
                    <a:pt x="20515" y="30021"/>
                    <a:pt x="20592" y="30045"/>
                  </a:cubicBezTo>
                  <a:cubicBezTo>
                    <a:pt x="20635" y="30059"/>
                    <a:pt x="20679" y="30065"/>
                    <a:pt x="20723" y="30065"/>
                  </a:cubicBezTo>
                  <a:cubicBezTo>
                    <a:pt x="20756" y="30065"/>
                    <a:pt x="20789" y="30062"/>
                    <a:pt x="20822" y="30055"/>
                  </a:cubicBezTo>
                  <a:cubicBezTo>
                    <a:pt x="20823" y="30055"/>
                    <a:pt x="20824" y="30055"/>
                    <a:pt x="20824" y="30052"/>
                  </a:cubicBezTo>
                  <a:cubicBezTo>
                    <a:pt x="20865" y="30045"/>
                    <a:pt x="20903" y="30033"/>
                    <a:pt x="20933" y="30013"/>
                  </a:cubicBezTo>
                  <a:cubicBezTo>
                    <a:pt x="20962" y="29991"/>
                    <a:pt x="20992" y="29969"/>
                    <a:pt x="21021" y="29949"/>
                  </a:cubicBezTo>
                  <a:cubicBezTo>
                    <a:pt x="21028" y="29942"/>
                    <a:pt x="21034" y="29933"/>
                    <a:pt x="21041" y="29926"/>
                  </a:cubicBezTo>
                  <a:cubicBezTo>
                    <a:pt x="21050" y="29914"/>
                    <a:pt x="21062" y="29907"/>
                    <a:pt x="21069" y="29896"/>
                  </a:cubicBezTo>
                  <a:cubicBezTo>
                    <a:pt x="21070" y="29893"/>
                    <a:pt x="21070" y="29890"/>
                    <a:pt x="21072" y="29888"/>
                  </a:cubicBezTo>
                  <a:lnTo>
                    <a:pt x="21089" y="29867"/>
                  </a:lnTo>
                  <a:lnTo>
                    <a:pt x="21111" y="29818"/>
                  </a:lnTo>
                  <a:cubicBezTo>
                    <a:pt x="21125" y="29792"/>
                    <a:pt x="21144" y="29773"/>
                    <a:pt x="21151" y="29744"/>
                  </a:cubicBezTo>
                  <a:lnTo>
                    <a:pt x="21169" y="29645"/>
                  </a:lnTo>
                  <a:cubicBezTo>
                    <a:pt x="21173" y="29693"/>
                    <a:pt x="21185" y="29741"/>
                    <a:pt x="21212" y="29792"/>
                  </a:cubicBezTo>
                  <a:cubicBezTo>
                    <a:pt x="21291" y="29940"/>
                    <a:pt x="21417" y="29999"/>
                    <a:pt x="21545" y="29999"/>
                  </a:cubicBezTo>
                  <a:cubicBezTo>
                    <a:pt x="21604" y="29999"/>
                    <a:pt x="21664" y="29987"/>
                    <a:pt x="21720" y="29964"/>
                  </a:cubicBezTo>
                  <a:cubicBezTo>
                    <a:pt x="21730" y="29994"/>
                    <a:pt x="21740" y="30027"/>
                    <a:pt x="21756" y="30056"/>
                  </a:cubicBezTo>
                  <a:cubicBezTo>
                    <a:pt x="21757" y="30059"/>
                    <a:pt x="21759" y="30062"/>
                    <a:pt x="21762" y="30065"/>
                  </a:cubicBezTo>
                  <a:cubicBezTo>
                    <a:pt x="21779" y="30095"/>
                    <a:pt x="21799" y="30129"/>
                    <a:pt x="21822" y="30152"/>
                  </a:cubicBezTo>
                  <a:cubicBezTo>
                    <a:pt x="21853" y="30188"/>
                    <a:pt x="21892" y="30214"/>
                    <a:pt x="21935" y="30228"/>
                  </a:cubicBezTo>
                  <a:cubicBezTo>
                    <a:pt x="21974" y="30250"/>
                    <a:pt x="22018" y="30260"/>
                    <a:pt x="22065" y="30260"/>
                  </a:cubicBezTo>
                  <a:cubicBezTo>
                    <a:pt x="22096" y="30257"/>
                    <a:pt x="22126" y="30254"/>
                    <a:pt x="22155" y="30251"/>
                  </a:cubicBezTo>
                  <a:cubicBezTo>
                    <a:pt x="22219" y="30237"/>
                    <a:pt x="22272" y="30208"/>
                    <a:pt x="22320" y="30163"/>
                  </a:cubicBezTo>
                  <a:cubicBezTo>
                    <a:pt x="22327" y="30157"/>
                    <a:pt x="22333" y="30150"/>
                    <a:pt x="22340" y="30142"/>
                  </a:cubicBezTo>
                  <a:lnTo>
                    <a:pt x="22340" y="30142"/>
                  </a:lnTo>
                  <a:lnTo>
                    <a:pt x="22344" y="30137"/>
                  </a:lnTo>
                  <a:cubicBezTo>
                    <a:pt x="22347" y="30136"/>
                    <a:pt x="22349" y="30134"/>
                    <a:pt x="22352" y="30131"/>
                  </a:cubicBezTo>
                  <a:cubicBezTo>
                    <a:pt x="22366" y="30121"/>
                    <a:pt x="22378" y="30108"/>
                    <a:pt x="22385" y="30092"/>
                  </a:cubicBezTo>
                  <a:cubicBezTo>
                    <a:pt x="22420" y="30056"/>
                    <a:pt x="22444" y="30013"/>
                    <a:pt x="22457" y="29962"/>
                  </a:cubicBezTo>
                  <a:cubicBezTo>
                    <a:pt x="22474" y="29903"/>
                    <a:pt x="22475" y="29878"/>
                    <a:pt x="22471" y="29837"/>
                  </a:cubicBezTo>
                  <a:lnTo>
                    <a:pt x="22471" y="29837"/>
                  </a:lnTo>
                  <a:cubicBezTo>
                    <a:pt x="22471" y="29840"/>
                    <a:pt x="22472" y="29843"/>
                    <a:pt x="22472" y="29845"/>
                  </a:cubicBezTo>
                  <a:lnTo>
                    <a:pt x="22472" y="29845"/>
                  </a:lnTo>
                  <a:cubicBezTo>
                    <a:pt x="22472" y="29839"/>
                    <a:pt x="22470" y="29832"/>
                    <a:pt x="22470" y="29826"/>
                  </a:cubicBezTo>
                  <a:cubicBezTo>
                    <a:pt x="22467" y="29812"/>
                    <a:pt x="22467" y="29797"/>
                    <a:pt x="22466" y="29783"/>
                  </a:cubicBezTo>
                  <a:cubicBezTo>
                    <a:pt x="22470" y="29781"/>
                    <a:pt x="22472" y="29777"/>
                    <a:pt x="22475" y="29776"/>
                  </a:cubicBezTo>
                  <a:cubicBezTo>
                    <a:pt x="22488" y="29776"/>
                    <a:pt x="22502" y="29778"/>
                    <a:pt x="22515" y="29778"/>
                  </a:cubicBezTo>
                  <a:cubicBezTo>
                    <a:pt x="22522" y="29778"/>
                    <a:pt x="22529" y="29778"/>
                    <a:pt x="22535" y="29776"/>
                  </a:cubicBezTo>
                  <a:cubicBezTo>
                    <a:pt x="22561" y="29766"/>
                    <a:pt x="22590" y="29755"/>
                    <a:pt x="22618" y="29745"/>
                  </a:cubicBezTo>
                  <a:cubicBezTo>
                    <a:pt x="22670" y="29716"/>
                    <a:pt x="22712" y="29679"/>
                    <a:pt x="22742" y="29628"/>
                  </a:cubicBezTo>
                  <a:cubicBezTo>
                    <a:pt x="22748" y="29618"/>
                    <a:pt x="22752" y="29606"/>
                    <a:pt x="22757" y="29593"/>
                  </a:cubicBezTo>
                  <a:cubicBezTo>
                    <a:pt x="22770" y="29577"/>
                    <a:pt x="22791" y="29570"/>
                    <a:pt x="22803" y="29551"/>
                  </a:cubicBezTo>
                  <a:cubicBezTo>
                    <a:pt x="22804" y="29550"/>
                    <a:pt x="22804" y="29546"/>
                    <a:pt x="22806" y="29544"/>
                  </a:cubicBezTo>
                  <a:cubicBezTo>
                    <a:pt x="22813" y="29566"/>
                    <a:pt x="22820" y="29586"/>
                    <a:pt x="22829" y="29608"/>
                  </a:cubicBezTo>
                  <a:cubicBezTo>
                    <a:pt x="22804" y="29624"/>
                    <a:pt x="22783" y="29640"/>
                    <a:pt x="22768" y="29666"/>
                  </a:cubicBezTo>
                  <a:cubicBezTo>
                    <a:pt x="22745" y="29689"/>
                    <a:pt x="22728" y="29716"/>
                    <a:pt x="22718" y="29747"/>
                  </a:cubicBezTo>
                  <a:cubicBezTo>
                    <a:pt x="22702" y="29774"/>
                    <a:pt x="22696" y="29805"/>
                    <a:pt x="22692" y="29835"/>
                  </a:cubicBezTo>
                  <a:lnTo>
                    <a:pt x="22692" y="29835"/>
                  </a:lnTo>
                  <a:cubicBezTo>
                    <a:pt x="22690" y="29846"/>
                    <a:pt x="22688" y="29857"/>
                    <a:pt x="22687" y="29868"/>
                  </a:cubicBezTo>
                  <a:cubicBezTo>
                    <a:pt x="22687" y="29874"/>
                    <a:pt x="22681" y="29878"/>
                    <a:pt x="22681" y="29886"/>
                  </a:cubicBezTo>
                  <a:lnTo>
                    <a:pt x="22681" y="29899"/>
                  </a:lnTo>
                  <a:cubicBezTo>
                    <a:pt x="22680" y="29907"/>
                    <a:pt x="22677" y="29914"/>
                    <a:pt x="22677" y="29925"/>
                  </a:cubicBezTo>
                  <a:cubicBezTo>
                    <a:pt x="22674" y="29977"/>
                    <a:pt x="22683" y="30027"/>
                    <a:pt x="22705" y="30074"/>
                  </a:cubicBezTo>
                  <a:cubicBezTo>
                    <a:pt x="22713" y="30108"/>
                    <a:pt x="22731" y="30139"/>
                    <a:pt x="22754" y="30166"/>
                  </a:cubicBezTo>
                  <a:cubicBezTo>
                    <a:pt x="22758" y="30173"/>
                    <a:pt x="22766" y="30178"/>
                    <a:pt x="22772" y="30184"/>
                  </a:cubicBezTo>
                  <a:lnTo>
                    <a:pt x="22772" y="30184"/>
                  </a:lnTo>
                  <a:cubicBezTo>
                    <a:pt x="22772" y="30183"/>
                    <a:pt x="22772" y="30183"/>
                    <a:pt x="22771" y="30182"/>
                  </a:cubicBezTo>
                  <a:lnTo>
                    <a:pt x="22771" y="30182"/>
                  </a:lnTo>
                  <a:cubicBezTo>
                    <a:pt x="22774" y="30185"/>
                    <a:pt x="22775" y="30186"/>
                    <a:pt x="22777" y="30189"/>
                  </a:cubicBezTo>
                  <a:cubicBezTo>
                    <a:pt x="22796" y="30214"/>
                    <a:pt x="22817" y="30236"/>
                    <a:pt x="22841" y="30251"/>
                  </a:cubicBezTo>
                  <a:cubicBezTo>
                    <a:pt x="22864" y="30269"/>
                    <a:pt x="22885" y="30291"/>
                    <a:pt x="22914" y="30302"/>
                  </a:cubicBezTo>
                  <a:cubicBezTo>
                    <a:pt x="22940" y="30318"/>
                    <a:pt x="22969" y="30325"/>
                    <a:pt x="23000" y="30327"/>
                  </a:cubicBezTo>
                  <a:cubicBezTo>
                    <a:pt x="23021" y="30332"/>
                    <a:pt x="23043" y="30335"/>
                    <a:pt x="23064" y="30335"/>
                  </a:cubicBezTo>
                  <a:cubicBezTo>
                    <a:pt x="23087" y="30335"/>
                    <a:pt x="23110" y="30332"/>
                    <a:pt x="23133" y="30325"/>
                  </a:cubicBezTo>
                  <a:cubicBezTo>
                    <a:pt x="23137" y="30325"/>
                    <a:pt x="23143" y="30324"/>
                    <a:pt x="23146" y="30324"/>
                  </a:cubicBezTo>
                  <a:lnTo>
                    <a:pt x="23147" y="30324"/>
                  </a:lnTo>
                  <a:cubicBezTo>
                    <a:pt x="23167" y="30317"/>
                    <a:pt x="23224" y="30296"/>
                    <a:pt x="23241" y="30288"/>
                  </a:cubicBezTo>
                  <a:cubicBezTo>
                    <a:pt x="23244" y="30288"/>
                    <a:pt x="23244" y="30288"/>
                    <a:pt x="23245" y="30286"/>
                  </a:cubicBezTo>
                  <a:cubicBezTo>
                    <a:pt x="23247" y="30286"/>
                    <a:pt x="23247" y="30283"/>
                    <a:pt x="23248" y="30283"/>
                  </a:cubicBezTo>
                  <a:lnTo>
                    <a:pt x="23251" y="30283"/>
                  </a:lnTo>
                  <a:cubicBezTo>
                    <a:pt x="23258" y="30280"/>
                    <a:pt x="23331" y="30228"/>
                    <a:pt x="23335" y="30223"/>
                  </a:cubicBezTo>
                  <a:cubicBezTo>
                    <a:pt x="23357" y="30195"/>
                    <a:pt x="23379" y="30170"/>
                    <a:pt x="23399" y="30143"/>
                  </a:cubicBezTo>
                  <a:cubicBezTo>
                    <a:pt x="23428" y="30100"/>
                    <a:pt x="23444" y="30052"/>
                    <a:pt x="23448" y="30001"/>
                  </a:cubicBezTo>
                  <a:cubicBezTo>
                    <a:pt x="23454" y="29985"/>
                    <a:pt x="23448" y="29971"/>
                    <a:pt x="23449" y="29955"/>
                  </a:cubicBezTo>
                  <a:cubicBezTo>
                    <a:pt x="23504" y="29949"/>
                    <a:pt x="23556" y="29935"/>
                    <a:pt x="23606" y="29906"/>
                  </a:cubicBezTo>
                  <a:cubicBezTo>
                    <a:pt x="23642" y="29878"/>
                    <a:pt x="23679" y="29852"/>
                    <a:pt x="23716" y="29826"/>
                  </a:cubicBezTo>
                  <a:cubicBezTo>
                    <a:pt x="23781" y="29766"/>
                    <a:pt x="23825" y="29689"/>
                    <a:pt x="23853" y="29604"/>
                  </a:cubicBezTo>
                  <a:cubicBezTo>
                    <a:pt x="23860" y="29560"/>
                    <a:pt x="23867" y="29517"/>
                    <a:pt x="23875" y="29476"/>
                  </a:cubicBezTo>
                  <a:cubicBezTo>
                    <a:pt x="23877" y="29384"/>
                    <a:pt x="23859" y="29297"/>
                    <a:pt x="23815" y="29216"/>
                  </a:cubicBezTo>
                  <a:cubicBezTo>
                    <a:pt x="23811" y="29209"/>
                    <a:pt x="23808" y="29199"/>
                    <a:pt x="23802" y="29191"/>
                  </a:cubicBezTo>
                  <a:cubicBezTo>
                    <a:pt x="23788" y="29170"/>
                    <a:pt x="23769" y="29147"/>
                    <a:pt x="23757" y="29129"/>
                  </a:cubicBezTo>
                  <a:cubicBezTo>
                    <a:pt x="23750" y="29118"/>
                    <a:pt x="23739" y="29105"/>
                    <a:pt x="23730" y="29093"/>
                  </a:cubicBezTo>
                  <a:lnTo>
                    <a:pt x="23730" y="29093"/>
                  </a:lnTo>
                  <a:cubicBezTo>
                    <a:pt x="23744" y="29094"/>
                    <a:pt x="23757" y="29097"/>
                    <a:pt x="23772" y="29100"/>
                  </a:cubicBezTo>
                  <a:cubicBezTo>
                    <a:pt x="23811" y="29100"/>
                    <a:pt x="23851" y="29096"/>
                    <a:pt x="23889" y="29089"/>
                  </a:cubicBezTo>
                  <a:cubicBezTo>
                    <a:pt x="23927" y="29074"/>
                    <a:pt x="23964" y="29060"/>
                    <a:pt x="24003" y="29047"/>
                  </a:cubicBezTo>
                  <a:cubicBezTo>
                    <a:pt x="24042" y="29031"/>
                    <a:pt x="24076" y="29008"/>
                    <a:pt x="24102" y="28974"/>
                  </a:cubicBezTo>
                  <a:cubicBezTo>
                    <a:pt x="24104" y="28973"/>
                    <a:pt x="24106" y="28972"/>
                    <a:pt x="24107" y="28968"/>
                  </a:cubicBezTo>
                  <a:lnTo>
                    <a:pt x="24107" y="28968"/>
                  </a:lnTo>
                  <a:cubicBezTo>
                    <a:pt x="24149" y="28938"/>
                    <a:pt x="24183" y="28901"/>
                    <a:pt x="24213" y="28857"/>
                  </a:cubicBezTo>
                  <a:cubicBezTo>
                    <a:pt x="24242" y="28814"/>
                    <a:pt x="24258" y="28768"/>
                    <a:pt x="24261" y="28717"/>
                  </a:cubicBezTo>
                  <a:cubicBezTo>
                    <a:pt x="24274" y="28666"/>
                    <a:pt x="24274" y="28617"/>
                    <a:pt x="24259" y="28567"/>
                  </a:cubicBezTo>
                  <a:cubicBezTo>
                    <a:pt x="24252" y="28533"/>
                    <a:pt x="24229" y="28510"/>
                    <a:pt x="24214" y="28481"/>
                  </a:cubicBezTo>
                  <a:lnTo>
                    <a:pt x="24214" y="28481"/>
                  </a:lnTo>
                  <a:cubicBezTo>
                    <a:pt x="24216" y="28481"/>
                    <a:pt x="24218" y="28482"/>
                    <a:pt x="24220" y="28482"/>
                  </a:cubicBezTo>
                  <a:cubicBezTo>
                    <a:pt x="24221" y="28482"/>
                    <a:pt x="24222" y="28482"/>
                    <a:pt x="24223" y="28481"/>
                  </a:cubicBezTo>
                  <a:cubicBezTo>
                    <a:pt x="24274" y="28481"/>
                    <a:pt x="24323" y="28467"/>
                    <a:pt x="24368" y="28442"/>
                  </a:cubicBezTo>
                  <a:cubicBezTo>
                    <a:pt x="24395" y="28422"/>
                    <a:pt x="24423" y="28402"/>
                    <a:pt x="24452" y="28381"/>
                  </a:cubicBezTo>
                  <a:cubicBezTo>
                    <a:pt x="24499" y="28335"/>
                    <a:pt x="24533" y="28280"/>
                    <a:pt x="24553" y="28218"/>
                  </a:cubicBezTo>
                  <a:cubicBezTo>
                    <a:pt x="24557" y="28185"/>
                    <a:pt x="24563" y="28154"/>
                    <a:pt x="24569" y="28121"/>
                  </a:cubicBezTo>
                  <a:cubicBezTo>
                    <a:pt x="24570" y="28053"/>
                    <a:pt x="24556" y="27988"/>
                    <a:pt x="24524" y="27929"/>
                  </a:cubicBezTo>
                  <a:cubicBezTo>
                    <a:pt x="24499" y="27881"/>
                    <a:pt x="24468" y="27843"/>
                    <a:pt x="24426" y="27815"/>
                  </a:cubicBezTo>
                  <a:cubicBezTo>
                    <a:pt x="24389" y="27780"/>
                    <a:pt x="24348" y="27757"/>
                    <a:pt x="24300" y="27744"/>
                  </a:cubicBezTo>
                  <a:cubicBezTo>
                    <a:pt x="24269" y="27734"/>
                    <a:pt x="24238" y="27728"/>
                    <a:pt x="24208" y="27728"/>
                  </a:cubicBezTo>
                  <a:cubicBezTo>
                    <a:pt x="24190" y="27728"/>
                    <a:pt x="24173" y="27730"/>
                    <a:pt x="24155" y="27734"/>
                  </a:cubicBezTo>
                  <a:cubicBezTo>
                    <a:pt x="24105" y="27734"/>
                    <a:pt x="24055" y="27748"/>
                    <a:pt x="24011" y="27773"/>
                  </a:cubicBezTo>
                  <a:cubicBezTo>
                    <a:pt x="23983" y="27793"/>
                    <a:pt x="23956" y="27813"/>
                    <a:pt x="23927" y="27832"/>
                  </a:cubicBezTo>
                  <a:cubicBezTo>
                    <a:pt x="23877" y="27880"/>
                    <a:pt x="23846" y="27933"/>
                    <a:pt x="23825" y="27997"/>
                  </a:cubicBezTo>
                  <a:cubicBezTo>
                    <a:pt x="23820" y="28030"/>
                    <a:pt x="23815" y="28060"/>
                    <a:pt x="23810" y="28092"/>
                  </a:cubicBezTo>
                  <a:cubicBezTo>
                    <a:pt x="23808" y="28131"/>
                    <a:pt x="23812" y="28167"/>
                    <a:pt x="23823" y="28201"/>
                  </a:cubicBezTo>
                  <a:cubicBezTo>
                    <a:pt x="23817" y="28201"/>
                    <a:pt x="23812" y="28199"/>
                    <a:pt x="23808" y="28199"/>
                  </a:cubicBezTo>
                  <a:cubicBezTo>
                    <a:pt x="23793" y="28198"/>
                    <a:pt x="23780" y="28197"/>
                    <a:pt x="23769" y="28197"/>
                  </a:cubicBezTo>
                  <a:cubicBezTo>
                    <a:pt x="23713" y="28197"/>
                    <a:pt x="23688" y="28211"/>
                    <a:pt x="23632" y="28232"/>
                  </a:cubicBezTo>
                  <a:cubicBezTo>
                    <a:pt x="23593" y="28241"/>
                    <a:pt x="23556" y="28261"/>
                    <a:pt x="23528" y="28287"/>
                  </a:cubicBezTo>
                  <a:cubicBezTo>
                    <a:pt x="23507" y="28298"/>
                    <a:pt x="23491" y="28308"/>
                    <a:pt x="23478" y="28324"/>
                  </a:cubicBezTo>
                  <a:lnTo>
                    <a:pt x="23478" y="28326"/>
                  </a:lnTo>
                  <a:cubicBezTo>
                    <a:pt x="23465" y="28341"/>
                    <a:pt x="23454" y="28357"/>
                    <a:pt x="23442" y="28371"/>
                  </a:cubicBezTo>
                  <a:cubicBezTo>
                    <a:pt x="23432" y="28384"/>
                    <a:pt x="23415" y="28403"/>
                    <a:pt x="23403" y="28420"/>
                  </a:cubicBezTo>
                  <a:cubicBezTo>
                    <a:pt x="23400" y="28422"/>
                    <a:pt x="23399" y="28425"/>
                    <a:pt x="23397" y="28428"/>
                  </a:cubicBezTo>
                  <a:cubicBezTo>
                    <a:pt x="23383" y="28461"/>
                    <a:pt x="23367" y="28496"/>
                    <a:pt x="23353" y="28529"/>
                  </a:cubicBezTo>
                  <a:cubicBezTo>
                    <a:pt x="23347" y="28565"/>
                    <a:pt x="23339" y="28603"/>
                    <a:pt x="23334" y="28639"/>
                  </a:cubicBezTo>
                  <a:cubicBezTo>
                    <a:pt x="23338" y="28676"/>
                    <a:pt x="23341" y="28714"/>
                    <a:pt x="23345" y="28750"/>
                  </a:cubicBezTo>
                  <a:cubicBezTo>
                    <a:pt x="23354" y="28794"/>
                    <a:pt x="23377" y="28830"/>
                    <a:pt x="23400" y="28866"/>
                  </a:cubicBezTo>
                  <a:cubicBezTo>
                    <a:pt x="23397" y="28864"/>
                    <a:pt x="23393" y="28864"/>
                    <a:pt x="23389" y="28863"/>
                  </a:cubicBezTo>
                  <a:lnTo>
                    <a:pt x="23389" y="28863"/>
                  </a:lnTo>
                  <a:cubicBezTo>
                    <a:pt x="23392" y="28864"/>
                    <a:pt x="23397" y="28866"/>
                    <a:pt x="23400" y="28869"/>
                  </a:cubicBezTo>
                  <a:cubicBezTo>
                    <a:pt x="23393" y="28866"/>
                    <a:pt x="23386" y="28862"/>
                    <a:pt x="23379" y="28859"/>
                  </a:cubicBezTo>
                  <a:cubicBezTo>
                    <a:pt x="23373" y="28857"/>
                    <a:pt x="23367" y="28857"/>
                    <a:pt x="23361" y="28857"/>
                  </a:cubicBezTo>
                  <a:cubicBezTo>
                    <a:pt x="23356" y="28857"/>
                    <a:pt x="23352" y="28857"/>
                    <a:pt x="23347" y="28857"/>
                  </a:cubicBezTo>
                  <a:cubicBezTo>
                    <a:pt x="23342" y="28857"/>
                    <a:pt x="23338" y="28857"/>
                    <a:pt x="23334" y="28856"/>
                  </a:cubicBezTo>
                  <a:cubicBezTo>
                    <a:pt x="23305" y="28770"/>
                    <a:pt x="23273" y="28688"/>
                    <a:pt x="23234" y="28606"/>
                  </a:cubicBezTo>
                  <a:cubicBezTo>
                    <a:pt x="23245" y="28582"/>
                    <a:pt x="23258" y="28561"/>
                    <a:pt x="23266" y="28538"/>
                  </a:cubicBezTo>
                  <a:cubicBezTo>
                    <a:pt x="23267" y="28525"/>
                    <a:pt x="23270" y="28514"/>
                    <a:pt x="23273" y="28501"/>
                  </a:cubicBezTo>
                  <a:lnTo>
                    <a:pt x="23277" y="28486"/>
                  </a:lnTo>
                  <a:cubicBezTo>
                    <a:pt x="23305" y="28403"/>
                    <a:pt x="23312" y="28308"/>
                    <a:pt x="23290" y="28222"/>
                  </a:cubicBezTo>
                  <a:cubicBezTo>
                    <a:pt x="23283" y="28193"/>
                    <a:pt x="23270" y="28169"/>
                    <a:pt x="23260" y="28141"/>
                  </a:cubicBezTo>
                  <a:cubicBezTo>
                    <a:pt x="23292" y="28125"/>
                    <a:pt x="23328" y="28117"/>
                    <a:pt x="23355" y="28091"/>
                  </a:cubicBezTo>
                  <a:cubicBezTo>
                    <a:pt x="23390" y="28060"/>
                    <a:pt x="23415" y="28024"/>
                    <a:pt x="23429" y="27981"/>
                  </a:cubicBezTo>
                  <a:cubicBezTo>
                    <a:pt x="23451" y="27940"/>
                    <a:pt x="23462" y="27900"/>
                    <a:pt x="23462" y="27852"/>
                  </a:cubicBezTo>
                  <a:cubicBezTo>
                    <a:pt x="23464" y="27788"/>
                    <a:pt x="23451" y="27731"/>
                    <a:pt x="23420" y="27676"/>
                  </a:cubicBezTo>
                  <a:cubicBezTo>
                    <a:pt x="23415" y="27664"/>
                    <a:pt x="23407" y="27654"/>
                    <a:pt x="23403" y="27642"/>
                  </a:cubicBezTo>
                  <a:cubicBezTo>
                    <a:pt x="23399" y="27637"/>
                    <a:pt x="23396" y="27632"/>
                    <a:pt x="23393" y="27626"/>
                  </a:cubicBezTo>
                  <a:cubicBezTo>
                    <a:pt x="23374" y="27598"/>
                    <a:pt x="23353" y="27569"/>
                    <a:pt x="23332" y="27541"/>
                  </a:cubicBezTo>
                  <a:cubicBezTo>
                    <a:pt x="23319" y="27528"/>
                    <a:pt x="23306" y="27518"/>
                    <a:pt x="23290" y="27506"/>
                  </a:cubicBezTo>
                  <a:cubicBezTo>
                    <a:pt x="23274" y="27495"/>
                    <a:pt x="23263" y="27482"/>
                    <a:pt x="23247" y="27473"/>
                  </a:cubicBezTo>
                  <a:lnTo>
                    <a:pt x="23237" y="27467"/>
                  </a:lnTo>
                  <a:cubicBezTo>
                    <a:pt x="23232" y="27466"/>
                    <a:pt x="23230" y="27463"/>
                    <a:pt x="23227" y="27462"/>
                  </a:cubicBezTo>
                  <a:cubicBezTo>
                    <a:pt x="23196" y="27447"/>
                    <a:pt x="23162" y="27433"/>
                    <a:pt x="23130" y="27418"/>
                  </a:cubicBezTo>
                  <a:cubicBezTo>
                    <a:pt x="23128" y="27418"/>
                    <a:pt x="23125" y="27417"/>
                    <a:pt x="23124" y="27417"/>
                  </a:cubicBezTo>
                  <a:cubicBezTo>
                    <a:pt x="23117" y="27412"/>
                    <a:pt x="23110" y="27411"/>
                    <a:pt x="23102" y="27410"/>
                  </a:cubicBezTo>
                  <a:cubicBezTo>
                    <a:pt x="23048" y="27397"/>
                    <a:pt x="23003" y="27389"/>
                    <a:pt x="22956" y="27389"/>
                  </a:cubicBezTo>
                  <a:cubicBezTo>
                    <a:pt x="22922" y="27389"/>
                    <a:pt x="22888" y="27393"/>
                    <a:pt x="22848" y="27402"/>
                  </a:cubicBezTo>
                  <a:cubicBezTo>
                    <a:pt x="22771" y="27420"/>
                    <a:pt x="22705" y="27456"/>
                    <a:pt x="22648" y="27509"/>
                  </a:cubicBezTo>
                  <a:cubicBezTo>
                    <a:pt x="22647" y="27509"/>
                    <a:pt x="22647" y="27511"/>
                    <a:pt x="22647" y="27512"/>
                  </a:cubicBezTo>
                  <a:cubicBezTo>
                    <a:pt x="22569" y="27373"/>
                    <a:pt x="22493" y="27236"/>
                    <a:pt x="22410" y="27102"/>
                  </a:cubicBezTo>
                  <a:cubicBezTo>
                    <a:pt x="22070" y="26552"/>
                    <a:pt x="21697" y="26021"/>
                    <a:pt x="21257" y="25550"/>
                  </a:cubicBezTo>
                  <a:cubicBezTo>
                    <a:pt x="20804" y="25062"/>
                    <a:pt x="20233" y="24730"/>
                    <a:pt x="19705" y="24336"/>
                  </a:cubicBezTo>
                  <a:cubicBezTo>
                    <a:pt x="19553" y="24222"/>
                    <a:pt x="19365" y="24132"/>
                    <a:pt x="19163" y="24061"/>
                  </a:cubicBezTo>
                  <a:cubicBezTo>
                    <a:pt x="19520" y="24034"/>
                    <a:pt x="19874" y="24007"/>
                    <a:pt x="20231" y="23970"/>
                  </a:cubicBezTo>
                  <a:cubicBezTo>
                    <a:pt x="20391" y="23955"/>
                    <a:pt x="20547" y="23948"/>
                    <a:pt x="20701" y="23948"/>
                  </a:cubicBezTo>
                  <a:cubicBezTo>
                    <a:pt x="21198" y="23948"/>
                    <a:pt x="21675" y="24014"/>
                    <a:pt x="22184" y="24043"/>
                  </a:cubicBezTo>
                  <a:cubicBezTo>
                    <a:pt x="22451" y="24060"/>
                    <a:pt x="22720" y="24047"/>
                    <a:pt x="22988" y="24072"/>
                  </a:cubicBezTo>
                  <a:cubicBezTo>
                    <a:pt x="23290" y="24101"/>
                    <a:pt x="23513" y="24222"/>
                    <a:pt x="23802" y="24277"/>
                  </a:cubicBezTo>
                  <a:cubicBezTo>
                    <a:pt x="24417" y="24393"/>
                    <a:pt x="25049" y="24436"/>
                    <a:pt x="25668" y="24560"/>
                  </a:cubicBezTo>
                  <a:cubicBezTo>
                    <a:pt x="26268" y="24682"/>
                    <a:pt x="26861" y="24853"/>
                    <a:pt x="27460" y="24983"/>
                  </a:cubicBezTo>
                  <a:cubicBezTo>
                    <a:pt x="28180" y="25139"/>
                    <a:pt x="28889" y="25326"/>
                    <a:pt x="29597" y="25515"/>
                  </a:cubicBezTo>
                  <a:cubicBezTo>
                    <a:pt x="29814" y="25719"/>
                    <a:pt x="29962" y="26037"/>
                    <a:pt x="30118" y="26254"/>
                  </a:cubicBezTo>
                  <a:cubicBezTo>
                    <a:pt x="30326" y="26542"/>
                    <a:pt x="30578" y="26822"/>
                    <a:pt x="30820" y="27080"/>
                  </a:cubicBezTo>
                  <a:cubicBezTo>
                    <a:pt x="31097" y="27375"/>
                    <a:pt x="31316" y="27705"/>
                    <a:pt x="31524" y="28049"/>
                  </a:cubicBezTo>
                  <a:cubicBezTo>
                    <a:pt x="31664" y="28283"/>
                    <a:pt x="31799" y="28522"/>
                    <a:pt x="31958" y="28739"/>
                  </a:cubicBezTo>
                  <a:cubicBezTo>
                    <a:pt x="31946" y="28753"/>
                    <a:pt x="31933" y="28768"/>
                    <a:pt x="31923" y="28779"/>
                  </a:cubicBezTo>
                  <a:cubicBezTo>
                    <a:pt x="31885" y="28836"/>
                    <a:pt x="31864" y="28899"/>
                    <a:pt x="31858" y="28964"/>
                  </a:cubicBezTo>
                  <a:cubicBezTo>
                    <a:pt x="31845" y="29008"/>
                    <a:pt x="31843" y="29051"/>
                    <a:pt x="31852" y="29096"/>
                  </a:cubicBezTo>
                  <a:cubicBezTo>
                    <a:pt x="31852" y="29119"/>
                    <a:pt x="31864" y="29141"/>
                    <a:pt x="31868" y="29162"/>
                  </a:cubicBezTo>
                  <a:cubicBezTo>
                    <a:pt x="31868" y="29162"/>
                    <a:pt x="31867" y="29162"/>
                    <a:pt x="31867" y="29161"/>
                  </a:cubicBezTo>
                  <a:lnTo>
                    <a:pt x="31867" y="29161"/>
                  </a:lnTo>
                  <a:cubicBezTo>
                    <a:pt x="31868" y="29174"/>
                    <a:pt x="31872" y="29187"/>
                    <a:pt x="31874" y="29199"/>
                  </a:cubicBezTo>
                  <a:cubicBezTo>
                    <a:pt x="31875" y="29206"/>
                    <a:pt x="31875" y="29212"/>
                    <a:pt x="31878" y="29219"/>
                  </a:cubicBezTo>
                  <a:cubicBezTo>
                    <a:pt x="31883" y="29245"/>
                    <a:pt x="31888" y="29252"/>
                    <a:pt x="31901" y="29285"/>
                  </a:cubicBezTo>
                  <a:cubicBezTo>
                    <a:pt x="31910" y="29314"/>
                    <a:pt x="31932" y="29336"/>
                    <a:pt x="31946" y="29362"/>
                  </a:cubicBezTo>
                  <a:cubicBezTo>
                    <a:pt x="31952" y="29378"/>
                    <a:pt x="31955" y="29397"/>
                    <a:pt x="31965" y="29411"/>
                  </a:cubicBezTo>
                  <a:cubicBezTo>
                    <a:pt x="31972" y="29426"/>
                    <a:pt x="31981" y="29436"/>
                    <a:pt x="31991" y="29447"/>
                  </a:cubicBezTo>
                  <a:cubicBezTo>
                    <a:pt x="32016" y="29485"/>
                    <a:pt x="32046" y="29515"/>
                    <a:pt x="32084" y="29537"/>
                  </a:cubicBezTo>
                  <a:cubicBezTo>
                    <a:pt x="32091" y="29541"/>
                    <a:pt x="32112" y="29551"/>
                    <a:pt x="32133" y="29559"/>
                  </a:cubicBezTo>
                  <a:cubicBezTo>
                    <a:pt x="32118" y="29577"/>
                    <a:pt x="32102" y="29593"/>
                    <a:pt x="32089" y="29611"/>
                  </a:cubicBezTo>
                  <a:cubicBezTo>
                    <a:pt x="32076" y="29595"/>
                    <a:pt x="32066" y="29577"/>
                    <a:pt x="32053" y="29560"/>
                  </a:cubicBezTo>
                  <a:cubicBezTo>
                    <a:pt x="32004" y="29503"/>
                    <a:pt x="31943" y="29466"/>
                    <a:pt x="31875" y="29439"/>
                  </a:cubicBezTo>
                  <a:lnTo>
                    <a:pt x="31875" y="29439"/>
                  </a:lnTo>
                  <a:cubicBezTo>
                    <a:pt x="31873" y="29438"/>
                    <a:pt x="31871" y="29437"/>
                    <a:pt x="31868" y="29436"/>
                  </a:cubicBezTo>
                  <a:cubicBezTo>
                    <a:pt x="31865" y="29434"/>
                    <a:pt x="31864" y="29430"/>
                    <a:pt x="31859" y="29430"/>
                  </a:cubicBezTo>
                  <a:cubicBezTo>
                    <a:pt x="31849" y="29426"/>
                    <a:pt x="31836" y="29421"/>
                    <a:pt x="31825" y="29416"/>
                  </a:cubicBezTo>
                  <a:cubicBezTo>
                    <a:pt x="31807" y="29407"/>
                    <a:pt x="31793" y="29401"/>
                    <a:pt x="31781" y="29397"/>
                  </a:cubicBezTo>
                  <a:cubicBezTo>
                    <a:pt x="31782" y="29397"/>
                    <a:pt x="31783" y="29397"/>
                    <a:pt x="31783" y="29397"/>
                  </a:cubicBezTo>
                  <a:lnTo>
                    <a:pt x="31783" y="29397"/>
                  </a:lnTo>
                  <a:lnTo>
                    <a:pt x="31771" y="29392"/>
                  </a:lnTo>
                  <a:cubicBezTo>
                    <a:pt x="31771" y="29392"/>
                    <a:pt x="31770" y="29391"/>
                    <a:pt x="31767" y="29391"/>
                  </a:cubicBezTo>
                  <a:cubicBezTo>
                    <a:pt x="31764" y="29391"/>
                    <a:pt x="31762" y="29389"/>
                    <a:pt x="31758" y="29389"/>
                  </a:cubicBezTo>
                  <a:cubicBezTo>
                    <a:pt x="31745" y="29385"/>
                    <a:pt x="31734" y="29384"/>
                    <a:pt x="31719" y="29382"/>
                  </a:cubicBezTo>
                  <a:cubicBezTo>
                    <a:pt x="31760" y="29343"/>
                    <a:pt x="31796" y="29295"/>
                    <a:pt x="31813" y="29242"/>
                  </a:cubicBezTo>
                  <a:cubicBezTo>
                    <a:pt x="31835" y="29173"/>
                    <a:pt x="31828" y="29103"/>
                    <a:pt x="31807" y="29037"/>
                  </a:cubicBezTo>
                  <a:cubicBezTo>
                    <a:pt x="31791" y="28985"/>
                    <a:pt x="31773" y="28931"/>
                    <a:pt x="31755" y="28880"/>
                  </a:cubicBezTo>
                  <a:cubicBezTo>
                    <a:pt x="31736" y="28830"/>
                    <a:pt x="31723" y="28770"/>
                    <a:pt x="31697" y="28726"/>
                  </a:cubicBezTo>
                  <a:cubicBezTo>
                    <a:pt x="31683" y="28703"/>
                    <a:pt x="31666" y="28681"/>
                    <a:pt x="31651" y="28659"/>
                  </a:cubicBezTo>
                  <a:cubicBezTo>
                    <a:pt x="31619" y="28610"/>
                    <a:pt x="31586" y="28561"/>
                    <a:pt x="31556" y="28512"/>
                  </a:cubicBezTo>
                  <a:cubicBezTo>
                    <a:pt x="31534" y="28467"/>
                    <a:pt x="31502" y="28429"/>
                    <a:pt x="31460" y="28402"/>
                  </a:cubicBezTo>
                  <a:cubicBezTo>
                    <a:pt x="31426" y="28370"/>
                    <a:pt x="31384" y="28345"/>
                    <a:pt x="31337" y="28334"/>
                  </a:cubicBezTo>
                  <a:cubicBezTo>
                    <a:pt x="31304" y="28324"/>
                    <a:pt x="31265" y="28318"/>
                    <a:pt x="31227" y="28318"/>
                  </a:cubicBezTo>
                  <a:cubicBezTo>
                    <a:pt x="31166" y="28318"/>
                    <a:pt x="31104" y="28331"/>
                    <a:pt x="31057" y="28360"/>
                  </a:cubicBezTo>
                  <a:cubicBezTo>
                    <a:pt x="30976" y="28409"/>
                    <a:pt x="30903" y="28483"/>
                    <a:pt x="30877" y="28580"/>
                  </a:cubicBezTo>
                  <a:cubicBezTo>
                    <a:pt x="30870" y="28604"/>
                    <a:pt x="30873" y="28633"/>
                    <a:pt x="30870" y="28661"/>
                  </a:cubicBezTo>
                  <a:cubicBezTo>
                    <a:pt x="30867" y="28661"/>
                    <a:pt x="30866" y="28661"/>
                    <a:pt x="30861" y="28662"/>
                  </a:cubicBezTo>
                  <a:cubicBezTo>
                    <a:pt x="30779" y="28682"/>
                    <a:pt x="30704" y="28721"/>
                    <a:pt x="30643" y="28779"/>
                  </a:cubicBezTo>
                  <a:cubicBezTo>
                    <a:pt x="30587" y="28821"/>
                    <a:pt x="30535" y="28922"/>
                    <a:pt x="30514" y="28987"/>
                  </a:cubicBezTo>
                  <a:cubicBezTo>
                    <a:pt x="30491" y="29067"/>
                    <a:pt x="30487" y="29147"/>
                    <a:pt x="30506" y="29226"/>
                  </a:cubicBezTo>
                  <a:cubicBezTo>
                    <a:pt x="30513" y="29269"/>
                    <a:pt x="30527" y="29310"/>
                    <a:pt x="30551" y="29346"/>
                  </a:cubicBezTo>
                  <a:cubicBezTo>
                    <a:pt x="30552" y="29348"/>
                    <a:pt x="30555" y="29350"/>
                    <a:pt x="30556" y="29353"/>
                  </a:cubicBezTo>
                  <a:cubicBezTo>
                    <a:pt x="30558" y="29355"/>
                    <a:pt x="30559" y="29358"/>
                    <a:pt x="30562" y="29361"/>
                  </a:cubicBezTo>
                  <a:cubicBezTo>
                    <a:pt x="30564" y="29362"/>
                    <a:pt x="30564" y="29363"/>
                    <a:pt x="30565" y="29363"/>
                  </a:cubicBezTo>
                  <a:cubicBezTo>
                    <a:pt x="30601" y="29433"/>
                    <a:pt x="30653" y="29486"/>
                    <a:pt x="30718" y="29527"/>
                  </a:cubicBezTo>
                  <a:cubicBezTo>
                    <a:pt x="30782" y="29564"/>
                    <a:pt x="30853" y="29586"/>
                    <a:pt x="30927" y="29589"/>
                  </a:cubicBezTo>
                  <a:cubicBezTo>
                    <a:pt x="30932" y="29589"/>
                    <a:pt x="30938" y="29592"/>
                    <a:pt x="30941" y="29592"/>
                  </a:cubicBezTo>
                  <a:cubicBezTo>
                    <a:pt x="30954" y="29593"/>
                    <a:pt x="30966" y="29593"/>
                    <a:pt x="30977" y="29593"/>
                  </a:cubicBezTo>
                  <a:cubicBezTo>
                    <a:pt x="31002" y="29593"/>
                    <a:pt x="31026" y="29590"/>
                    <a:pt x="31068" y="29580"/>
                  </a:cubicBezTo>
                  <a:cubicBezTo>
                    <a:pt x="31071" y="29580"/>
                    <a:pt x="31073" y="29579"/>
                    <a:pt x="31077" y="29577"/>
                  </a:cubicBezTo>
                  <a:cubicBezTo>
                    <a:pt x="31083" y="29577"/>
                    <a:pt x="31086" y="29577"/>
                    <a:pt x="31091" y="29575"/>
                  </a:cubicBezTo>
                  <a:cubicBezTo>
                    <a:pt x="31104" y="29570"/>
                    <a:pt x="31115" y="29566"/>
                    <a:pt x="31128" y="29563"/>
                  </a:cubicBezTo>
                  <a:lnTo>
                    <a:pt x="31128" y="29563"/>
                  </a:lnTo>
                  <a:cubicBezTo>
                    <a:pt x="31100" y="29586"/>
                    <a:pt x="31070" y="29608"/>
                    <a:pt x="31051" y="29640"/>
                  </a:cubicBezTo>
                  <a:cubicBezTo>
                    <a:pt x="31049" y="29643"/>
                    <a:pt x="31049" y="29645"/>
                    <a:pt x="31048" y="29650"/>
                  </a:cubicBezTo>
                  <a:cubicBezTo>
                    <a:pt x="31018" y="29689"/>
                    <a:pt x="30996" y="29732"/>
                    <a:pt x="30984" y="29783"/>
                  </a:cubicBezTo>
                  <a:cubicBezTo>
                    <a:pt x="30957" y="29877"/>
                    <a:pt x="30954" y="29971"/>
                    <a:pt x="30974" y="30065"/>
                  </a:cubicBezTo>
                  <a:lnTo>
                    <a:pt x="30974" y="30072"/>
                  </a:lnTo>
                  <a:cubicBezTo>
                    <a:pt x="30974" y="30076"/>
                    <a:pt x="30976" y="30081"/>
                    <a:pt x="30976" y="30085"/>
                  </a:cubicBezTo>
                  <a:cubicBezTo>
                    <a:pt x="30984" y="30142"/>
                    <a:pt x="31029" y="30240"/>
                    <a:pt x="31036" y="30254"/>
                  </a:cubicBezTo>
                  <a:cubicBezTo>
                    <a:pt x="31078" y="30356"/>
                    <a:pt x="31174" y="30450"/>
                    <a:pt x="31266" y="30506"/>
                  </a:cubicBezTo>
                  <a:cubicBezTo>
                    <a:pt x="31364" y="30564"/>
                    <a:pt x="31481" y="30598"/>
                    <a:pt x="31597" y="30598"/>
                  </a:cubicBezTo>
                  <a:cubicBezTo>
                    <a:pt x="31641" y="30598"/>
                    <a:pt x="31685" y="30593"/>
                    <a:pt x="31728" y="30583"/>
                  </a:cubicBezTo>
                  <a:cubicBezTo>
                    <a:pt x="31729" y="30583"/>
                    <a:pt x="31734" y="30580"/>
                    <a:pt x="31735" y="30580"/>
                  </a:cubicBezTo>
                  <a:cubicBezTo>
                    <a:pt x="31791" y="30564"/>
                    <a:pt x="31846" y="30542"/>
                    <a:pt x="31901" y="30518"/>
                  </a:cubicBezTo>
                  <a:cubicBezTo>
                    <a:pt x="31945" y="30484"/>
                    <a:pt x="31990" y="30454"/>
                    <a:pt x="32033" y="30421"/>
                  </a:cubicBezTo>
                  <a:cubicBezTo>
                    <a:pt x="32089" y="30373"/>
                    <a:pt x="32127" y="30311"/>
                    <a:pt x="32153" y="30244"/>
                  </a:cubicBezTo>
                  <a:cubicBezTo>
                    <a:pt x="32175" y="30267"/>
                    <a:pt x="32189" y="30298"/>
                    <a:pt x="32214" y="30317"/>
                  </a:cubicBezTo>
                  <a:cubicBezTo>
                    <a:pt x="32264" y="30366"/>
                    <a:pt x="32327" y="30399"/>
                    <a:pt x="32396" y="30418"/>
                  </a:cubicBezTo>
                  <a:cubicBezTo>
                    <a:pt x="32441" y="30433"/>
                    <a:pt x="32485" y="30440"/>
                    <a:pt x="32530" y="30440"/>
                  </a:cubicBezTo>
                  <a:cubicBezTo>
                    <a:pt x="32555" y="30440"/>
                    <a:pt x="32579" y="30438"/>
                    <a:pt x="32604" y="30434"/>
                  </a:cubicBezTo>
                  <a:cubicBezTo>
                    <a:pt x="32678" y="30434"/>
                    <a:pt x="32747" y="30413"/>
                    <a:pt x="32812" y="30376"/>
                  </a:cubicBezTo>
                  <a:cubicBezTo>
                    <a:pt x="32852" y="30347"/>
                    <a:pt x="32892" y="30318"/>
                    <a:pt x="32931" y="30291"/>
                  </a:cubicBezTo>
                  <a:cubicBezTo>
                    <a:pt x="33000" y="30224"/>
                    <a:pt x="33050" y="30144"/>
                    <a:pt x="33079" y="30055"/>
                  </a:cubicBezTo>
                  <a:cubicBezTo>
                    <a:pt x="33086" y="30008"/>
                    <a:pt x="33093" y="29962"/>
                    <a:pt x="33102" y="29917"/>
                  </a:cubicBezTo>
                  <a:cubicBezTo>
                    <a:pt x="33105" y="29819"/>
                    <a:pt x="33083" y="29725"/>
                    <a:pt x="33037" y="29638"/>
                  </a:cubicBezTo>
                  <a:cubicBezTo>
                    <a:pt x="33003" y="29572"/>
                    <a:pt x="32957" y="29517"/>
                    <a:pt x="32895" y="29476"/>
                  </a:cubicBezTo>
                  <a:cubicBezTo>
                    <a:pt x="32852" y="29434"/>
                    <a:pt x="32798" y="29408"/>
                    <a:pt x="32740" y="29389"/>
                  </a:cubicBezTo>
                  <a:cubicBezTo>
                    <a:pt x="32762" y="29365"/>
                    <a:pt x="32785" y="29340"/>
                    <a:pt x="32801" y="29313"/>
                  </a:cubicBezTo>
                  <a:cubicBezTo>
                    <a:pt x="32840" y="29256"/>
                    <a:pt x="32862" y="29196"/>
                    <a:pt x="32866" y="29129"/>
                  </a:cubicBezTo>
                  <a:cubicBezTo>
                    <a:pt x="32883" y="29064"/>
                    <a:pt x="32883" y="28999"/>
                    <a:pt x="32865" y="28931"/>
                  </a:cubicBezTo>
                  <a:cubicBezTo>
                    <a:pt x="32843" y="28840"/>
                    <a:pt x="32799" y="28760"/>
                    <a:pt x="32736" y="28691"/>
                  </a:cubicBezTo>
                  <a:lnTo>
                    <a:pt x="32734" y="28689"/>
                  </a:lnTo>
                  <a:cubicBezTo>
                    <a:pt x="32700" y="28662"/>
                    <a:pt x="32666" y="28633"/>
                    <a:pt x="32632" y="28606"/>
                  </a:cubicBezTo>
                  <a:lnTo>
                    <a:pt x="32512" y="28552"/>
                  </a:lnTo>
                  <a:lnTo>
                    <a:pt x="32381" y="28530"/>
                  </a:lnTo>
                  <a:cubicBezTo>
                    <a:pt x="32337" y="28533"/>
                    <a:pt x="32293" y="28539"/>
                    <a:pt x="32250" y="28543"/>
                  </a:cubicBezTo>
                  <a:cubicBezTo>
                    <a:pt x="32206" y="28559"/>
                    <a:pt x="32163" y="28575"/>
                    <a:pt x="32121" y="28591"/>
                  </a:cubicBezTo>
                  <a:lnTo>
                    <a:pt x="32084" y="28619"/>
                  </a:lnTo>
                  <a:cubicBezTo>
                    <a:pt x="31914" y="28315"/>
                    <a:pt x="31777" y="27995"/>
                    <a:pt x="31628" y="27683"/>
                  </a:cubicBezTo>
                  <a:cubicBezTo>
                    <a:pt x="31614" y="27650"/>
                    <a:pt x="31592" y="27621"/>
                    <a:pt x="31577" y="27590"/>
                  </a:cubicBezTo>
                  <a:lnTo>
                    <a:pt x="31577" y="27590"/>
                  </a:lnTo>
                  <a:cubicBezTo>
                    <a:pt x="31619" y="27611"/>
                    <a:pt x="31661" y="27629"/>
                    <a:pt x="31700" y="27654"/>
                  </a:cubicBezTo>
                  <a:cubicBezTo>
                    <a:pt x="31933" y="27787"/>
                    <a:pt x="32154" y="27953"/>
                    <a:pt x="32406" y="28056"/>
                  </a:cubicBezTo>
                  <a:cubicBezTo>
                    <a:pt x="32468" y="28082"/>
                    <a:pt x="32533" y="28099"/>
                    <a:pt x="32594" y="28133"/>
                  </a:cubicBezTo>
                  <a:cubicBezTo>
                    <a:pt x="32598" y="28134"/>
                    <a:pt x="32603" y="28138"/>
                    <a:pt x="32609" y="28141"/>
                  </a:cubicBezTo>
                  <a:cubicBezTo>
                    <a:pt x="32609" y="28146"/>
                    <a:pt x="32606" y="28149"/>
                    <a:pt x="32609" y="28153"/>
                  </a:cubicBezTo>
                  <a:cubicBezTo>
                    <a:pt x="32609" y="28204"/>
                    <a:pt x="32623" y="28251"/>
                    <a:pt x="32648" y="28298"/>
                  </a:cubicBezTo>
                  <a:cubicBezTo>
                    <a:pt x="32668" y="28324"/>
                    <a:pt x="32688" y="28351"/>
                    <a:pt x="32707" y="28380"/>
                  </a:cubicBezTo>
                  <a:cubicBezTo>
                    <a:pt x="32733" y="28400"/>
                    <a:pt x="32758" y="28422"/>
                    <a:pt x="32784" y="28442"/>
                  </a:cubicBezTo>
                  <a:cubicBezTo>
                    <a:pt x="32812" y="28454"/>
                    <a:pt x="32843" y="28468"/>
                    <a:pt x="32872" y="28481"/>
                  </a:cubicBezTo>
                  <a:cubicBezTo>
                    <a:pt x="32905" y="28487"/>
                    <a:pt x="32935" y="28493"/>
                    <a:pt x="32967" y="28497"/>
                  </a:cubicBezTo>
                  <a:cubicBezTo>
                    <a:pt x="33000" y="28494"/>
                    <a:pt x="33032" y="28493"/>
                    <a:pt x="33066" y="28488"/>
                  </a:cubicBezTo>
                  <a:cubicBezTo>
                    <a:pt x="33067" y="28488"/>
                    <a:pt x="33067" y="28487"/>
                    <a:pt x="33068" y="28487"/>
                  </a:cubicBezTo>
                  <a:cubicBezTo>
                    <a:pt x="33102" y="28510"/>
                    <a:pt x="33138" y="28529"/>
                    <a:pt x="33177" y="28530"/>
                  </a:cubicBezTo>
                  <a:cubicBezTo>
                    <a:pt x="33187" y="28530"/>
                    <a:pt x="33194" y="28526"/>
                    <a:pt x="33203" y="28526"/>
                  </a:cubicBezTo>
                  <a:cubicBezTo>
                    <a:pt x="33213" y="28536"/>
                    <a:pt x="33225" y="28545"/>
                    <a:pt x="33235" y="28552"/>
                  </a:cubicBezTo>
                  <a:cubicBezTo>
                    <a:pt x="33245" y="28633"/>
                    <a:pt x="33262" y="28713"/>
                    <a:pt x="33303" y="28786"/>
                  </a:cubicBezTo>
                  <a:cubicBezTo>
                    <a:pt x="33340" y="28864"/>
                    <a:pt x="33394" y="28928"/>
                    <a:pt x="33466" y="28977"/>
                  </a:cubicBezTo>
                  <a:cubicBezTo>
                    <a:pt x="33527" y="29035"/>
                    <a:pt x="33596" y="29073"/>
                    <a:pt x="33679" y="29094"/>
                  </a:cubicBezTo>
                  <a:cubicBezTo>
                    <a:pt x="33732" y="29113"/>
                    <a:pt x="33785" y="29122"/>
                    <a:pt x="33838" y="29122"/>
                  </a:cubicBezTo>
                  <a:cubicBezTo>
                    <a:pt x="33866" y="29122"/>
                    <a:pt x="33893" y="29120"/>
                    <a:pt x="33920" y="29115"/>
                  </a:cubicBezTo>
                  <a:cubicBezTo>
                    <a:pt x="34006" y="29115"/>
                    <a:pt x="34087" y="29090"/>
                    <a:pt x="34160" y="29047"/>
                  </a:cubicBezTo>
                  <a:cubicBezTo>
                    <a:pt x="34207" y="29015"/>
                    <a:pt x="34253" y="28982"/>
                    <a:pt x="34298" y="28948"/>
                  </a:cubicBezTo>
                  <a:lnTo>
                    <a:pt x="34298" y="28948"/>
                  </a:lnTo>
                  <a:cubicBezTo>
                    <a:pt x="34293" y="28958"/>
                    <a:pt x="34288" y="28970"/>
                    <a:pt x="34283" y="28980"/>
                  </a:cubicBezTo>
                  <a:cubicBezTo>
                    <a:pt x="34282" y="28987"/>
                    <a:pt x="34280" y="28995"/>
                    <a:pt x="34276" y="29002"/>
                  </a:cubicBezTo>
                  <a:cubicBezTo>
                    <a:pt x="34269" y="29022"/>
                    <a:pt x="34266" y="29042"/>
                    <a:pt x="34266" y="29061"/>
                  </a:cubicBezTo>
                  <a:cubicBezTo>
                    <a:pt x="34262" y="29076"/>
                    <a:pt x="34267" y="29093"/>
                    <a:pt x="34266" y="29107"/>
                  </a:cubicBezTo>
                  <a:lnTo>
                    <a:pt x="34260" y="29118"/>
                  </a:lnTo>
                  <a:cubicBezTo>
                    <a:pt x="34246" y="29160"/>
                    <a:pt x="34243" y="29203"/>
                    <a:pt x="34250" y="29246"/>
                  </a:cubicBezTo>
                  <a:cubicBezTo>
                    <a:pt x="34250" y="29291"/>
                    <a:pt x="34262" y="29335"/>
                    <a:pt x="34286" y="29375"/>
                  </a:cubicBezTo>
                  <a:cubicBezTo>
                    <a:pt x="34304" y="29398"/>
                    <a:pt x="34322" y="29423"/>
                    <a:pt x="34338" y="29447"/>
                  </a:cubicBezTo>
                  <a:cubicBezTo>
                    <a:pt x="34380" y="29491"/>
                    <a:pt x="34428" y="29520"/>
                    <a:pt x="34484" y="29537"/>
                  </a:cubicBezTo>
                  <a:cubicBezTo>
                    <a:pt x="34486" y="29537"/>
                    <a:pt x="34486" y="29537"/>
                    <a:pt x="34489" y="29538"/>
                  </a:cubicBezTo>
                  <a:cubicBezTo>
                    <a:pt x="34518" y="29544"/>
                    <a:pt x="34547" y="29549"/>
                    <a:pt x="34575" y="29553"/>
                  </a:cubicBezTo>
                  <a:lnTo>
                    <a:pt x="34601" y="29553"/>
                  </a:lnTo>
                  <a:cubicBezTo>
                    <a:pt x="34607" y="29553"/>
                    <a:pt x="34612" y="29557"/>
                    <a:pt x="34616" y="29559"/>
                  </a:cubicBezTo>
                  <a:cubicBezTo>
                    <a:pt x="34636" y="29564"/>
                    <a:pt x="34655" y="29567"/>
                    <a:pt x="34674" y="29567"/>
                  </a:cubicBezTo>
                  <a:cubicBezTo>
                    <a:pt x="34713" y="29564"/>
                    <a:pt x="34749" y="29560"/>
                    <a:pt x="34787" y="29557"/>
                  </a:cubicBezTo>
                  <a:cubicBezTo>
                    <a:pt x="34826" y="29550"/>
                    <a:pt x="34873" y="29528"/>
                    <a:pt x="34912" y="29508"/>
                  </a:cubicBezTo>
                  <a:lnTo>
                    <a:pt x="34924" y="29502"/>
                  </a:lnTo>
                  <a:lnTo>
                    <a:pt x="35021" y="29433"/>
                  </a:lnTo>
                  <a:cubicBezTo>
                    <a:pt x="35024" y="29430"/>
                    <a:pt x="35024" y="29429"/>
                    <a:pt x="35025" y="29429"/>
                  </a:cubicBezTo>
                  <a:cubicBezTo>
                    <a:pt x="35028" y="29426"/>
                    <a:pt x="35032" y="29420"/>
                    <a:pt x="35035" y="29416"/>
                  </a:cubicBezTo>
                  <a:cubicBezTo>
                    <a:pt x="35064" y="29379"/>
                    <a:pt x="35098" y="29346"/>
                    <a:pt x="35122" y="29307"/>
                  </a:cubicBezTo>
                  <a:cubicBezTo>
                    <a:pt x="35144" y="29275"/>
                    <a:pt x="35158" y="29241"/>
                    <a:pt x="35170" y="29203"/>
                  </a:cubicBezTo>
                  <a:cubicBezTo>
                    <a:pt x="35177" y="29165"/>
                    <a:pt x="35183" y="29126"/>
                    <a:pt x="35187" y="29090"/>
                  </a:cubicBezTo>
                  <a:cubicBezTo>
                    <a:pt x="35187" y="29080"/>
                    <a:pt x="35179" y="28985"/>
                    <a:pt x="35177" y="28972"/>
                  </a:cubicBezTo>
                  <a:cubicBezTo>
                    <a:pt x="35177" y="28970"/>
                    <a:pt x="35176" y="28966"/>
                    <a:pt x="35176" y="28964"/>
                  </a:cubicBezTo>
                  <a:cubicBezTo>
                    <a:pt x="35166" y="28924"/>
                    <a:pt x="35151" y="28885"/>
                    <a:pt x="35132" y="28849"/>
                  </a:cubicBezTo>
                  <a:cubicBezTo>
                    <a:pt x="35124" y="28834"/>
                    <a:pt x="35112" y="28820"/>
                    <a:pt x="35104" y="28809"/>
                  </a:cubicBezTo>
                  <a:lnTo>
                    <a:pt x="35104" y="28809"/>
                  </a:lnTo>
                  <a:cubicBezTo>
                    <a:pt x="35091" y="28791"/>
                    <a:pt x="35066" y="28757"/>
                    <a:pt x="35060" y="28750"/>
                  </a:cubicBezTo>
                  <a:cubicBezTo>
                    <a:pt x="35031" y="28721"/>
                    <a:pt x="34998" y="28695"/>
                    <a:pt x="34963" y="28674"/>
                  </a:cubicBezTo>
                  <a:cubicBezTo>
                    <a:pt x="34946" y="28662"/>
                    <a:pt x="34925" y="28655"/>
                    <a:pt x="34908" y="28646"/>
                  </a:cubicBezTo>
                  <a:cubicBezTo>
                    <a:pt x="34852" y="28611"/>
                    <a:pt x="34790" y="28594"/>
                    <a:pt x="34723" y="28590"/>
                  </a:cubicBezTo>
                  <a:cubicBezTo>
                    <a:pt x="34720" y="28590"/>
                    <a:pt x="34717" y="28590"/>
                    <a:pt x="34714" y="28590"/>
                  </a:cubicBezTo>
                  <a:cubicBezTo>
                    <a:pt x="34649" y="28590"/>
                    <a:pt x="34587" y="28604"/>
                    <a:pt x="34529" y="28635"/>
                  </a:cubicBezTo>
                  <a:cubicBezTo>
                    <a:pt x="34497" y="28653"/>
                    <a:pt x="34476" y="28684"/>
                    <a:pt x="34450" y="28710"/>
                  </a:cubicBezTo>
                  <a:cubicBezTo>
                    <a:pt x="34455" y="28697"/>
                    <a:pt x="34463" y="28685"/>
                    <a:pt x="34467" y="28674"/>
                  </a:cubicBezTo>
                  <a:cubicBezTo>
                    <a:pt x="34476" y="28620"/>
                    <a:pt x="34484" y="28567"/>
                    <a:pt x="34493" y="28514"/>
                  </a:cubicBezTo>
                  <a:cubicBezTo>
                    <a:pt x="34497" y="28400"/>
                    <a:pt x="34471" y="28292"/>
                    <a:pt x="34419" y="28191"/>
                  </a:cubicBezTo>
                  <a:cubicBezTo>
                    <a:pt x="34382" y="28112"/>
                    <a:pt x="34327" y="28049"/>
                    <a:pt x="34254" y="28001"/>
                  </a:cubicBezTo>
                  <a:cubicBezTo>
                    <a:pt x="34195" y="27943"/>
                    <a:pt x="34124" y="27904"/>
                    <a:pt x="34043" y="27882"/>
                  </a:cubicBezTo>
                  <a:cubicBezTo>
                    <a:pt x="34004" y="27868"/>
                    <a:pt x="33962" y="27861"/>
                    <a:pt x="33922" y="27858"/>
                  </a:cubicBezTo>
                  <a:cubicBezTo>
                    <a:pt x="33958" y="27778"/>
                    <a:pt x="33980" y="27700"/>
                    <a:pt x="33961" y="27612"/>
                  </a:cubicBezTo>
                  <a:cubicBezTo>
                    <a:pt x="33941" y="27527"/>
                    <a:pt x="33878" y="27433"/>
                    <a:pt x="33799" y="27389"/>
                  </a:cubicBezTo>
                  <a:cubicBezTo>
                    <a:pt x="33743" y="27358"/>
                    <a:pt x="33677" y="27336"/>
                    <a:pt x="33611" y="27336"/>
                  </a:cubicBezTo>
                  <a:cubicBezTo>
                    <a:pt x="33586" y="27336"/>
                    <a:pt x="33561" y="27339"/>
                    <a:pt x="33537" y="27346"/>
                  </a:cubicBezTo>
                  <a:cubicBezTo>
                    <a:pt x="33449" y="27369"/>
                    <a:pt x="33358" y="27423"/>
                    <a:pt x="33314" y="27506"/>
                  </a:cubicBezTo>
                  <a:cubicBezTo>
                    <a:pt x="33293" y="27550"/>
                    <a:pt x="33271" y="27593"/>
                    <a:pt x="33249" y="27635"/>
                  </a:cubicBezTo>
                  <a:lnTo>
                    <a:pt x="33217" y="27700"/>
                  </a:lnTo>
                  <a:cubicBezTo>
                    <a:pt x="33203" y="27731"/>
                    <a:pt x="33190" y="27758"/>
                    <a:pt x="33181" y="27786"/>
                  </a:cubicBezTo>
                  <a:cubicBezTo>
                    <a:pt x="33175" y="27781"/>
                    <a:pt x="33168" y="27780"/>
                    <a:pt x="33162" y="27777"/>
                  </a:cubicBezTo>
                  <a:lnTo>
                    <a:pt x="33160" y="27777"/>
                  </a:lnTo>
                  <a:cubicBezTo>
                    <a:pt x="33155" y="27777"/>
                    <a:pt x="33154" y="27774"/>
                    <a:pt x="33151" y="27774"/>
                  </a:cubicBezTo>
                  <a:cubicBezTo>
                    <a:pt x="33145" y="27773"/>
                    <a:pt x="33138" y="27771"/>
                    <a:pt x="33132" y="27770"/>
                  </a:cubicBezTo>
                  <a:lnTo>
                    <a:pt x="33094" y="27758"/>
                  </a:lnTo>
                  <a:cubicBezTo>
                    <a:pt x="33061" y="27752"/>
                    <a:pt x="33031" y="27748"/>
                    <a:pt x="32999" y="27742"/>
                  </a:cubicBezTo>
                  <a:cubicBezTo>
                    <a:pt x="32966" y="27745"/>
                    <a:pt x="32934" y="27748"/>
                    <a:pt x="32901" y="27751"/>
                  </a:cubicBezTo>
                  <a:cubicBezTo>
                    <a:pt x="32849" y="27760"/>
                    <a:pt x="32804" y="27784"/>
                    <a:pt x="32763" y="27816"/>
                  </a:cubicBezTo>
                  <a:cubicBezTo>
                    <a:pt x="32733" y="27832"/>
                    <a:pt x="32710" y="27856"/>
                    <a:pt x="32691" y="27885"/>
                  </a:cubicBezTo>
                  <a:cubicBezTo>
                    <a:pt x="32678" y="27896"/>
                    <a:pt x="32675" y="27911"/>
                    <a:pt x="32666" y="27926"/>
                  </a:cubicBezTo>
                  <a:cubicBezTo>
                    <a:pt x="32627" y="27907"/>
                    <a:pt x="32591" y="27887"/>
                    <a:pt x="32551" y="27872"/>
                  </a:cubicBezTo>
                  <a:cubicBezTo>
                    <a:pt x="32302" y="27788"/>
                    <a:pt x="32097" y="27629"/>
                    <a:pt x="31867" y="27509"/>
                  </a:cubicBezTo>
                  <a:cubicBezTo>
                    <a:pt x="31758" y="27452"/>
                    <a:pt x="31637" y="27424"/>
                    <a:pt x="31528" y="27366"/>
                  </a:cubicBezTo>
                  <a:cubicBezTo>
                    <a:pt x="31485" y="27344"/>
                    <a:pt x="31446" y="27310"/>
                    <a:pt x="31404" y="27278"/>
                  </a:cubicBezTo>
                  <a:cubicBezTo>
                    <a:pt x="31381" y="27239"/>
                    <a:pt x="31365" y="27198"/>
                    <a:pt x="31339" y="27162"/>
                  </a:cubicBezTo>
                  <a:cubicBezTo>
                    <a:pt x="31232" y="26999"/>
                    <a:pt x="31087" y="26874"/>
                    <a:pt x="30967" y="26724"/>
                  </a:cubicBezTo>
                  <a:cubicBezTo>
                    <a:pt x="30711" y="26413"/>
                    <a:pt x="30461" y="26117"/>
                    <a:pt x="30229" y="25788"/>
                  </a:cubicBezTo>
                  <a:cubicBezTo>
                    <a:pt x="30198" y="25742"/>
                    <a:pt x="30160" y="25696"/>
                    <a:pt x="30122" y="25648"/>
                  </a:cubicBezTo>
                  <a:lnTo>
                    <a:pt x="30122" y="25648"/>
                  </a:lnTo>
                  <a:cubicBezTo>
                    <a:pt x="30446" y="25733"/>
                    <a:pt x="30772" y="25819"/>
                    <a:pt x="31099" y="25900"/>
                  </a:cubicBezTo>
                  <a:cubicBezTo>
                    <a:pt x="31791" y="26072"/>
                    <a:pt x="32490" y="26218"/>
                    <a:pt x="33180" y="26406"/>
                  </a:cubicBezTo>
                  <a:cubicBezTo>
                    <a:pt x="33703" y="26549"/>
                    <a:pt x="34237" y="26630"/>
                    <a:pt x="34765" y="26740"/>
                  </a:cubicBezTo>
                  <a:cubicBezTo>
                    <a:pt x="34765" y="26746"/>
                    <a:pt x="34768" y="26752"/>
                    <a:pt x="34768" y="26757"/>
                  </a:cubicBezTo>
                  <a:cubicBezTo>
                    <a:pt x="34735" y="26767"/>
                    <a:pt x="34701" y="26779"/>
                    <a:pt x="34669" y="26793"/>
                  </a:cubicBezTo>
                  <a:cubicBezTo>
                    <a:pt x="34659" y="26796"/>
                    <a:pt x="34652" y="26801"/>
                    <a:pt x="34645" y="26805"/>
                  </a:cubicBezTo>
                  <a:cubicBezTo>
                    <a:pt x="34619" y="26825"/>
                    <a:pt x="34591" y="26846"/>
                    <a:pt x="34564" y="26863"/>
                  </a:cubicBezTo>
                  <a:cubicBezTo>
                    <a:pt x="34536" y="26887"/>
                    <a:pt x="34518" y="26912"/>
                    <a:pt x="34500" y="26942"/>
                  </a:cubicBezTo>
                  <a:cubicBezTo>
                    <a:pt x="34499" y="26948"/>
                    <a:pt x="34496" y="26953"/>
                    <a:pt x="34493" y="26957"/>
                  </a:cubicBezTo>
                  <a:cubicBezTo>
                    <a:pt x="34461" y="27028"/>
                    <a:pt x="34418" y="27109"/>
                    <a:pt x="34419" y="27188"/>
                  </a:cubicBezTo>
                  <a:cubicBezTo>
                    <a:pt x="34421" y="27229"/>
                    <a:pt x="34426" y="27271"/>
                    <a:pt x="34431" y="27310"/>
                  </a:cubicBezTo>
                  <a:cubicBezTo>
                    <a:pt x="34431" y="27314"/>
                    <a:pt x="34432" y="27318"/>
                    <a:pt x="34432" y="27323"/>
                  </a:cubicBezTo>
                  <a:cubicBezTo>
                    <a:pt x="34442" y="27372"/>
                    <a:pt x="34464" y="27418"/>
                    <a:pt x="34496" y="27459"/>
                  </a:cubicBezTo>
                  <a:cubicBezTo>
                    <a:pt x="34496" y="27462"/>
                    <a:pt x="34497" y="27463"/>
                    <a:pt x="34497" y="27467"/>
                  </a:cubicBezTo>
                  <a:cubicBezTo>
                    <a:pt x="34505" y="27511"/>
                    <a:pt x="34528" y="27554"/>
                    <a:pt x="34558" y="27586"/>
                  </a:cubicBezTo>
                  <a:cubicBezTo>
                    <a:pt x="34573" y="27603"/>
                    <a:pt x="34590" y="27618"/>
                    <a:pt x="34607" y="27626"/>
                  </a:cubicBezTo>
                  <a:cubicBezTo>
                    <a:pt x="34633" y="27642"/>
                    <a:pt x="34662" y="27654"/>
                    <a:pt x="34691" y="27655"/>
                  </a:cubicBezTo>
                  <a:cubicBezTo>
                    <a:pt x="34701" y="27657"/>
                    <a:pt x="34710" y="27658"/>
                    <a:pt x="34722" y="27661"/>
                  </a:cubicBezTo>
                  <a:cubicBezTo>
                    <a:pt x="34725" y="27661"/>
                    <a:pt x="34728" y="27661"/>
                    <a:pt x="34731" y="27661"/>
                  </a:cubicBezTo>
                  <a:cubicBezTo>
                    <a:pt x="34770" y="27661"/>
                    <a:pt x="34807" y="27652"/>
                    <a:pt x="34843" y="27632"/>
                  </a:cubicBezTo>
                  <a:cubicBezTo>
                    <a:pt x="34886" y="27608"/>
                    <a:pt x="34902" y="27586"/>
                    <a:pt x="34927" y="27554"/>
                  </a:cubicBezTo>
                  <a:cubicBezTo>
                    <a:pt x="34946" y="27546"/>
                    <a:pt x="34966" y="27541"/>
                    <a:pt x="34982" y="27528"/>
                  </a:cubicBezTo>
                  <a:cubicBezTo>
                    <a:pt x="34989" y="27524"/>
                    <a:pt x="34992" y="27519"/>
                    <a:pt x="34998" y="27517"/>
                  </a:cubicBezTo>
                  <a:lnTo>
                    <a:pt x="34998" y="27517"/>
                  </a:lnTo>
                  <a:cubicBezTo>
                    <a:pt x="34992" y="27525"/>
                    <a:pt x="34992" y="27535"/>
                    <a:pt x="34989" y="27546"/>
                  </a:cubicBezTo>
                  <a:cubicBezTo>
                    <a:pt x="34982" y="27556"/>
                    <a:pt x="34975" y="27567"/>
                    <a:pt x="34970" y="27579"/>
                  </a:cubicBezTo>
                  <a:cubicBezTo>
                    <a:pt x="34949" y="27618"/>
                    <a:pt x="34940" y="27658"/>
                    <a:pt x="34940" y="27702"/>
                  </a:cubicBezTo>
                  <a:cubicBezTo>
                    <a:pt x="34937" y="27748"/>
                    <a:pt x="34946" y="27791"/>
                    <a:pt x="34963" y="27830"/>
                  </a:cubicBezTo>
                  <a:cubicBezTo>
                    <a:pt x="34969" y="27846"/>
                    <a:pt x="34975" y="27861"/>
                    <a:pt x="34982" y="27878"/>
                  </a:cubicBezTo>
                  <a:cubicBezTo>
                    <a:pt x="34985" y="27887"/>
                    <a:pt x="34989" y="27894"/>
                    <a:pt x="34992" y="27903"/>
                  </a:cubicBezTo>
                  <a:lnTo>
                    <a:pt x="35014" y="27952"/>
                  </a:lnTo>
                  <a:cubicBezTo>
                    <a:pt x="35045" y="28017"/>
                    <a:pt x="35098" y="28060"/>
                    <a:pt x="35148" y="28107"/>
                  </a:cubicBezTo>
                  <a:cubicBezTo>
                    <a:pt x="35179" y="28141"/>
                    <a:pt x="35215" y="28167"/>
                    <a:pt x="35258" y="28182"/>
                  </a:cubicBezTo>
                  <a:cubicBezTo>
                    <a:pt x="35299" y="28204"/>
                    <a:pt x="35339" y="28214"/>
                    <a:pt x="35387" y="28214"/>
                  </a:cubicBezTo>
                  <a:cubicBezTo>
                    <a:pt x="35416" y="28211"/>
                    <a:pt x="35446" y="28208"/>
                    <a:pt x="35475" y="28205"/>
                  </a:cubicBezTo>
                  <a:cubicBezTo>
                    <a:pt x="35523" y="28196"/>
                    <a:pt x="35563" y="28176"/>
                    <a:pt x="35599" y="28146"/>
                  </a:cubicBezTo>
                  <a:cubicBezTo>
                    <a:pt x="35627" y="28131"/>
                    <a:pt x="35649" y="28110"/>
                    <a:pt x="35664" y="28084"/>
                  </a:cubicBezTo>
                  <a:cubicBezTo>
                    <a:pt x="35696" y="28052"/>
                    <a:pt x="35718" y="28013"/>
                    <a:pt x="35730" y="27968"/>
                  </a:cubicBezTo>
                  <a:cubicBezTo>
                    <a:pt x="35735" y="27939"/>
                    <a:pt x="35740" y="27910"/>
                    <a:pt x="35744" y="27881"/>
                  </a:cubicBezTo>
                  <a:cubicBezTo>
                    <a:pt x="35747" y="27820"/>
                    <a:pt x="35734" y="27760"/>
                    <a:pt x="35704" y="27706"/>
                  </a:cubicBezTo>
                  <a:cubicBezTo>
                    <a:pt x="35691" y="27687"/>
                    <a:pt x="35678" y="27668"/>
                    <a:pt x="35664" y="27650"/>
                  </a:cubicBezTo>
                  <a:cubicBezTo>
                    <a:pt x="35643" y="27615"/>
                    <a:pt x="35621" y="27579"/>
                    <a:pt x="35595" y="27550"/>
                  </a:cubicBezTo>
                  <a:cubicBezTo>
                    <a:pt x="35576" y="27530"/>
                    <a:pt x="35554" y="27513"/>
                    <a:pt x="35532" y="27497"/>
                  </a:cubicBezTo>
                  <a:lnTo>
                    <a:pt x="35532" y="27497"/>
                  </a:lnTo>
                  <a:cubicBezTo>
                    <a:pt x="35528" y="27494"/>
                    <a:pt x="35524" y="27491"/>
                    <a:pt x="35520" y="27488"/>
                  </a:cubicBezTo>
                  <a:cubicBezTo>
                    <a:pt x="35498" y="27467"/>
                    <a:pt x="35475" y="27447"/>
                    <a:pt x="35452" y="27431"/>
                  </a:cubicBezTo>
                  <a:cubicBezTo>
                    <a:pt x="35426" y="27420"/>
                    <a:pt x="35400" y="27408"/>
                    <a:pt x="35374" y="27397"/>
                  </a:cubicBezTo>
                  <a:cubicBezTo>
                    <a:pt x="35345" y="27391"/>
                    <a:pt x="35317" y="27388"/>
                    <a:pt x="35288" y="27382"/>
                  </a:cubicBezTo>
                  <a:cubicBezTo>
                    <a:pt x="35281" y="27382"/>
                    <a:pt x="35277" y="27384"/>
                    <a:pt x="35271" y="27384"/>
                  </a:cubicBezTo>
                  <a:cubicBezTo>
                    <a:pt x="35265" y="27384"/>
                    <a:pt x="35262" y="27381"/>
                    <a:pt x="35257" y="27379"/>
                  </a:cubicBezTo>
                  <a:cubicBezTo>
                    <a:pt x="35236" y="27379"/>
                    <a:pt x="35220" y="27388"/>
                    <a:pt x="35202" y="27391"/>
                  </a:cubicBezTo>
                  <a:cubicBezTo>
                    <a:pt x="35200" y="27392"/>
                    <a:pt x="35198" y="27392"/>
                    <a:pt x="35197" y="27392"/>
                  </a:cubicBezTo>
                  <a:cubicBezTo>
                    <a:pt x="35195" y="27392"/>
                    <a:pt x="35193" y="27392"/>
                    <a:pt x="35192" y="27394"/>
                  </a:cubicBezTo>
                  <a:lnTo>
                    <a:pt x="35194" y="27394"/>
                  </a:lnTo>
                  <a:cubicBezTo>
                    <a:pt x="35166" y="27398"/>
                    <a:pt x="35137" y="27398"/>
                    <a:pt x="35112" y="27412"/>
                  </a:cubicBezTo>
                  <a:cubicBezTo>
                    <a:pt x="35092" y="27424"/>
                    <a:pt x="35079" y="27444"/>
                    <a:pt x="35063" y="27460"/>
                  </a:cubicBezTo>
                  <a:cubicBezTo>
                    <a:pt x="35111" y="27408"/>
                    <a:pt x="35126" y="27384"/>
                    <a:pt x="35154" y="27308"/>
                  </a:cubicBezTo>
                  <a:cubicBezTo>
                    <a:pt x="35155" y="27303"/>
                    <a:pt x="35157" y="27300"/>
                    <a:pt x="35158" y="27294"/>
                  </a:cubicBezTo>
                  <a:cubicBezTo>
                    <a:pt x="35161" y="27292"/>
                    <a:pt x="35161" y="27288"/>
                    <a:pt x="35163" y="27287"/>
                  </a:cubicBezTo>
                  <a:lnTo>
                    <a:pt x="35163" y="27285"/>
                  </a:lnTo>
                  <a:cubicBezTo>
                    <a:pt x="35165" y="27279"/>
                    <a:pt x="35168" y="27272"/>
                    <a:pt x="35171" y="27265"/>
                  </a:cubicBezTo>
                  <a:lnTo>
                    <a:pt x="35171" y="27265"/>
                  </a:lnTo>
                  <a:cubicBezTo>
                    <a:pt x="35170" y="27267"/>
                    <a:pt x="35169" y="27269"/>
                    <a:pt x="35168" y="27271"/>
                  </a:cubicBezTo>
                  <a:lnTo>
                    <a:pt x="35168" y="27271"/>
                  </a:lnTo>
                  <a:cubicBezTo>
                    <a:pt x="35169" y="27267"/>
                    <a:pt x="35170" y="27262"/>
                    <a:pt x="35171" y="27258"/>
                  </a:cubicBezTo>
                  <a:cubicBezTo>
                    <a:pt x="35193" y="27266"/>
                    <a:pt x="35212" y="27279"/>
                    <a:pt x="35235" y="27287"/>
                  </a:cubicBezTo>
                  <a:cubicBezTo>
                    <a:pt x="35289" y="27305"/>
                    <a:pt x="35343" y="27314"/>
                    <a:pt x="35398" y="27314"/>
                  </a:cubicBezTo>
                  <a:cubicBezTo>
                    <a:pt x="35427" y="27314"/>
                    <a:pt x="35457" y="27312"/>
                    <a:pt x="35487" y="27307"/>
                  </a:cubicBezTo>
                  <a:cubicBezTo>
                    <a:pt x="35575" y="27307"/>
                    <a:pt x="35657" y="27282"/>
                    <a:pt x="35735" y="27236"/>
                  </a:cubicBezTo>
                  <a:cubicBezTo>
                    <a:pt x="35830" y="27186"/>
                    <a:pt x="35904" y="27115"/>
                    <a:pt x="35963" y="27030"/>
                  </a:cubicBezTo>
                  <a:lnTo>
                    <a:pt x="35963" y="27030"/>
                  </a:lnTo>
                  <a:cubicBezTo>
                    <a:pt x="35951" y="27056"/>
                    <a:pt x="35938" y="27083"/>
                    <a:pt x="35929" y="27112"/>
                  </a:cubicBezTo>
                  <a:cubicBezTo>
                    <a:pt x="35925" y="27120"/>
                    <a:pt x="35922" y="27130"/>
                    <a:pt x="35920" y="27141"/>
                  </a:cubicBezTo>
                  <a:cubicBezTo>
                    <a:pt x="35915" y="27159"/>
                    <a:pt x="35909" y="27178"/>
                    <a:pt x="35902" y="27196"/>
                  </a:cubicBezTo>
                  <a:cubicBezTo>
                    <a:pt x="35900" y="27198"/>
                    <a:pt x="35900" y="27201"/>
                    <a:pt x="35899" y="27203"/>
                  </a:cubicBezTo>
                  <a:cubicBezTo>
                    <a:pt x="35887" y="27235"/>
                    <a:pt x="35881" y="27266"/>
                    <a:pt x="35881" y="27300"/>
                  </a:cubicBezTo>
                  <a:cubicBezTo>
                    <a:pt x="35881" y="27316"/>
                    <a:pt x="35884" y="27331"/>
                    <a:pt x="35886" y="27347"/>
                  </a:cubicBezTo>
                  <a:cubicBezTo>
                    <a:pt x="35886" y="27357"/>
                    <a:pt x="35892" y="27362"/>
                    <a:pt x="35892" y="27372"/>
                  </a:cubicBezTo>
                  <a:lnTo>
                    <a:pt x="35892" y="27382"/>
                  </a:lnTo>
                  <a:cubicBezTo>
                    <a:pt x="35892" y="27389"/>
                    <a:pt x="35893" y="27395"/>
                    <a:pt x="35893" y="27402"/>
                  </a:cubicBezTo>
                  <a:lnTo>
                    <a:pt x="35893" y="27404"/>
                  </a:lnTo>
                  <a:cubicBezTo>
                    <a:pt x="35894" y="27434"/>
                    <a:pt x="35896" y="27467"/>
                    <a:pt x="35900" y="27498"/>
                  </a:cubicBezTo>
                  <a:cubicBezTo>
                    <a:pt x="35913" y="27550"/>
                    <a:pt x="35936" y="27596"/>
                    <a:pt x="35974" y="27635"/>
                  </a:cubicBezTo>
                  <a:cubicBezTo>
                    <a:pt x="36000" y="27664"/>
                    <a:pt x="36032" y="27686"/>
                    <a:pt x="36068" y="27699"/>
                  </a:cubicBezTo>
                  <a:cubicBezTo>
                    <a:pt x="36101" y="27716"/>
                    <a:pt x="36137" y="27726"/>
                    <a:pt x="36176" y="27726"/>
                  </a:cubicBezTo>
                  <a:cubicBezTo>
                    <a:pt x="36179" y="27726"/>
                    <a:pt x="36182" y="27726"/>
                    <a:pt x="36185" y="27726"/>
                  </a:cubicBezTo>
                  <a:cubicBezTo>
                    <a:pt x="36234" y="27726"/>
                    <a:pt x="36282" y="27715"/>
                    <a:pt x="36327" y="27692"/>
                  </a:cubicBezTo>
                  <a:cubicBezTo>
                    <a:pt x="36344" y="27683"/>
                    <a:pt x="36363" y="27676"/>
                    <a:pt x="36383" y="27668"/>
                  </a:cubicBezTo>
                  <a:cubicBezTo>
                    <a:pt x="36392" y="27664"/>
                    <a:pt x="36401" y="27661"/>
                    <a:pt x="36409" y="27655"/>
                  </a:cubicBezTo>
                  <a:cubicBezTo>
                    <a:pt x="36445" y="27635"/>
                    <a:pt x="36480" y="27611"/>
                    <a:pt x="36509" y="27583"/>
                  </a:cubicBezTo>
                  <a:cubicBezTo>
                    <a:pt x="36532" y="27561"/>
                    <a:pt x="36552" y="27535"/>
                    <a:pt x="36571" y="27506"/>
                  </a:cubicBezTo>
                  <a:lnTo>
                    <a:pt x="36609" y="27420"/>
                  </a:lnTo>
                  <a:cubicBezTo>
                    <a:pt x="36615" y="27404"/>
                    <a:pt x="36618" y="27388"/>
                    <a:pt x="36618" y="27369"/>
                  </a:cubicBezTo>
                  <a:cubicBezTo>
                    <a:pt x="36631" y="27323"/>
                    <a:pt x="36629" y="27275"/>
                    <a:pt x="36616" y="27227"/>
                  </a:cubicBezTo>
                  <a:cubicBezTo>
                    <a:pt x="36616" y="27222"/>
                    <a:pt x="36615" y="27216"/>
                    <a:pt x="36615" y="27210"/>
                  </a:cubicBezTo>
                  <a:cubicBezTo>
                    <a:pt x="36612" y="27200"/>
                    <a:pt x="36609" y="27188"/>
                    <a:pt x="36605" y="27178"/>
                  </a:cubicBezTo>
                  <a:cubicBezTo>
                    <a:pt x="36597" y="27156"/>
                    <a:pt x="36590" y="27135"/>
                    <a:pt x="36589" y="27113"/>
                  </a:cubicBezTo>
                  <a:lnTo>
                    <a:pt x="36589" y="27106"/>
                  </a:lnTo>
                  <a:cubicBezTo>
                    <a:pt x="36580" y="27061"/>
                    <a:pt x="36561" y="27019"/>
                    <a:pt x="36531" y="26984"/>
                  </a:cubicBezTo>
                  <a:cubicBezTo>
                    <a:pt x="36516" y="26957"/>
                    <a:pt x="36496" y="26938"/>
                    <a:pt x="36471" y="26921"/>
                  </a:cubicBezTo>
                  <a:cubicBezTo>
                    <a:pt x="36441" y="26890"/>
                    <a:pt x="36402" y="26870"/>
                    <a:pt x="36359" y="26860"/>
                  </a:cubicBezTo>
                  <a:cubicBezTo>
                    <a:pt x="36330" y="26854"/>
                    <a:pt x="36304" y="26851"/>
                    <a:pt x="36275" y="26846"/>
                  </a:cubicBezTo>
                  <a:cubicBezTo>
                    <a:pt x="36246" y="26847"/>
                    <a:pt x="36217" y="26851"/>
                    <a:pt x="36188" y="26853"/>
                  </a:cubicBezTo>
                  <a:cubicBezTo>
                    <a:pt x="36142" y="26861"/>
                    <a:pt x="36101" y="26880"/>
                    <a:pt x="36067" y="26911"/>
                  </a:cubicBezTo>
                  <a:cubicBezTo>
                    <a:pt x="36032" y="26931"/>
                    <a:pt x="36009" y="26960"/>
                    <a:pt x="35987" y="26993"/>
                  </a:cubicBezTo>
                  <a:cubicBezTo>
                    <a:pt x="36010" y="26942"/>
                    <a:pt x="36033" y="26890"/>
                    <a:pt x="36058" y="26838"/>
                  </a:cubicBezTo>
                  <a:cubicBezTo>
                    <a:pt x="36059" y="26837"/>
                    <a:pt x="36059" y="26833"/>
                    <a:pt x="36061" y="26831"/>
                  </a:cubicBezTo>
                  <a:cubicBezTo>
                    <a:pt x="36069" y="26775"/>
                    <a:pt x="36080" y="26718"/>
                    <a:pt x="36090" y="26663"/>
                  </a:cubicBezTo>
                  <a:cubicBezTo>
                    <a:pt x="36084" y="26605"/>
                    <a:pt x="36080" y="26548"/>
                    <a:pt x="36074" y="26491"/>
                  </a:cubicBezTo>
                  <a:cubicBezTo>
                    <a:pt x="36052" y="26435"/>
                    <a:pt x="36032" y="26378"/>
                    <a:pt x="36010" y="26323"/>
                  </a:cubicBezTo>
                  <a:cubicBezTo>
                    <a:pt x="35980" y="26281"/>
                    <a:pt x="35949" y="26238"/>
                    <a:pt x="35918" y="26196"/>
                  </a:cubicBezTo>
                  <a:cubicBezTo>
                    <a:pt x="35938" y="26182"/>
                    <a:pt x="35965" y="26176"/>
                    <a:pt x="35983" y="26159"/>
                  </a:cubicBezTo>
                  <a:cubicBezTo>
                    <a:pt x="36010" y="26124"/>
                    <a:pt x="36038" y="26092"/>
                    <a:pt x="36065" y="26057"/>
                  </a:cubicBezTo>
                  <a:cubicBezTo>
                    <a:pt x="36110" y="25981"/>
                    <a:pt x="36135" y="25900"/>
                    <a:pt x="36139" y="25813"/>
                  </a:cubicBezTo>
                  <a:cubicBezTo>
                    <a:pt x="36139" y="25793"/>
                    <a:pt x="36137" y="25775"/>
                    <a:pt x="36139" y="25755"/>
                  </a:cubicBezTo>
                  <a:lnTo>
                    <a:pt x="36139" y="25748"/>
                  </a:lnTo>
                  <a:cubicBezTo>
                    <a:pt x="36133" y="25699"/>
                    <a:pt x="36130" y="25651"/>
                    <a:pt x="36126" y="25603"/>
                  </a:cubicBezTo>
                  <a:cubicBezTo>
                    <a:pt x="36116" y="25553"/>
                    <a:pt x="36097" y="25506"/>
                    <a:pt x="36072" y="25459"/>
                  </a:cubicBezTo>
                  <a:cubicBezTo>
                    <a:pt x="36043" y="25417"/>
                    <a:pt x="36012" y="25378"/>
                    <a:pt x="35983" y="25336"/>
                  </a:cubicBezTo>
                  <a:cubicBezTo>
                    <a:pt x="35947" y="25301"/>
                    <a:pt x="35909" y="25271"/>
                    <a:pt x="35867" y="25242"/>
                  </a:cubicBezTo>
                  <a:cubicBezTo>
                    <a:pt x="35866" y="25240"/>
                    <a:pt x="35863" y="25239"/>
                    <a:pt x="35860" y="25236"/>
                  </a:cubicBezTo>
                  <a:cubicBezTo>
                    <a:pt x="35857" y="25234"/>
                    <a:pt x="35855" y="25233"/>
                    <a:pt x="35851" y="25229"/>
                  </a:cubicBezTo>
                  <a:cubicBezTo>
                    <a:pt x="35841" y="25220"/>
                    <a:pt x="35828" y="25211"/>
                    <a:pt x="35816" y="25203"/>
                  </a:cubicBezTo>
                  <a:cubicBezTo>
                    <a:pt x="35757" y="25162"/>
                    <a:pt x="35692" y="25140"/>
                    <a:pt x="35624" y="25135"/>
                  </a:cubicBezTo>
                  <a:cubicBezTo>
                    <a:pt x="35597" y="25128"/>
                    <a:pt x="35571" y="25124"/>
                    <a:pt x="35544" y="25124"/>
                  </a:cubicBezTo>
                  <a:cubicBezTo>
                    <a:pt x="35525" y="25124"/>
                    <a:pt x="35506" y="25126"/>
                    <a:pt x="35487" y="25130"/>
                  </a:cubicBezTo>
                  <a:cubicBezTo>
                    <a:pt x="35414" y="25130"/>
                    <a:pt x="35345" y="25149"/>
                    <a:pt x="35281" y="25188"/>
                  </a:cubicBezTo>
                  <a:cubicBezTo>
                    <a:pt x="35242" y="25217"/>
                    <a:pt x="35205" y="25243"/>
                    <a:pt x="35164" y="25272"/>
                  </a:cubicBezTo>
                  <a:lnTo>
                    <a:pt x="35077" y="25380"/>
                  </a:lnTo>
                  <a:cubicBezTo>
                    <a:pt x="35038" y="25441"/>
                    <a:pt x="35017" y="25506"/>
                    <a:pt x="35011" y="25574"/>
                  </a:cubicBezTo>
                  <a:cubicBezTo>
                    <a:pt x="34992" y="25644"/>
                    <a:pt x="34995" y="25712"/>
                    <a:pt x="35012" y="25781"/>
                  </a:cubicBezTo>
                  <a:cubicBezTo>
                    <a:pt x="35024" y="25879"/>
                    <a:pt x="35064" y="25973"/>
                    <a:pt x="35125" y="26056"/>
                  </a:cubicBezTo>
                  <a:cubicBezTo>
                    <a:pt x="35093" y="26070"/>
                    <a:pt x="35060" y="26080"/>
                    <a:pt x="35032" y="26104"/>
                  </a:cubicBezTo>
                  <a:cubicBezTo>
                    <a:pt x="34980" y="26133"/>
                    <a:pt x="34937" y="26173"/>
                    <a:pt x="34905" y="26224"/>
                  </a:cubicBezTo>
                  <a:cubicBezTo>
                    <a:pt x="34865" y="26266"/>
                    <a:pt x="34833" y="26312"/>
                    <a:pt x="34817" y="26368"/>
                  </a:cubicBezTo>
                  <a:cubicBezTo>
                    <a:pt x="34810" y="26381"/>
                    <a:pt x="34810" y="26397"/>
                    <a:pt x="34804" y="26410"/>
                  </a:cubicBezTo>
                  <a:cubicBezTo>
                    <a:pt x="34399" y="26309"/>
                    <a:pt x="33985" y="26244"/>
                    <a:pt x="33580" y="26128"/>
                  </a:cubicBezTo>
                  <a:cubicBezTo>
                    <a:pt x="33296" y="26046"/>
                    <a:pt x="33006" y="25969"/>
                    <a:pt x="32717" y="25894"/>
                  </a:cubicBezTo>
                  <a:cubicBezTo>
                    <a:pt x="32901" y="25887"/>
                    <a:pt x="33079" y="25853"/>
                    <a:pt x="33271" y="25790"/>
                  </a:cubicBezTo>
                  <a:cubicBezTo>
                    <a:pt x="33660" y="25661"/>
                    <a:pt x="34026" y="25502"/>
                    <a:pt x="34383" y="25301"/>
                  </a:cubicBezTo>
                  <a:cubicBezTo>
                    <a:pt x="34732" y="25104"/>
                    <a:pt x="35092" y="24932"/>
                    <a:pt x="35474" y="24808"/>
                  </a:cubicBezTo>
                  <a:cubicBezTo>
                    <a:pt x="35649" y="24751"/>
                    <a:pt x="35829" y="24727"/>
                    <a:pt x="36007" y="24678"/>
                  </a:cubicBezTo>
                  <a:cubicBezTo>
                    <a:pt x="36041" y="24669"/>
                    <a:pt x="36074" y="24656"/>
                    <a:pt x="36108" y="24646"/>
                  </a:cubicBezTo>
                  <a:cubicBezTo>
                    <a:pt x="36108" y="24653"/>
                    <a:pt x="36108" y="24657"/>
                    <a:pt x="36110" y="24665"/>
                  </a:cubicBezTo>
                  <a:cubicBezTo>
                    <a:pt x="36119" y="24708"/>
                    <a:pt x="36137" y="24748"/>
                    <a:pt x="36166" y="24780"/>
                  </a:cubicBezTo>
                  <a:cubicBezTo>
                    <a:pt x="36188" y="24816"/>
                    <a:pt x="36218" y="24848"/>
                    <a:pt x="36256" y="24870"/>
                  </a:cubicBezTo>
                  <a:cubicBezTo>
                    <a:pt x="36282" y="24880"/>
                    <a:pt x="36307" y="24892"/>
                    <a:pt x="36333" y="24903"/>
                  </a:cubicBezTo>
                  <a:cubicBezTo>
                    <a:pt x="36359" y="24913"/>
                    <a:pt x="36386" y="24918"/>
                    <a:pt x="36412" y="24918"/>
                  </a:cubicBezTo>
                  <a:cubicBezTo>
                    <a:pt x="36427" y="24918"/>
                    <a:pt x="36441" y="24916"/>
                    <a:pt x="36456" y="24913"/>
                  </a:cubicBezTo>
                  <a:cubicBezTo>
                    <a:pt x="36458" y="24913"/>
                    <a:pt x="36460" y="24914"/>
                    <a:pt x="36463" y="24914"/>
                  </a:cubicBezTo>
                  <a:cubicBezTo>
                    <a:pt x="36489" y="24914"/>
                    <a:pt x="36513" y="24906"/>
                    <a:pt x="36538" y="24893"/>
                  </a:cubicBezTo>
                  <a:cubicBezTo>
                    <a:pt x="36580" y="24880"/>
                    <a:pt x="36618" y="24858"/>
                    <a:pt x="36648" y="24827"/>
                  </a:cubicBezTo>
                  <a:cubicBezTo>
                    <a:pt x="36661" y="24809"/>
                    <a:pt x="36674" y="24793"/>
                    <a:pt x="36687" y="24779"/>
                  </a:cubicBezTo>
                  <a:cubicBezTo>
                    <a:pt x="36716" y="24793"/>
                    <a:pt x="36739" y="24819"/>
                    <a:pt x="36771" y="24827"/>
                  </a:cubicBezTo>
                  <a:cubicBezTo>
                    <a:pt x="36818" y="24843"/>
                    <a:pt x="36867" y="24851"/>
                    <a:pt x="36915" y="24851"/>
                  </a:cubicBezTo>
                  <a:cubicBezTo>
                    <a:pt x="36941" y="24851"/>
                    <a:pt x="36967" y="24848"/>
                    <a:pt x="36992" y="24844"/>
                  </a:cubicBezTo>
                  <a:cubicBezTo>
                    <a:pt x="37070" y="24844"/>
                    <a:pt x="37143" y="24822"/>
                    <a:pt x="37211" y="24783"/>
                  </a:cubicBezTo>
                  <a:cubicBezTo>
                    <a:pt x="37252" y="24751"/>
                    <a:pt x="37294" y="24722"/>
                    <a:pt x="37335" y="24692"/>
                  </a:cubicBezTo>
                  <a:cubicBezTo>
                    <a:pt x="37410" y="24621"/>
                    <a:pt x="37461" y="24539"/>
                    <a:pt x="37490" y="24440"/>
                  </a:cubicBezTo>
                  <a:cubicBezTo>
                    <a:pt x="37498" y="24393"/>
                    <a:pt x="37506" y="24344"/>
                    <a:pt x="37513" y="24294"/>
                  </a:cubicBezTo>
                  <a:cubicBezTo>
                    <a:pt x="37513" y="24270"/>
                    <a:pt x="37507" y="24245"/>
                    <a:pt x="37506" y="24222"/>
                  </a:cubicBezTo>
                  <a:lnTo>
                    <a:pt x="37506" y="24222"/>
                  </a:lnTo>
                  <a:cubicBezTo>
                    <a:pt x="37508" y="24229"/>
                    <a:pt x="37508" y="24236"/>
                    <a:pt x="37513" y="24244"/>
                  </a:cubicBezTo>
                  <a:cubicBezTo>
                    <a:pt x="37543" y="24300"/>
                    <a:pt x="37582" y="24348"/>
                    <a:pt x="37629" y="24388"/>
                  </a:cubicBezTo>
                  <a:lnTo>
                    <a:pt x="37629" y="24388"/>
                  </a:lnTo>
                  <a:cubicBezTo>
                    <a:pt x="37629" y="24389"/>
                    <a:pt x="37630" y="24389"/>
                    <a:pt x="37630" y="24390"/>
                  </a:cubicBezTo>
                  <a:cubicBezTo>
                    <a:pt x="37636" y="24396"/>
                    <a:pt x="37639" y="24401"/>
                    <a:pt x="37644" y="24407"/>
                  </a:cubicBezTo>
                  <a:cubicBezTo>
                    <a:pt x="37660" y="24424"/>
                    <a:pt x="37670" y="24429"/>
                    <a:pt x="37699" y="24452"/>
                  </a:cubicBezTo>
                  <a:cubicBezTo>
                    <a:pt x="37708" y="24461"/>
                    <a:pt x="37723" y="24462"/>
                    <a:pt x="37733" y="24472"/>
                  </a:cubicBezTo>
                  <a:cubicBezTo>
                    <a:pt x="37759" y="24498"/>
                    <a:pt x="37789" y="24524"/>
                    <a:pt x="37817" y="24540"/>
                  </a:cubicBezTo>
                  <a:cubicBezTo>
                    <a:pt x="37844" y="24559"/>
                    <a:pt x="37873" y="24571"/>
                    <a:pt x="37905" y="24581"/>
                  </a:cubicBezTo>
                  <a:cubicBezTo>
                    <a:pt x="37935" y="24591"/>
                    <a:pt x="37965" y="24596"/>
                    <a:pt x="37996" y="24596"/>
                  </a:cubicBezTo>
                  <a:cubicBezTo>
                    <a:pt x="38014" y="24596"/>
                    <a:pt x="38031" y="24594"/>
                    <a:pt x="38049" y="24591"/>
                  </a:cubicBezTo>
                  <a:cubicBezTo>
                    <a:pt x="38065" y="24591"/>
                    <a:pt x="38084" y="24591"/>
                    <a:pt x="38100" y="24585"/>
                  </a:cubicBezTo>
                  <a:cubicBezTo>
                    <a:pt x="38133" y="24573"/>
                    <a:pt x="38164" y="24562"/>
                    <a:pt x="38195" y="24549"/>
                  </a:cubicBezTo>
                  <a:cubicBezTo>
                    <a:pt x="38252" y="24523"/>
                    <a:pt x="38282" y="24487"/>
                    <a:pt x="38317" y="24443"/>
                  </a:cubicBezTo>
                  <a:cubicBezTo>
                    <a:pt x="38355" y="24410"/>
                    <a:pt x="38389" y="24374"/>
                    <a:pt x="38418" y="24329"/>
                  </a:cubicBezTo>
                  <a:cubicBezTo>
                    <a:pt x="38462" y="24257"/>
                    <a:pt x="38485" y="24177"/>
                    <a:pt x="38489" y="24093"/>
                  </a:cubicBezTo>
                  <a:cubicBezTo>
                    <a:pt x="38492" y="24069"/>
                    <a:pt x="38492" y="24043"/>
                    <a:pt x="38490" y="24018"/>
                  </a:cubicBezTo>
                  <a:cubicBezTo>
                    <a:pt x="38495" y="23924"/>
                    <a:pt x="38473" y="23837"/>
                    <a:pt x="38430" y="23753"/>
                  </a:cubicBezTo>
                  <a:cubicBezTo>
                    <a:pt x="38383" y="23671"/>
                    <a:pt x="38323" y="23606"/>
                    <a:pt x="38243" y="23557"/>
                  </a:cubicBezTo>
                  <a:cubicBezTo>
                    <a:pt x="38161" y="23506"/>
                    <a:pt x="38067" y="23481"/>
                    <a:pt x="37973" y="23481"/>
                  </a:cubicBezTo>
                  <a:cubicBezTo>
                    <a:pt x="37888" y="23481"/>
                    <a:pt x="37804" y="23501"/>
                    <a:pt x="37728" y="23542"/>
                  </a:cubicBezTo>
                  <a:cubicBezTo>
                    <a:pt x="37566" y="23629"/>
                    <a:pt x="37462" y="23797"/>
                    <a:pt x="37455" y="23980"/>
                  </a:cubicBezTo>
                  <a:cubicBezTo>
                    <a:pt x="37455" y="23999"/>
                    <a:pt x="37458" y="24018"/>
                    <a:pt x="37461" y="24038"/>
                  </a:cubicBezTo>
                  <a:cubicBezTo>
                    <a:pt x="37455" y="24027"/>
                    <a:pt x="37454" y="24014"/>
                    <a:pt x="37448" y="24002"/>
                  </a:cubicBezTo>
                  <a:cubicBezTo>
                    <a:pt x="37414" y="23933"/>
                    <a:pt x="37367" y="23881"/>
                    <a:pt x="37306" y="23837"/>
                  </a:cubicBezTo>
                  <a:cubicBezTo>
                    <a:pt x="37310" y="23836"/>
                    <a:pt x="37316" y="23830"/>
                    <a:pt x="37318" y="23830"/>
                  </a:cubicBezTo>
                  <a:cubicBezTo>
                    <a:pt x="37326" y="23823"/>
                    <a:pt x="37357" y="23781"/>
                    <a:pt x="37364" y="23772"/>
                  </a:cubicBezTo>
                  <a:cubicBezTo>
                    <a:pt x="37371" y="23761"/>
                    <a:pt x="37378" y="23751"/>
                    <a:pt x="37384" y="23742"/>
                  </a:cubicBezTo>
                  <a:cubicBezTo>
                    <a:pt x="37412" y="23698"/>
                    <a:pt x="37432" y="23651"/>
                    <a:pt x="37451" y="23604"/>
                  </a:cubicBezTo>
                  <a:cubicBezTo>
                    <a:pt x="37456" y="23591"/>
                    <a:pt x="37461" y="23578"/>
                    <a:pt x="37462" y="23565"/>
                  </a:cubicBezTo>
                  <a:cubicBezTo>
                    <a:pt x="37468" y="23536"/>
                    <a:pt x="37472" y="23506"/>
                    <a:pt x="37477" y="23477"/>
                  </a:cubicBezTo>
                  <a:lnTo>
                    <a:pt x="37477" y="23469"/>
                  </a:lnTo>
                  <a:cubicBezTo>
                    <a:pt x="37478" y="23453"/>
                    <a:pt x="37490" y="23440"/>
                    <a:pt x="37490" y="23421"/>
                  </a:cubicBezTo>
                  <a:cubicBezTo>
                    <a:pt x="37493" y="23369"/>
                    <a:pt x="37484" y="23322"/>
                    <a:pt x="37462" y="23275"/>
                  </a:cubicBezTo>
                  <a:cubicBezTo>
                    <a:pt x="37448" y="23224"/>
                    <a:pt x="37422" y="23181"/>
                    <a:pt x="37384" y="23145"/>
                  </a:cubicBezTo>
                  <a:cubicBezTo>
                    <a:pt x="37360" y="23124"/>
                    <a:pt x="37333" y="23103"/>
                    <a:pt x="37309" y="23084"/>
                  </a:cubicBezTo>
                  <a:cubicBezTo>
                    <a:pt x="37267" y="23056"/>
                    <a:pt x="37222" y="23040"/>
                    <a:pt x="37171" y="23036"/>
                  </a:cubicBezTo>
                  <a:cubicBezTo>
                    <a:pt x="37148" y="23030"/>
                    <a:pt x="37124" y="23026"/>
                    <a:pt x="37100" y="23026"/>
                  </a:cubicBezTo>
                  <a:cubicBezTo>
                    <a:pt x="37074" y="23026"/>
                    <a:pt x="37049" y="23030"/>
                    <a:pt x="37024" y="23038"/>
                  </a:cubicBezTo>
                  <a:cubicBezTo>
                    <a:pt x="36972" y="23048"/>
                    <a:pt x="36927" y="23071"/>
                    <a:pt x="36887" y="23103"/>
                  </a:cubicBezTo>
                  <a:cubicBezTo>
                    <a:pt x="36843" y="23129"/>
                    <a:pt x="36810" y="23165"/>
                    <a:pt x="36784" y="23210"/>
                  </a:cubicBezTo>
                  <a:cubicBezTo>
                    <a:pt x="36771" y="23239"/>
                    <a:pt x="36756" y="23269"/>
                    <a:pt x="36745" y="23298"/>
                  </a:cubicBezTo>
                  <a:cubicBezTo>
                    <a:pt x="36727" y="23346"/>
                    <a:pt x="36725" y="23395"/>
                    <a:pt x="36733" y="23442"/>
                  </a:cubicBezTo>
                  <a:cubicBezTo>
                    <a:pt x="36733" y="23493"/>
                    <a:pt x="36748" y="23542"/>
                    <a:pt x="36774" y="23587"/>
                  </a:cubicBezTo>
                  <a:cubicBezTo>
                    <a:pt x="36793" y="23615"/>
                    <a:pt x="36813" y="23642"/>
                    <a:pt x="36833" y="23671"/>
                  </a:cubicBezTo>
                  <a:cubicBezTo>
                    <a:pt x="36840" y="23678"/>
                    <a:pt x="36850" y="23680"/>
                    <a:pt x="36858" y="23687"/>
                  </a:cubicBezTo>
                  <a:lnTo>
                    <a:pt x="36858" y="23694"/>
                  </a:lnTo>
                  <a:cubicBezTo>
                    <a:pt x="36858" y="23696"/>
                    <a:pt x="36862" y="23706"/>
                    <a:pt x="36863" y="23709"/>
                  </a:cubicBezTo>
                  <a:cubicBezTo>
                    <a:pt x="36793" y="23713"/>
                    <a:pt x="36726" y="23730"/>
                    <a:pt x="36665" y="23766"/>
                  </a:cubicBezTo>
                  <a:cubicBezTo>
                    <a:pt x="36623" y="23797"/>
                    <a:pt x="36581" y="23826"/>
                    <a:pt x="36539" y="23858"/>
                  </a:cubicBezTo>
                  <a:cubicBezTo>
                    <a:pt x="36486" y="23910"/>
                    <a:pt x="36445" y="23973"/>
                    <a:pt x="36417" y="24040"/>
                  </a:cubicBezTo>
                  <a:cubicBezTo>
                    <a:pt x="36408" y="24043"/>
                    <a:pt x="36399" y="24041"/>
                    <a:pt x="36392" y="24046"/>
                  </a:cubicBezTo>
                  <a:cubicBezTo>
                    <a:pt x="36341" y="24063"/>
                    <a:pt x="36362" y="24054"/>
                    <a:pt x="36315" y="24085"/>
                  </a:cubicBezTo>
                  <a:cubicBezTo>
                    <a:pt x="36279" y="24106"/>
                    <a:pt x="36253" y="24135"/>
                    <a:pt x="36233" y="24171"/>
                  </a:cubicBezTo>
                  <a:cubicBezTo>
                    <a:pt x="36233" y="24173"/>
                    <a:pt x="36231" y="24173"/>
                    <a:pt x="36231" y="24176"/>
                  </a:cubicBezTo>
                  <a:cubicBezTo>
                    <a:pt x="36229" y="24177"/>
                    <a:pt x="36227" y="24180"/>
                    <a:pt x="36226" y="24183"/>
                  </a:cubicBezTo>
                  <a:cubicBezTo>
                    <a:pt x="36218" y="24193"/>
                    <a:pt x="36211" y="24205"/>
                    <a:pt x="36204" y="24213"/>
                  </a:cubicBezTo>
                  <a:cubicBezTo>
                    <a:pt x="36189" y="24235"/>
                    <a:pt x="36175" y="24257"/>
                    <a:pt x="36162" y="24278"/>
                  </a:cubicBezTo>
                  <a:cubicBezTo>
                    <a:pt x="36152" y="24299"/>
                    <a:pt x="36142" y="24320"/>
                    <a:pt x="36133" y="24339"/>
                  </a:cubicBezTo>
                  <a:cubicBezTo>
                    <a:pt x="36119" y="24345"/>
                    <a:pt x="36103" y="24351"/>
                    <a:pt x="36088" y="24354"/>
                  </a:cubicBezTo>
                  <a:cubicBezTo>
                    <a:pt x="35922" y="24397"/>
                    <a:pt x="35754" y="24432"/>
                    <a:pt x="35588" y="24475"/>
                  </a:cubicBezTo>
                  <a:cubicBezTo>
                    <a:pt x="35513" y="24495"/>
                    <a:pt x="35440" y="24526"/>
                    <a:pt x="35367" y="24552"/>
                  </a:cubicBezTo>
                  <a:cubicBezTo>
                    <a:pt x="35375" y="24540"/>
                    <a:pt x="35385" y="24532"/>
                    <a:pt x="35393" y="24520"/>
                  </a:cubicBezTo>
                  <a:cubicBezTo>
                    <a:pt x="35459" y="24440"/>
                    <a:pt x="35513" y="24351"/>
                    <a:pt x="35582" y="24271"/>
                  </a:cubicBezTo>
                  <a:cubicBezTo>
                    <a:pt x="35618" y="24228"/>
                    <a:pt x="35656" y="24186"/>
                    <a:pt x="35686" y="24140"/>
                  </a:cubicBezTo>
                  <a:cubicBezTo>
                    <a:pt x="35712" y="24099"/>
                    <a:pt x="35735" y="24063"/>
                    <a:pt x="35769" y="24028"/>
                  </a:cubicBezTo>
                  <a:cubicBezTo>
                    <a:pt x="35808" y="23988"/>
                    <a:pt x="35855" y="23947"/>
                    <a:pt x="35881" y="23897"/>
                  </a:cubicBezTo>
                  <a:cubicBezTo>
                    <a:pt x="35899" y="23870"/>
                    <a:pt x="35903" y="23838"/>
                    <a:pt x="35903" y="23808"/>
                  </a:cubicBezTo>
                  <a:lnTo>
                    <a:pt x="35903" y="23808"/>
                  </a:lnTo>
                  <a:cubicBezTo>
                    <a:pt x="35903" y="23808"/>
                    <a:pt x="35903" y="23808"/>
                    <a:pt x="35903" y="23808"/>
                  </a:cubicBezTo>
                  <a:cubicBezTo>
                    <a:pt x="35903" y="23808"/>
                    <a:pt x="35903" y="23808"/>
                    <a:pt x="35903" y="23807"/>
                  </a:cubicBezTo>
                  <a:lnTo>
                    <a:pt x="35903" y="23807"/>
                  </a:lnTo>
                  <a:cubicBezTo>
                    <a:pt x="35903" y="23808"/>
                    <a:pt x="35903" y="23808"/>
                    <a:pt x="35903" y="23808"/>
                  </a:cubicBezTo>
                  <a:lnTo>
                    <a:pt x="35903" y="23808"/>
                  </a:lnTo>
                  <a:cubicBezTo>
                    <a:pt x="35903" y="23808"/>
                    <a:pt x="35903" y="23771"/>
                    <a:pt x="35900" y="23771"/>
                  </a:cubicBezTo>
                  <a:lnTo>
                    <a:pt x="35900" y="23768"/>
                  </a:lnTo>
                  <a:cubicBezTo>
                    <a:pt x="35913" y="23800"/>
                    <a:pt x="35925" y="23829"/>
                    <a:pt x="35951" y="23853"/>
                  </a:cubicBezTo>
                  <a:cubicBezTo>
                    <a:pt x="35973" y="23872"/>
                    <a:pt x="35996" y="23889"/>
                    <a:pt x="36017" y="23908"/>
                  </a:cubicBezTo>
                  <a:cubicBezTo>
                    <a:pt x="36068" y="23939"/>
                    <a:pt x="36123" y="23954"/>
                    <a:pt x="36181" y="23956"/>
                  </a:cubicBezTo>
                  <a:lnTo>
                    <a:pt x="36189" y="23956"/>
                  </a:lnTo>
                  <a:cubicBezTo>
                    <a:pt x="36218" y="23953"/>
                    <a:pt x="36247" y="23952"/>
                    <a:pt x="36278" y="23947"/>
                  </a:cubicBezTo>
                  <a:cubicBezTo>
                    <a:pt x="36294" y="23946"/>
                    <a:pt x="36311" y="23940"/>
                    <a:pt x="36325" y="23931"/>
                  </a:cubicBezTo>
                  <a:cubicBezTo>
                    <a:pt x="36370" y="23918"/>
                    <a:pt x="36408" y="23895"/>
                    <a:pt x="36443" y="23860"/>
                  </a:cubicBezTo>
                  <a:cubicBezTo>
                    <a:pt x="36450" y="23855"/>
                    <a:pt x="36457" y="23847"/>
                    <a:pt x="36464" y="23840"/>
                  </a:cubicBezTo>
                  <a:cubicBezTo>
                    <a:pt x="36486" y="23817"/>
                    <a:pt x="36509" y="23794"/>
                    <a:pt x="36524" y="23765"/>
                  </a:cubicBezTo>
                  <a:cubicBezTo>
                    <a:pt x="36551" y="23714"/>
                    <a:pt x="36573" y="23658"/>
                    <a:pt x="36573" y="23599"/>
                  </a:cubicBezTo>
                  <a:lnTo>
                    <a:pt x="36573" y="23587"/>
                  </a:lnTo>
                  <a:cubicBezTo>
                    <a:pt x="36576" y="23570"/>
                    <a:pt x="36581" y="23550"/>
                    <a:pt x="36583" y="23532"/>
                  </a:cubicBezTo>
                  <a:cubicBezTo>
                    <a:pt x="36586" y="23492"/>
                    <a:pt x="36571" y="23455"/>
                    <a:pt x="36558" y="23419"/>
                  </a:cubicBezTo>
                  <a:lnTo>
                    <a:pt x="36564" y="23414"/>
                  </a:lnTo>
                  <a:cubicBezTo>
                    <a:pt x="36566" y="23411"/>
                    <a:pt x="36566" y="23409"/>
                    <a:pt x="36567" y="23405"/>
                  </a:cubicBezTo>
                  <a:cubicBezTo>
                    <a:pt x="36568" y="23399"/>
                    <a:pt x="36571" y="23396"/>
                    <a:pt x="36574" y="23392"/>
                  </a:cubicBezTo>
                  <a:cubicBezTo>
                    <a:pt x="36594" y="23360"/>
                    <a:pt x="36612" y="23344"/>
                    <a:pt x="36622" y="23295"/>
                  </a:cubicBezTo>
                  <a:cubicBezTo>
                    <a:pt x="36626" y="23265"/>
                    <a:pt x="36632" y="23236"/>
                    <a:pt x="36636" y="23204"/>
                  </a:cubicBezTo>
                  <a:cubicBezTo>
                    <a:pt x="36639" y="23156"/>
                    <a:pt x="36631" y="23110"/>
                    <a:pt x="36610" y="23066"/>
                  </a:cubicBezTo>
                  <a:cubicBezTo>
                    <a:pt x="36603" y="23035"/>
                    <a:pt x="36589" y="23007"/>
                    <a:pt x="36566" y="22984"/>
                  </a:cubicBezTo>
                  <a:cubicBezTo>
                    <a:pt x="36550" y="22957"/>
                    <a:pt x="36522" y="22939"/>
                    <a:pt x="36499" y="22919"/>
                  </a:cubicBezTo>
                  <a:cubicBezTo>
                    <a:pt x="36525" y="22899"/>
                    <a:pt x="36552" y="22878"/>
                    <a:pt x="36580" y="22861"/>
                  </a:cubicBezTo>
                  <a:cubicBezTo>
                    <a:pt x="36633" y="22809"/>
                    <a:pt x="36673" y="22747"/>
                    <a:pt x="36694" y="22675"/>
                  </a:cubicBezTo>
                  <a:cubicBezTo>
                    <a:pt x="36694" y="22673"/>
                    <a:pt x="36694" y="22672"/>
                    <a:pt x="36696" y="22669"/>
                  </a:cubicBezTo>
                  <a:cubicBezTo>
                    <a:pt x="36733" y="22596"/>
                    <a:pt x="36756" y="22520"/>
                    <a:pt x="36755" y="22442"/>
                  </a:cubicBezTo>
                  <a:cubicBezTo>
                    <a:pt x="36754" y="22426"/>
                    <a:pt x="36752" y="22407"/>
                    <a:pt x="36749" y="22391"/>
                  </a:cubicBezTo>
                  <a:cubicBezTo>
                    <a:pt x="36756" y="22327"/>
                    <a:pt x="36756" y="22264"/>
                    <a:pt x="36742" y="22202"/>
                  </a:cubicBezTo>
                  <a:cubicBezTo>
                    <a:pt x="36717" y="22096"/>
                    <a:pt x="36668" y="22003"/>
                    <a:pt x="36594" y="21924"/>
                  </a:cubicBezTo>
                  <a:cubicBezTo>
                    <a:pt x="36522" y="21850"/>
                    <a:pt x="36437" y="21798"/>
                    <a:pt x="36337" y="21768"/>
                  </a:cubicBezTo>
                  <a:cubicBezTo>
                    <a:pt x="36325" y="21765"/>
                    <a:pt x="36314" y="21762"/>
                    <a:pt x="36301" y="21760"/>
                  </a:cubicBezTo>
                  <a:cubicBezTo>
                    <a:pt x="36256" y="21744"/>
                    <a:pt x="36211" y="21737"/>
                    <a:pt x="36165" y="21737"/>
                  </a:cubicBezTo>
                  <a:cubicBezTo>
                    <a:pt x="36140" y="21737"/>
                    <a:pt x="36116" y="21739"/>
                    <a:pt x="36091" y="21743"/>
                  </a:cubicBezTo>
                  <a:cubicBezTo>
                    <a:pt x="36017" y="21743"/>
                    <a:pt x="35949" y="21763"/>
                    <a:pt x="35884" y="21801"/>
                  </a:cubicBezTo>
                  <a:lnTo>
                    <a:pt x="35764" y="21888"/>
                  </a:lnTo>
                  <a:cubicBezTo>
                    <a:pt x="35693" y="21956"/>
                    <a:pt x="35646" y="22035"/>
                    <a:pt x="35618" y="22126"/>
                  </a:cubicBezTo>
                  <a:cubicBezTo>
                    <a:pt x="35612" y="22138"/>
                    <a:pt x="35610" y="22151"/>
                    <a:pt x="35604" y="22161"/>
                  </a:cubicBezTo>
                  <a:cubicBezTo>
                    <a:pt x="35589" y="22210"/>
                    <a:pt x="35581" y="22261"/>
                    <a:pt x="35578" y="22310"/>
                  </a:cubicBezTo>
                  <a:cubicBezTo>
                    <a:pt x="35547" y="22296"/>
                    <a:pt x="35517" y="22283"/>
                    <a:pt x="35487" y="22268"/>
                  </a:cubicBezTo>
                  <a:cubicBezTo>
                    <a:pt x="35450" y="22262"/>
                    <a:pt x="35416" y="22255"/>
                    <a:pt x="35380" y="22249"/>
                  </a:cubicBezTo>
                  <a:lnTo>
                    <a:pt x="35364" y="22249"/>
                  </a:lnTo>
                  <a:cubicBezTo>
                    <a:pt x="35345" y="22249"/>
                    <a:pt x="35328" y="22252"/>
                    <a:pt x="35309" y="22252"/>
                  </a:cubicBezTo>
                  <a:cubicBezTo>
                    <a:pt x="35274" y="22255"/>
                    <a:pt x="35241" y="22259"/>
                    <a:pt x="35206" y="22261"/>
                  </a:cubicBezTo>
                  <a:cubicBezTo>
                    <a:pt x="35151" y="22271"/>
                    <a:pt x="35103" y="22293"/>
                    <a:pt x="35063" y="22329"/>
                  </a:cubicBezTo>
                  <a:cubicBezTo>
                    <a:pt x="35031" y="22346"/>
                    <a:pt x="35006" y="22371"/>
                    <a:pt x="34988" y="22401"/>
                  </a:cubicBezTo>
                  <a:cubicBezTo>
                    <a:pt x="34951" y="22440"/>
                    <a:pt x="34925" y="22484"/>
                    <a:pt x="34912" y="22536"/>
                  </a:cubicBezTo>
                  <a:cubicBezTo>
                    <a:pt x="34908" y="22570"/>
                    <a:pt x="34902" y="22602"/>
                    <a:pt x="34897" y="22637"/>
                  </a:cubicBezTo>
                  <a:cubicBezTo>
                    <a:pt x="34901" y="22672"/>
                    <a:pt x="34904" y="22705"/>
                    <a:pt x="34905" y="22740"/>
                  </a:cubicBezTo>
                  <a:cubicBezTo>
                    <a:pt x="34917" y="22795"/>
                    <a:pt x="34938" y="22842"/>
                    <a:pt x="34975" y="22883"/>
                  </a:cubicBezTo>
                  <a:cubicBezTo>
                    <a:pt x="34983" y="22897"/>
                    <a:pt x="34999" y="22904"/>
                    <a:pt x="35011" y="22917"/>
                  </a:cubicBezTo>
                  <a:cubicBezTo>
                    <a:pt x="34956" y="22972"/>
                    <a:pt x="34915" y="23036"/>
                    <a:pt x="34891" y="23110"/>
                  </a:cubicBezTo>
                  <a:cubicBezTo>
                    <a:pt x="34884" y="23150"/>
                    <a:pt x="34879" y="23189"/>
                    <a:pt x="34872" y="23230"/>
                  </a:cubicBezTo>
                  <a:cubicBezTo>
                    <a:pt x="34868" y="23315"/>
                    <a:pt x="34888" y="23396"/>
                    <a:pt x="34927" y="23471"/>
                  </a:cubicBezTo>
                  <a:cubicBezTo>
                    <a:pt x="34956" y="23532"/>
                    <a:pt x="34996" y="23578"/>
                    <a:pt x="35050" y="23615"/>
                  </a:cubicBezTo>
                  <a:cubicBezTo>
                    <a:pt x="35096" y="23658"/>
                    <a:pt x="35148" y="23687"/>
                    <a:pt x="35209" y="23703"/>
                  </a:cubicBezTo>
                  <a:cubicBezTo>
                    <a:pt x="35249" y="23716"/>
                    <a:pt x="35289" y="23723"/>
                    <a:pt x="35328" y="23723"/>
                  </a:cubicBezTo>
                  <a:cubicBezTo>
                    <a:pt x="35349" y="23723"/>
                    <a:pt x="35369" y="23721"/>
                    <a:pt x="35390" y="23717"/>
                  </a:cubicBezTo>
                  <a:cubicBezTo>
                    <a:pt x="35453" y="23717"/>
                    <a:pt x="35516" y="23700"/>
                    <a:pt x="35570" y="23667"/>
                  </a:cubicBezTo>
                  <a:cubicBezTo>
                    <a:pt x="35605" y="23642"/>
                    <a:pt x="35640" y="23616"/>
                    <a:pt x="35675" y="23593"/>
                  </a:cubicBezTo>
                  <a:cubicBezTo>
                    <a:pt x="35734" y="23535"/>
                    <a:pt x="35777" y="23467"/>
                    <a:pt x="35800" y="23388"/>
                  </a:cubicBezTo>
                  <a:cubicBezTo>
                    <a:pt x="35808" y="23347"/>
                    <a:pt x="35813" y="23308"/>
                    <a:pt x="35821" y="23267"/>
                  </a:cubicBezTo>
                  <a:cubicBezTo>
                    <a:pt x="35822" y="23200"/>
                    <a:pt x="35808" y="23134"/>
                    <a:pt x="35780" y="23071"/>
                  </a:cubicBezTo>
                  <a:cubicBezTo>
                    <a:pt x="35853" y="23030"/>
                    <a:pt x="35909" y="22962"/>
                    <a:pt x="35936" y="22884"/>
                  </a:cubicBezTo>
                  <a:cubicBezTo>
                    <a:pt x="35967" y="22904"/>
                    <a:pt x="36001" y="22919"/>
                    <a:pt x="36038" y="22932"/>
                  </a:cubicBezTo>
                  <a:lnTo>
                    <a:pt x="36033" y="22935"/>
                  </a:lnTo>
                  <a:cubicBezTo>
                    <a:pt x="36014" y="22958"/>
                    <a:pt x="35996" y="22984"/>
                    <a:pt x="35975" y="23007"/>
                  </a:cubicBezTo>
                  <a:cubicBezTo>
                    <a:pt x="35951" y="23048"/>
                    <a:pt x="35935" y="23088"/>
                    <a:pt x="35931" y="23136"/>
                  </a:cubicBezTo>
                  <a:cubicBezTo>
                    <a:pt x="35922" y="23166"/>
                    <a:pt x="35920" y="23195"/>
                    <a:pt x="35928" y="23226"/>
                  </a:cubicBezTo>
                  <a:cubicBezTo>
                    <a:pt x="35928" y="23275"/>
                    <a:pt x="35939" y="23320"/>
                    <a:pt x="35965" y="23361"/>
                  </a:cubicBezTo>
                  <a:lnTo>
                    <a:pt x="35965" y="23363"/>
                  </a:lnTo>
                  <a:cubicBezTo>
                    <a:pt x="35967" y="23366"/>
                    <a:pt x="35968" y="23367"/>
                    <a:pt x="35968" y="23369"/>
                  </a:cubicBezTo>
                  <a:cubicBezTo>
                    <a:pt x="35945" y="23392"/>
                    <a:pt x="35928" y="23419"/>
                    <a:pt x="35907" y="23445"/>
                  </a:cubicBezTo>
                  <a:cubicBezTo>
                    <a:pt x="35896" y="23470"/>
                    <a:pt x="35884" y="23497"/>
                    <a:pt x="35873" y="23522"/>
                  </a:cubicBezTo>
                  <a:cubicBezTo>
                    <a:pt x="35858" y="23564"/>
                    <a:pt x="35855" y="23607"/>
                    <a:pt x="35863" y="23651"/>
                  </a:cubicBezTo>
                  <a:cubicBezTo>
                    <a:pt x="35863" y="23655"/>
                    <a:pt x="35864" y="23657"/>
                    <a:pt x="35864" y="23658"/>
                  </a:cubicBezTo>
                  <a:cubicBezTo>
                    <a:pt x="35850" y="23650"/>
                    <a:pt x="35832" y="23645"/>
                    <a:pt x="35813" y="23645"/>
                  </a:cubicBezTo>
                  <a:cubicBezTo>
                    <a:pt x="35811" y="23645"/>
                    <a:pt x="35808" y="23645"/>
                    <a:pt x="35806" y="23645"/>
                  </a:cubicBezTo>
                  <a:cubicBezTo>
                    <a:pt x="35758" y="23652"/>
                    <a:pt x="35727" y="23678"/>
                    <a:pt x="35692" y="23710"/>
                  </a:cubicBezTo>
                  <a:cubicBezTo>
                    <a:pt x="35697" y="23705"/>
                    <a:pt x="35699" y="23703"/>
                    <a:pt x="35699" y="23703"/>
                  </a:cubicBezTo>
                  <a:lnTo>
                    <a:pt x="35699" y="23703"/>
                  </a:lnTo>
                  <a:cubicBezTo>
                    <a:pt x="35698" y="23703"/>
                    <a:pt x="35672" y="23724"/>
                    <a:pt x="35664" y="23732"/>
                  </a:cubicBezTo>
                  <a:cubicBezTo>
                    <a:pt x="35654" y="23743"/>
                    <a:pt x="35646" y="23756"/>
                    <a:pt x="35636" y="23766"/>
                  </a:cubicBezTo>
                  <a:cubicBezTo>
                    <a:pt x="35620" y="23785"/>
                    <a:pt x="35602" y="23803"/>
                    <a:pt x="35585" y="23821"/>
                  </a:cubicBezTo>
                  <a:cubicBezTo>
                    <a:pt x="35504" y="23910"/>
                    <a:pt x="35446" y="24009"/>
                    <a:pt x="35390" y="24114"/>
                  </a:cubicBezTo>
                  <a:cubicBezTo>
                    <a:pt x="35338" y="24212"/>
                    <a:pt x="35301" y="24316"/>
                    <a:pt x="35251" y="24414"/>
                  </a:cubicBezTo>
                  <a:cubicBezTo>
                    <a:pt x="35213" y="24482"/>
                    <a:pt x="35177" y="24552"/>
                    <a:pt x="35148" y="24624"/>
                  </a:cubicBezTo>
                  <a:cubicBezTo>
                    <a:pt x="34934" y="24708"/>
                    <a:pt x="34723" y="24802"/>
                    <a:pt x="34525" y="24909"/>
                  </a:cubicBezTo>
                  <a:cubicBezTo>
                    <a:pt x="34185" y="25091"/>
                    <a:pt x="33864" y="25323"/>
                    <a:pt x="33510" y="25473"/>
                  </a:cubicBezTo>
                  <a:cubicBezTo>
                    <a:pt x="33314" y="25557"/>
                    <a:pt x="33136" y="25652"/>
                    <a:pt x="32934" y="25720"/>
                  </a:cubicBezTo>
                  <a:cubicBezTo>
                    <a:pt x="32759" y="25779"/>
                    <a:pt x="32618" y="25791"/>
                    <a:pt x="32440" y="25791"/>
                  </a:cubicBezTo>
                  <a:cubicBezTo>
                    <a:pt x="32429" y="25791"/>
                    <a:pt x="32419" y="25791"/>
                    <a:pt x="32408" y="25791"/>
                  </a:cubicBezTo>
                  <a:cubicBezTo>
                    <a:pt x="32393" y="25791"/>
                    <a:pt x="32381" y="25797"/>
                    <a:pt x="32374" y="25804"/>
                  </a:cubicBezTo>
                  <a:cubicBezTo>
                    <a:pt x="32114" y="25739"/>
                    <a:pt x="31856" y="25674"/>
                    <a:pt x="31596" y="25616"/>
                  </a:cubicBezTo>
                  <a:cubicBezTo>
                    <a:pt x="30511" y="25369"/>
                    <a:pt x="29448" y="24971"/>
                    <a:pt x="28352" y="24783"/>
                  </a:cubicBezTo>
                  <a:cubicBezTo>
                    <a:pt x="27121" y="24571"/>
                    <a:pt x="25912" y="24271"/>
                    <a:pt x="24679" y="24069"/>
                  </a:cubicBezTo>
                  <a:cubicBezTo>
                    <a:pt x="24401" y="24024"/>
                    <a:pt x="24112" y="24024"/>
                    <a:pt x="23837" y="23967"/>
                  </a:cubicBezTo>
                  <a:cubicBezTo>
                    <a:pt x="23769" y="23954"/>
                    <a:pt x="23708" y="23931"/>
                    <a:pt x="23645" y="23911"/>
                  </a:cubicBezTo>
                  <a:cubicBezTo>
                    <a:pt x="24534" y="23853"/>
                    <a:pt x="25393" y="23348"/>
                    <a:pt x="26097" y="22839"/>
                  </a:cubicBezTo>
                  <a:cubicBezTo>
                    <a:pt x="26353" y="22654"/>
                    <a:pt x="26579" y="22433"/>
                    <a:pt x="26806" y="22212"/>
                  </a:cubicBezTo>
                  <a:cubicBezTo>
                    <a:pt x="26983" y="22255"/>
                    <a:pt x="27160" y="22291"/>
                    <a:pt x="27338" y="22325"/>
                  </a:cubicBezTo>
                  <a:cubicBezTo>
                    <a:pt x="27547" y="22364"/>
                    <a:pt x="27759" y="22364"/>
                    <a:pt x="27966" y="22413"/>
                  </a:cubicBezTo>
                  <a:cubicBezTo>
                    <a:pt x="28163" y="22459"/>
                    <a:pt x="28371" y="22427"/>
                    <a:pt x="28566" y="22481"/>
                  </a:cubicBezTo>
                  <a:cubicBezTo>
                    <a:pt x="28655" y="22506"/>
                    <a:pt x="28739" y="22530"/>
                    <a:pt x="28834" y="22530"/>
                  </a:cubicBezTo>
                  <a:cubicBezTo>
                    <a:pt x="28837" y="22530"/>
                    <a:pt x="28840" y="22530"/>
                    <a:pt x="28842" y="22530"/>
                  </a:cubicBezTo>
                  <a:cubicBezTo>
                    <a:pt x="28895" y="22528"/>
                    <a:pt x="28947" y="22523"/>
                    <a:pt x="29000" y="22517"/>
                  </a:cubicBezTo>
                  <a:cubicBezTo>
                    <a:pt x="29020" y="22514"/>
                    <a:pt x="29065" y="22497"/>
                    <a:pt x="29085" y="22497"/>
                  </a:cubicBezTo>
                  <a:cubicBezTo>
                    <a:pt x="29087" y="22497"/>
                    <a:pt x="29088" y="22498"/>
                    <a:pt x="29090" y="22498"/>
                  </a:cubicBezTo>
                  <a:cubicBezTo>
                    <a:pt x="29096" y="22499"/>
                    <a:pt x="29101" y="22500"/>
                    <a:pt x="29107" y="22500"/>
                  </a:cubicBezTo>
                  <a:cubicBezTo>
                    <a:pt x="29149" y="22500"/>
                    <a:pt x="29191" y="22472"/>
                    <a:pt x="29198" y="22433"/>
                  </a:cubicBezTo>
                  <a:cubicBezTo>
                    <a:pt x="29213" y="22437"/>
                    <a:pt x="29221" y="22450"/>
                    <a:pt x="29236" y="22455"/>
                  </a:cubicBezTo>
                  <a:cubicBezTo>
                    <a:pt x="29279" y="22469"/>
                    <a:pt x="29322" y="22476"/>
                    <a:pt x="29366" y="22476"/>
                  </a:cubicBezTo>
                  <a:cubicBezTo>
                    <a:pt x="29388" y="22476"/>
                    <a:pt x="29411" y="22474"/>
                    <a:pt x="29434" y="22471"/>
                  </a:cubicBezTo>
                  <a:cubicBezTo>
                    <a:pt x="29503" y="22471"/>
                    <a:pt x="29569" y="22452"/>
                    <a:pt x="29631" y="22416"/>
                  </a:cubicBezTo>
                  <a:cubicBezTo>
                    <a:pt x="29668" y="22390"/>
                    <a:pt x="29704" y="22362"/>
                    <a:pt x="29742" y="22335"/>
                  </a:cubicBezTo>
                  <a:cubicBezTo>
                    <a:pt x="29775" y="22303"/>
                    <a:pt x="29804" y="22268"/>
                    <a:pt x="29827" y="22231"/>
                  </a:cubicBezTo>
                  <a:cubicBezTo>
                    <a:pt x="29840" y="22284"/>
                    <a:pt x="29858" y="22335"/>
                    <a:pt x="29885" y="22385"/>
                  </a:cubicBezTo>
                  <a:cubicBezTo>
                    <a:pt x="29907" y="22429"/>
                    <a:pt x="29945" y="22458"/>
                    <a:pt x="29978" y="22492"/>
                  </a:cubicBezTo>
                  <a:cubicBezTo>
                    <a:pt x="29956" y="22520"/>
                    <a:pt x="29934" y="22546"/>
                    <a:pt x="29933" y="22549"/>
                  </a:cubicBezTo>
                  <a:cubicBezTo>
                    <a:pt x="29923" y="22565"/>
                    <a:pt x="29916" y="22581"/>
                    <a:pt x="29908" y="22599"/>
                  </a:cubicBezTo>
                  <a:cubicBezTo>
                    <a:pt x="29891" y="22633"/>
                    <a:pt x="29885" y="22672"/>
                    <a:pt x="29879" y="22709"/>
                  </a:cubicBezTo>
                  <a:cubicBezTo>
                    <a:pt x="29846" y="22675"/>
                    <a:pt x="29810" y="22644"/>
                    <a:pt x="29767" y="22617"/>
                  </a:cubicBezTo>
                  <a:cubicBezTo>
                    <a:pt x="29673" y="22560"/>
                    <a:pt x="29571" y="22530"/>
                    <a:pt x="29463" y="22524"/>
                  </a:cubicBezTo>
                  <a:cubicBezTo>
                    <a:pt x="29457" y="22524"/>
                    <a:pt x="29451" y="22524"/>
                    <a:pt x="29445" y="22524"/>
                  </a:cubicBezTo>
                  <a:cubicBezTo>
                    <a:pt x="29339" y="22524"/>
                    <a:pt x="29238" y="22549"/>
                    <a:pt x="29142" y="22599"/>
                  </a:cubicBezTo>
                  <a:cubicBezTo>
                    <a:pt x="29044" y="22653"/>
                    <a:pt x="28964" y="22727"/>
                    <a:pt x="28903" y="22823"/>
                  </a:cubicBezTo>
                  <a:lnTo>
                    <a:pt x="28903" y="22825"/>
                  </a:lnTo>
                  <a:cubicBezTo>
                    <a:pt x="28848" y="22919"/>
                    <a:pt x="28816" y="23020"/>
                    <a:pt x="28812" y="23129"/>
                  </a:cubicBezTo>
                  <a:cubicBezTo>
                    <a:pt x="28808" y="23240"/>
                    <a:pt x="28834" y="23347"/>
                    <a:pt x="28886" y="23447"/>
                  </a:cubicBezTo>
                  <a:cubicBezTo>
                    <a:pt x="28939" y="23547"/>
                    <a:pt x="29015" y="23626"/>
                    <a:pt x="29110" y="23685"/>
                  </a:cubicBezTo>
                  <a:cubicBezTo>
                    <a:pt x="29204" y="23742"/>
                    <a:pt x="29305" y="23772"/>
                    <a:pt x="29414" y="23778"/>
                  </a:cubicBezTo>
                  <a:lnTo>
                    <a:pt x="29415" y="23778"/>
                  </a:lnTo>
                  <a:cubicBezTo>
                    <a:pt x="29421" y="23778"/>
                    <a:pt x="29427" y="23778"/>
                    <a:pt x="29433" y="23778"/>
                  </a:cubicBezTo>
                  <a:cubicBezTo>
                    <a:pt x="29539" y="23778"/>
                    <a:pt x="29639" y="23754"/>
                    <a:pt x="29735" y="23703"/>
                  </a:cubicBezTo>
                  <a:cubicBezTo>
                    <a:pt x="29835" y="23649"/>
                    <a:pt x="29914" y="23576"/>
                    <a:pt x="29973" y="23479"/>
                  </a:cubicBezTo>
                  <a:cubicBezTo>
                    <a:pt x="30030" y="23385"/>
                    <a:pt x="30060" y="23283"/>
                    <a:pt x="30066" y="23175"/>
                  </a:cubicBezTo>
                  <a:cubicBezTo>
                    <a:pt x="30066" y="23171"/>
                    <a:pt x="30065" y="23166"/>
                    <a:pt x="30065" y="23160"/>
                  </a:cubicBezTo>
                  <a:lnTo>
                    <a:pt x="30065" y="23160"/>
                  </a:lnTo>
                  <a:cubicBezTo>
                    <a:pt x="30067" y="23163"/>
                    <a:pt x="30070" y="23166"/>
                    <a:pt x="30072" y="23168"/>
                  </a:cubicBezTo>
                  <a:cubicBezTo>
                    <a:pt x="30104" y="23182"/>
                    <a:pt x="30137" y="23197"/>
                    <a:pt x="30167" y="23211"/>
                  </a:cubicBezTo>
                  <a:cubicBezTo>
                    <a:pt x="30201" y="23223"/>
                    <a:pt x="30235" y="23229"/>
                    <a:pt x="30270" y="23229"/>
                  </a:cubicBezTo>
                  <a:cubicBezTo>
                    <a:pt x="30288" y="23229"/>
                    <a:pt x="30307" y="23227"/>
                    <a:pt x="30325" y="23224"/>
                  </a:cubicBezTo>
                  <a:cubicBezTo>
                    <a:pt x="30328" y="23224"/>
                    <a:pt x="30330" y="23224"/>
                    <a:pt x="30333" y="23224"/>
                  </a:cubicBezTo>
                  <a:cubicBezTo>
                    <a:pt x="30367" y="23224"/>
                    <a:pt x="30400" y="23216"/>
                    <a:pt x="30429" y="23200"/>
                  </a:cubicBezTo>
                  <a:cubicBezTo>
                    <a:pt x="30484" y="23185"/>
                    <a:pt x="30530" y="23156"/>
                    <a:pt x="30572" y="23114"/>
                  </a:cubicBezTo>
                  <a:cubicBezTo>
                    <a:pt x="30594" y="23087"/>
                    <a:pt x="30617" y="23058"/>
                    <a:pt x="30639" y="23030"/>
                  </a:cubicBezTo>
                  <a:cubicBezTo>
                    <a:pt x="30645" y="23022"/>
                    <a:pt x="30643" y="23011"/>
                    <a:pt x="30649" y="23001"/>
                  </a:cubicBezTo>
                  <a:cubicBezTo>
                    <a:pt x="30650" y="22998"/>
                    <a:pt x="30650" y="22997"/>
                    <a:pt x="30652" y="22993"/>
                  </a:cubicBezTo>
                  <a:cubicBezTo>
                    <a:pt x="30666" y="22968"/>
                    <a:pt x="30675" y="22944"/>
                    <a:pt x="30685" y="22920"/>
                  </a:cubicBezTo>
                  <a:lnTo>
                    <a:pt x="30685" y="22920"/>
                  </a:lnTo>
                  <a:cubicBezTo>
                    <a:pt x="30685" y="22921"/>
                    <a:pt x="30685" y="22921"/>
                    <a:pt x="30685" y="22922"/>
                  </a:cubicBezTo>
                  <a:lnTo>
                    <a:pt x="30685" y="22922"/>
                  </a:lnTo>
                  <a:cubicBezTo>
                    <a:pt x="30686" y="22918"/>
                    <a:pt x="30687" y="22915"/>
                    <a:pt x="30688" y="22910"/>
                  </a:cubicBezTo>
                  <a:cubicBezTo>
                    <a:pt x="30702" y="22871"/>
                    <a:pt x="30711" y="22832"/>
                    <a:pt x="30714" y="22783"/>
                  </a:cubicBezTo>
                  <a:lnTo>
                    <a:pt x="30714" y="22776"/>
                  </a:lnTo>
                  <a:cubicBezTo>
                    <a:pt x="30711" y="22744"/>
                    <a:pt x="30717" y="22712"/>
                    <a:pt x="30717" y="22680"/>
                  </a:cubicBezTo>
                  <a:cubicBezTo>
                    <a:pt x="30715" y="22666"/>
                    <a:pt x="30715" y="22651"/>
                    <a:pt x="30714" y="22637"/>
                  </a:cubicBezTo>
                  <a:cubicBezTo>
                    <a:pt x="30715" y="22637"/>
                    <a:pt x="30717" y="22635"/>
                    <a:pt x="30717" y="22635"/>
                  </a:cubicBezTo>
                  <a:cubicBezTo>
                    <a:pt x="30762" y="22602"/>
                    <a:pt x="30808" y="22570"/>
                    <a:pt x="30851" y="22537"/>
                  </a:cubicBezTo>
                  <a:cubicBezTo>
                    <a:pt x="30928" y="22462"/>
                    <a:pt x="30984" y="22372"/>
                    <a:pt x="31015" y="22268"/>
                  </a:cubicBezTo>
                  <a:cubicBezTo>
                    <a:pt x="31025" y="22216"/>
                    <a:pt x="31034" y="22165"/>
                    <a:pt x="31041" y="22112"/>
                  </a:cubicBezTo>
                  <a:cubicBezTo>
                    <a:pt x="31044" y="22001"/>
                    <a:pt x="31021" y="21895"/>
                    <a:pt x="30968" y="21798"/>
                  </a:cubicBezTo>
                  <a:cubicBezTo>
                    <a:pt x="30931" y="21721"/>
                    <a:pt x="30877" y="21661"/>
                    <a:pt x="30809" y="21613"/>
                  </a:cubicBezTo>
                  <a:cubicBezTo>
                    <a:pt x="30752" y="21558"/>
                    <a:pt x="30682" y="21519"/>
                    <a:pt x="30603" y="21500"/>
                  </a:cubicBezTo>
                  <a:cubicBezTo>
                    <a:pt x="30553" y="21482"/>
                    <a:pt x="30503" y="21474"/>
                    <a:pt x="30452" y="21474"/>
                  </a:cubicBezTo>
                  <a:cubicBezTo>
                    <a:pt x="30424" y="21474"/>
                    <a:pt x="30396" y="21476"/>
                    <a:pt x="30368" y="21481"/>
                  </a:cubicBezTo>
                  <a:cubicBezTo>
                    <a:pt x="30284" y="21481"/>
                    <a:pt x="30208" y="21503"/>
                    <a:pt x="30133" y="21546"/>
                  </a:cubicBezTo>
                  <a:cubicBezTo>
                    <a:pt x="30088" y="21580"/>
                    <a:pt x="30043" y="21612"/>
                    <a:pt x="29999" y="21645"/>
                  </a:cubicBezTo>
                  <a:cubicBezTo>
                    <a:pt x="29947" y="21695"/>
                    <a:pt x="29908" y="21753"/>
                    <a:pt x="29878" y="21815"/>
                  </a:cubicBezTo>
                  <a:cubicBezTo>
                    <a:pt x="29868" y="21779"/>
                    <a:pt x="29856" y="21746"/>
                    <a:pt x="29839" y="21711"/>
                  </a:cubicBezTo>
                  <a:cubicBezTo>
                    <a:pt x="29807" y="21648"/>
                    <a:pt x="29762" y="21596"/>
                    <a:pt x="29704" y="21555"/>
                  </a:cubicBezTo>
                  <a:cubicBezTo>
                    <a:pt x="29655" y="21509"/>
                    <a:pt x="29597" y="21476"/>
                    <a:pt x="29531" y="21460"/>
                  </a:cubicBezTo>
                  <a:cubicBezTo>
                    <a:pt x="29488" y="21445"/>
                    <a:pt x="29445" y="21438"/>
                    <a:pt x="29401" y="21438"/>
                  </a:cubicBezTo>
                  <a:cubicBezTo>
                    <a:pt x="29379" y="21438"/>
                    <a:pt x="29357" y="21440"/>
                    <a:pt x="29334" y="21444"/>
                  </a:cubicBezTo>
                  <a:cubicBezTo>
                    <a:pt x="29263" y="21444"/>
                    <a:pt x="29198" y="21461"/>
                    <a:pt x="29138" y="21497"/>
                  </a:cubicBezTo>
                  <a:cubicBezTo>
                    <a:pt x="29098" y="21525"/>
                    <a:pt x="29061" y="21552"/>
                    <a:pt x="29025" y="21580"/>
                  </a:cubicBezTo>
                  <a:cubicBezTo>
                    <a:pt x="28960" y="21642"/>
                    <a:pt x="28913" y="21717"/>
                    <a:pt x="28886" y="21805"/>
                  </a:cubicBezTo>
                  <a:lnTo>
                    <a:pt x="28864" y="21935"/>
                  </a:lnTo>
                  <a:cubicBezTo>
                    <a:pt x="28860" y="22029"/>
                    <a:pt x="28882" y="22116"/>
                    <a:pt x="28925" y="22199"/>
                  </a:cubicBezTo>
                  <a:cubicBezTo>
                    <a:pt x="28937" y="22223"/>
                    <a:pt x="28958" y="22235"/>
                    <a:pt x="28974" y="22255"/>
                  </a:cubicBezTo>
                  <a:cubicBezTo>
                    <a:pt x="28893" y="22249"/>
                    <a:pt x="28806" y="22257"/>
                    <a:pt x="28735" y="22242"/>
                  </a:cubicBezTo>
                  <a:cubicBezTo>
                    <a:pt x="28631" y="22223"/>
                    <a:pt x="28534" y="22191"/>
                    <a:pt x="28426" y="22184"/>
                  </a:cubicBezTo>
                  <a:cubicBezTo>
                    <a:pt x="28318" y="22180"/>
                    <a:pt x="28208" y="22187"/>
                    <a:pt x="28099" y="22173"/>
                  </a:cubicBezTo>
                  <a:cubicBezTo>
                    <a:pt x="27999" y="22160"/>
                    <a:pt x="27904" y="22129"/>
                    <a:pt x="27804" y="22123"/>
                  </a:cubicBezTo>
                  <a:cubicBezTo>
                    <a:pt x="27688" y="22118"/>
                    <a:pt x="27577" y="22110"/>
                    <a:pt x="27463" y="22096"/>
                  </a:cubicBezTo>
                  <a:cubicBezTo>
                    <a:pt x="27301" y="22074"/>
                    <a:pt x="27136" y="22064"/>
                    <a:pt x="26971" y="22047"/>
                  </a:cubicBezTo>
                  <a:cubicBezTo>
                    <a:pt x="27052" y="21970"/>
                    <a:pt x="27136" y="21894"/>
                    <a:pt x="27221" y="21821"/>
                  </a:cubicBezTo>
                  <a:cubicBezTo>
                    <a:pt x="27590" y="21510"/>
                    <a:pt x="27982" y="21199"/>
                    <a:pt x="28401" y="20955"/>
                  </a:cubicBezTo>
                  <a:cubicBezTo>
                    <a:pt x="28412" y="20959"/>
                    <a:pt x="28419" y="20969"/>
                    <a:pt x="28432" y="20972"/>
                  </a:cubicBezTo>
                  <a:cubicBezTo>
                    <a:pt x="28476" y="20986"/>
                    <a:pt x="28522" y="20993"/>
                    <a:pt x="28568" y="20993"/>
                  </a:cubicBezTo>
                  <a:cubicBezTo>
                    <a:pt x="28583" y="20993"/>
                    <a:pt x="28598" y="20993"/>
                    <a:pt x="28613" y="20991"/>
                  </a:cubicBezTo>
                  <a:lnTo>
                    <a:pt x="28613" y="20991"/>
                  </a:lnTo>
                  <a:cubicBezTo>
                    <a:pt x="28605" y="21040"/>
                    <a:pt x="28605" y="21089"/>
                    <a:pt x="28617" y="21140"/>
                  </a:cubicBezTo>
                  <a:cubicBezTo>
                    <a:pt x="28634" y="21214"/>
                    <a:pt x="28669" y="21279"/>
                    <a:pt x="28720" y="21334"/>
                  </a:cubicBezTo>
                  <a:cubicBezTo>
                    <a:pt x="28798" y="21416"/>
                    <a:pt x="28909" y="21461"/>
                    <a:pt x="29020" y="21461"/>
                  </a:cubicBezTo>
                  <a:cubicBezTo>
                    <a:pt x="29050" y="21461"/>
                    <a:pt x="29081" y="21458"/>
                    <a:pt x="29110" y="21451"/>
                  </a:cubicBezTo>
                  <a:cubicBezTo>
                    <a:pt x="29184" y="21432"/>
                    <a:pt x="29249" y="21399"/>
                    <a:pt x="29304" y="21348"/>
                  </a:cubicBezTo>
                  <a:cubicBezTo>
                    <a:pt x="29356" y="21298"/>
                    <a:pt x="29392" y="21237"/>
                    <a:pt x="29414" y="21168"/>
                  </a:cubicBezTo>
                  <a:cubicBezTo>
                    <a:pt x="29417" y="21160"/>
                    <a:pt x="29420" y="21150"/>
                    <a:pt x="29421" y="21141"/>
                  </a:cubicBezTo>
                  <a:cubicBezTo>
                    <a:pt x="29428" y="21105"/>
                    <a:pt x="29434" y="21069"/>
                    <a:pt x="29438" y="21032"/>
                  </a:cubicBezTo>
                  <a:lnTo>
                    <a:pt x="29438" y="21026"/>
                  </a:lnTo>
                  <a:cubicBezTo>
                    <a:pt x="29441" y="20955"/>
                    <a:pt x="29427" y="20890"/>
                    <a:pt x="29394" y="20829"/>
                  </a:cubicBezTo>
                  <a:lnTo>
                    <a:pt x="29392" y="20828"/>
                  </a:lnTo>
                  <a:cubicBezTo>
                    <a:pt x="29391" y="20822"/>
                    <a:pt x="29388" y="20816"/>
                    <a:pt x="29385" y="20810"/>
                  </a:cubicBezTo>
                  <a:cubicBezTo>
                    <a:pt x="29373" y="20789"/>
                    <a:pt x="29356" y="20778"/>
                    <a:pt x="29341" y="20760"/>
                  </a:cubicBezTo>
                  <a:cubicBezTo>
                    <a:pt x="29336" y="20755"/>
                    <a:pt x="29334" y="20748"/>
                    <a:pt x="29328" y="20742"/>
                  </a:cubicBezTo>
                  <a:lnTo>
                    <a:pt x="29328" y="20742"/>
                  </a:lnTo>
                  <a:cubicBezTo>
                    <a:pt x="29328" y="20744"/>
                    <a:pt x="29330" y="20745"/>
                    <a:pt x="29330" y="20748"/>
                  </a:cubicBezTo>
                  <a:cubicBezTo>
                    <a:pt x="29320" y="20737"/>
                    <a:pt x="29313" y="20721"/>
                    <a:pt x="29298" y="20709"/>
                  </a:cubicBezTo>
                  <a:cubicBezTo>
                    <a:pt x="29278" y="20687"/>
                    <a:pt x="29253" y="20673"/>
                    <a:pt x="29224" y="20664"/>
                  </a:cubicBezTo>
                  <a:cubicBezTo>
                    <a:pt x="29217" y="20661"/>
                    <a:pt x="29206" y="20661"/>
                    <a:pt x="29197" y="20657"/>
                  </a:cubicBezTo>
                  <a:cubicBezTo>
                    <a:pt x="29184" y="20651"/>
                    <a:pt x="29175" y="20644"/>
                    <a:pt x="29162" y="20641"/>
                  </a:cubicBezTo>
                  <a:cubicBezTo>
                    <a:pt x="29159" y="20640"/>
                    <a:pt x="29156" y="20639"/>
                    <a:pt x="29153" y="20639"/>
                  </a:cubicBezTo>
                  <a:cubicBezTo>
                    <a:pt x="29148" y="20639"/>
                    <a:pt x="29142" y="20640"/>
                    <a:pt x="29137" y="20640"/>
                  </a:cubicBezTo>
                  <a:cubicBezTo>
                    <a:pt x="29135" y="20640"/>
                    <a:pt x="29133" y="20640"/>
                    <a:pt x="29130" y="20640"/>
                  </a:cubicBezTo>
                  <a:lnTo>
                    <a:pt x="29126" y="20640"/>
                  </a:lnTo>
                  <a:cubicBezTo>
                    <a:pt x="29133" y="20621"/>
                    <a:pt x="29145" y="20603"/>
                    <a:pt x="29152" y="20585"/>
                  </a:cubicBezTo>
                  <a:cubicBezTo>
                    <a:pt x="29159" y="20536"/>
                    <a:pt x="29168" y="20488"/>
                    <a:pt x="29177" y="20439"/>
                  </a:cubicBezTo>
                  <a:cubicBezTo>
                    <a:pt x="29181" y="20333"/>
                    <a:pt x="29156" y="20236"/>
                    <a:pt x="29109" y="20144"/>
                  </a:cubicBezTo>
                  <a:cubicBezTo>
                    <a:pt x="29075" y="20077"/>
                    <a:pt x="29026" y="20022"/>
                    <a:pt x="28967" y="19982"/>
                  </a:cubicBezTo>
                  <a:cubicBezTo>
                    <a:pt x="28990" y="19963"/>
                    <a:pt x="29015" y="19947"/>
                    <a:pt x="29039" y="19928"/>
                  </a:cubicBezTo>
                  <a:cubicBezTo>
                    <a:pt x="29090" y="19880"/>
                    <a:pt x="29126" y="19823"/>
                    <a:pt x="29146" y="19753"/>
                  </a:cubicBezTo>
                  <a:cubicBezTo>
                    <a:pt x="29148" y="19746"/>
                    <a:pt x="29148" y="19737"/>
                    <a:pt x="29149" y="19730"/>
                  </a:cubicBezTo>
                  <a:cubicBezTo>
                    <a:pt x="29197" y="19768"/>
                    <a:pt x="29246" y="19808"/>
                    <a:pt x="29305" y="19825"/>
                  </a:cubicBezTo>
                  <a:cubicBezTo>
                    <a:pt x="29311" y="19828"/>
                    <a:pt x="29317" y="19828"/>
                    <a:pt x="29323" y="19828"/>
                  </a:cubicBezTo>
                  <a:cubicBezTo>
                    <a:pt x="29327" y="19828"/>
                    <a:pt x="29331" y="19828"/>
                    <a:pt x="29335" y="19828"/>
                  </a:cubicBezTo>
                  <a:cubicBezTo>
                    <a:pt x="29340" y="19828"/>
                    <a:pt x="29345" y="19828"/>
                    <a:pt x="29350" y="19830"/>
                  </a:cubicBezTo>
                  <a:cubicBezTo>
                    <a:pt x="29326" y="19866"/>
                    <a:pt x="29294" y="19898"/>
                    <a:pt x="29282" y="19941"/>
                  </a:cubicBezTo>
                  <a:lnTo>
                    <a:pt x="29265" y="20044"/>
                  </a:lnTo>
                  <a:cubicBezTo>
                    <a:pt x="29263" y="20116"/>
                    <a:pt x="29279" y="20187"/>
                    <a:pt x="29314" y="20251"/>
                  </a:cubicBezTo>
                  <a:cubicBezTo>
                    <a:pt x="29340" y="20301"/>
                    <a:pt x="29373" y="20340"/>
                    <a:pt x="29420" y="20372"/>
                  </a:cubicBezTo>
                  <a:cubicBezTo>
                    <a:pt x="29457" y="20408"/>
                    <a:pt x="29502" y="20433"/>
                    <a:pt x="29554" y="20447"/>
                  </a:cubicBezTo>
                  <a:cubicBezTo>
                    <a:pt x="29587" y="20459"/>
                    <a:pt x="29621" y="20465"/>
                    <a:pt x="29655" y="20465"/>
                  </a:cubicBezTo>
                  <a:cubicBezTo>
                    <a:pt x="29673" y="20465"/>
                    <a:pt x="29692" y="20463"/>
                    <a:pt x="29710" y="20460"/>
                  </a:cubicBezTo>
                  <a:cubicBezTo>
                    <a:pt x="29764" y="20460"/>
                    <a:pt x="29817" y="20446"/>
                    <a:pt x="29864" y="20417"/>
                  </a:cubicBezTo>
                  <a:cubicBezTo>
                    <a:pt x="29892" y="20395"/>
                    <a:pt x="29923" y="20374"/>
                    <a:pt x="29952" y="20353"/>
                  </a:cubicBezTo>
                  <a:cubicBezTo>
                    <a:pt x="30002" y="20304"/>
                    <a:pt x="30039" y="20245"/>
                    <a:pt x="30060" y="20177"/>
                  </a:cubicBezTo>
                  <a:lnTo>
                    <a:pt x="30078" y="20073"/>
                  </a:lnTo>
                  <a:cubicBezTo>
                    <a:pt x="30079" y="20000"/>
                    <a:pt x="30065" y="19931"/>
                    <a:pt x="30028" y="19867"/>
                  </a:cubicBezTo>
                  <a:cubicBezTo>
                    <a:pt x="30002" y="19817"/>
                    <a:pt x="29969" y="19776"/>
                    <a:pt x="29923" y="19746"/>
                  </a:cubicBezTo>
                  <a:cubicBezTo>
                    <a:pt x="29890" y="19714"/>
                    <a:pt x="29849" y="19694"/>
                    <a:pt x="29804" y="19679"/>
                  </a:cubicBezTo>
                  <a:cubicBezTo>
                    <a:pt x="29822" y="19659"/>
                    <a:pt x="29840" y="19639"/>
                    <a:pt x="29856" y="19616"/>
                  </a:cubicBezTo>
                  <a:cubicBezTo>
                    <a:pt x="29868" y="19600"/>
                    <a:pt x="29877" y="19584"/>
                    <a:pt x="29887" y="19569"/>
                  </a:cubicBezTo>
                  <a:cubicBezTo>
                    <a:pt x="29892" y="19562"/>
                    <a:pt x="29898" y="19552"/>
                    <a:pt x="29904" y="19545"/>
                  </a:cubicBezTo>
                  <a:cubicBezTo>
                    <a:pt x="29956" y="19478"/>
                    <a:pt x="29962" y="19422"/>
                    <a:pt x="29973" y="19348"/>
                  </a:cubicBezTo>
                  <a:cubicBezTo>
                    <a:pt x="29988" y="19266"/>
                    <a:pt x="29994" y="19238"/>
                    <a:pt x="29972" y="19137"/>
                  </a:cubicBezTo>
                  <a:cubicBezTo>
                    <a:pt x="29959" y="19072"/>
                    <a:pt x="29933" y="19014"/>
                    <a:pt x="29892" y="18963"/>
                  </a:cubicBezTo>
                  <a:cubicBezTo>
                    <a:pt x="29862" y="18907"/>
                    <a:pt x="29825" y="18861"/>
                    <a:pt x="29774" y="18825"/>
                  </a:cubicBezTo>
                  <a:cubicBezTo>
                    <a:pt x="29725" y="18777"/>
                    <a:pt x="29667" y="18746"/>
                    <a:pt x="29602" y="18728"/>
                  </a:cubicBezTo>
                  <a:lnTo>
                    <a:pt x="29472" y="18706"/>
                  </a:lnTo>
                  <a:cubicBezTo>
                    <a:pt x="29466" y="18706"/>
                    <a:pt x="29461" y="18706"/>
                    <a:pt x="29455" y="18706"/>
                  </a:cubicBezTo>
                  <a:cubicBezTo>
                    <a:pt x="29369" y="18706"/>
                    <a:pt x="29286" y="18727"/>
                    <a:pt x="29210" y="18768"/>
                  </a:cubicBezTo>
                  <a:cubicBezTo>
                    <a:pt x="29116" y="18827"/>
                    <a:pt x="29046" y="18878"/>
                    <a:pt x="28987" y="18974"/>
                  </a:cubicBezTo>
                  <a:cubicBezTo>
                    <a:pt x="28965" y="19015"/>
                    <a:pt x="28945" y="19059"/>
                    <a:pt x="28929" y="19102"/>
                  </a:cubicBezTo>
                  <a:cubicBezTo>
                    <a:pt x="28922" y="19147"/>
                    <a:pt x="28915" y="19193"/>
                    <a:pt x="28906" y="19238"/>
                  </a:cubicBezTo>
                  <a:cubicBezTo>
                    <a:pt x="28906" y="19245"/>
                    <a:pt x="28908" y="19256"/>
                    <a:pt x="28908" y="19266"/>
                  </a:cubicBezTo>
                  <a:cubicBezTo>
                    <a:pt x="28896" y="19261"/>
                    <a:pt x="28892" y="19253"/>
                    <a:pt x="28880" y="19251"/>
                  </a:cubicBezTo>
                  <a:cubicBezTo>
                    <a:pt x="28869" y="19247"/>
                    <a:pt x="28857" y="19247"/>
                    <a:pt x="28845" y="19247"/>
                  </a:cubicBezTo>
                  <a:lnTo>
                    <a:pt x="28845" y="19247"/>
                  </a:lnTo>
                  <a:cubicBezTo>
                    <a:pt x="28840" y="19247"/>
                    <a:pt x="28834" y="19247"/>
                    <a:pt x="28828" y="19247"/>
                  </a:cubicBezTo>
                  <a:lnTo>
                    <a:pt x="28819" y="19247"/>
                  </a:lnTo>
                  <a:cubicBezTo>
                    <a:pt x="28815" y="19241"/>
                    <a:pt x="28814" y="19238"/>
                    <a:pt x="28809" y="19232"/>
                  </a:cubicBezTo>
                  <a:lnTo>
                    <a:pt x="28809" y="19232"/>
                  </a:lnTo>
                  <a:cubicBezTo>
                    <a:pt x="28812" y="19238"/>
                    <a:pt x="28815" y="19241"/>
                    <a:pt x="28819" y="19247"/>
                  </a:cubicBezTo>
                  <a:lnTo>
                    <a:pt x="28814" y="19247"/>
                  </a:lnTo>
                  <a:cubicBezTo>
                    <a:pt x="28799" y="19218"/>
                    <a:pt x="28790" y="19188"/>
                    <a:pt x="28769" y="19162"/>
                  </a:cubicBezTo>
                  <a:cubicBezTo>
                    <a:pt x="28725" y="19117"/>
                    <a:pt x="28672" y="19085"/>
                    <a:pt x="28611" y="19066"/>
                  </a:cubicBezTo>
                  <a:cubicBezTo>
                    <a:pt x="28581" y="19060"/>
                    <a:pt x="28549" y="19056"/>
                    <a:pt x="28520" y="19052"/>
                  </a:cubicBezTo>
                  <a:cubicBezTo>
                    <a:pt x="28517" y="19052"/>
                    <a:pt x="28514" y="19052"/>
                    <a:pt x="28511" y="19052"/>
                  </a:cubicBezTo>
                  <a:cubicBezTo>
                    <a:pt x="28449" y="19052"/>
                    <a:pt x="28392" y="19066"/>
                    <a:pt x="28336" y="19095"/>
                  </a:cubicBezTo>
                  <a:cubicBezTo>
                    <a:pt x="28291" y="19117"/>
                    <a:pt x="28255" y="19147"/>
                    <a:pt x="28228" y="19189"/>
                  </a:cubicBezTo>
                  <a:cubicBezTo>
                    <a:pt x="28195" y="19224"/>
                    <a:pt x="28173" y="19263"/>
                    <a:pt x="28161" y="19311"/>
                  </a:cubicBezTo>
                  <a:cubicBezTo>
                    <a:pt x="28143" y="19371"/>
                    <a:pt x="28141" y="19433"/>
                    <a:pt x="28154" y="19494"/>
                  </a:cubicBezTo>
                  <a:cubicBezTo>
                    <a:pt x="28156" y="19504"/>
                    <a:pt x="28163" y="19509"/>
                    <a:pt x="28166" y="19519"/>
                  </a:cubicBezTo>
                  <a:cubicBezTo>
                    <a:pt x="28137" y="19483"/>
                    <a:pt x="28111" y="19446"/>
                    <a:pt x="28067" y="19422"/>
                  </a:cubicBezTo>
                  <a:cubicBezTo>
                    <a:pt x="28020" y="19397"/>
                    <a:pt x="27969" y="19377"/>
                    <a:pt x="27920" y="19357"/>
                  </a:cubicBezTo>
                  <a:cubicBezTo>
                    <a:pt x="27872" y="19339"/>
                    <a:pt x="27869" y="19334"/>
                    <a:pt x="27779" y="19331"/>
                  </a:cubicBezTo>
                  <a:cubicBezTo>
                    <a:pt x="27736" y="19332"/>
                    <a:pt x="27691" y="19338"/>
                    <a:pt x="27648" y="19342"/>
                  </a:cubicBezTo>
                  <a:cubicBezTo>
                    <a:pt x="27606" y="19360"/>
                    <a:pt x="27564" y="19374"/>
                    <a:pt x="27522" y="19390"/>
                  </a:cubicBezTo>
                  <a:cubicBezTo>
                    <a:pt x="27519" y="19392"/>
                    <a:pt x="27518" y="19393"/>
                    <a:pt x="27513" y="19396"/>
                  </a:cubicBezTo>
                  <a:cubicBezTo>
                    <a:pt x="27477" y="19420"/>
                    <a:pt x="27443" y="19446"/>
                    <a:pt x="27406" y="19473"/>
                  </a:cubicBezTo>
                  <a:cubicBezTo>
                    <a:pt x="27359" y="19516"/>
                    <a:pt x="27322" y="19569"/>
                    <a:pt x="27302" y="19629"/>
                  </a:cubicBezTo>
                  <a:cubicBezTo>
                    <a:pt x="27281" y="19665"/>
                    <a:pt x="27268" y="19704"/>
                    <a:pt x="27266" y="19747"/>
                  </a:cubicBezTo>
                  <a:cubicBezTo>
                    <a:pt x="27250" y="19809"/>
                    <a:pt x="27252" y="19873"/>
                    <a:pt x="27268" y="19935"/>
                  </a:cubicBezTo>
                  <a:cubicBezTo>
                    <a:pt x="27283" y="19977"/>
                    <a:pt x="27298" y="20018"/>
                    <a:pt x="27315" y="20058"/>
                  </a:cubicBezTo>
                  <a:cubicBezTo>
                    <a:pt x="27340" y="20094"/>
                    <a:pt x="27366" y="20129"/>
                    <a:pt x="27392" y="20165"/>
                  </a:cubicBezTo>
                  <a:lnTo>
                    <a:pt x="27398" y="20171"/>
                  </a:lnTo>
                  <a:cubicBezTo>
                    <a:pt x="27431" y="20201"/>
                    <a:pt x="27463" y="20229"/>
                    <a:pt x="27500" y="20253"/>
                  </a:cubicBezTo>
                  <a:cubicBezTo>
                    <a:pt x="27539" y="20272"/>
                    <a:pt x="27578" y="20288"/>
                    <a:pt x="27616" y="20307"/>
                  </a:cubicBezTo>
                  <a:cubicBezTo>
                    <a:pt x="27659" y="20314"/>
                    <a:pt x="27703" y="20321"/>
                    <a:pt x="27745" y="20329"/>
                  </a:cubicBezTo>
                  <a:cubicBezTo>
                    <a:pt x="27788" y="20324"/>
                    <a:pt x="27832" y="20321"/>
                    <a:pt x="27874" y="20316"/>
                  </a:cubicBezTo>
                  <a:cubicBezTo>
                    <a:pt x="27918" y="20307"/>
                    <a:pt x="27962" y="20282"/>
                    <a:pt x="28005" y="20267"/>
                  </a:cubicBezTo>
                  <a:cubicBezTo>
                    <a:pt x="28014" y="20264"/>
                    <a:pt x="28024" y="20259"/>
                    <a:pt x="28033" y="20253"/>
                  </a:cubicBezTo>
                  <a:cubicBezTo>
                    <a:pt x="28035" y="20252"/>
                    <a:pt x="28041" y="20251"/>
                    <a:pt x="28046" y="20249"/>
                  </a:cubicBezTo>
                  <a:cubicBezTo>
                    <a:pt x="28047" y="20246"/>
                    <a:pt x="28047" y="20246"/>
                    <a:pt x="28048" y="20246"/>
                  </a:cubicBezTo>
                  <a:cubicBezTo>
                    <a:pt x="28048" y="20249"/>
                    <a:pt x="28047" y="20251"/>
                    <a:pt x="28047" y="20252"/>
                  </a:cubicBezTo>
                  <a:cubicBezTo>
                    <a:pt x="28040" y="20301"/>
                    <a:pt x="28031" y="20350"/>
                    <a:pt x="28024" y="20398"/>
                  </a:cubicBezTo>
                  <a:cubicBezTo>
                    <a:pt x="28020" y="20504"/>
                    <a:pt x="28043" y="20601"/>
                    <a:pt x="28092" y="20693"/>
                  </a:cubicBezTo>
                  <a:cubicBezTo>
                    <a:pt x="28121" y="20755"/>
                    <a:pt x="28169" y="20800"/>
                    <a:pt x="28219" y="20839"/>
                  </a:cubicBezTo>
                  <a:cubicBezTo>
                    <a:pt x="27476" y="21290"/>
                    <a:pt x="26832" y="21901"/>
                    <a:pt x="26173" y="22462"/>
                  </a:cubicBezTo>
                  <a:cubicBezTo>
                    <a:pt x="25798" y="22780"/>
                    <a:pt x="25345" y="23000"/>
                    <a:pt x="24919" y="23239"/>
                  </a:cubicBezTo>
                  <a:cubicBezTo>
                    <a:pt x="24444" y="23506"/>
                    <a:pt x="23931" y="23736"/>
                    <a:pt x="23383" y="23781"/>
                  </a:cubicBezTo>
                  <a:cubicBezTo>
                    <a:pt x="23354" y="23782"/>
                    <a:pt x="23338" y="23801"/>
                    <a:pt x="23326" y="23821"/>
                  </a:cubicBezTo>
                  <a:cubicBezTo>
                    <a:pt x="23289" y="23811"/>
                    <a:pt x="23253" y="23797"/>
                    <a:pt x="23212" y="23790"/>
                  </a:cubicBezTo>
                  <a:cubicBezTo>
                    <a:pt x="22600" y="23696"/>
                    <a:pt x="21951" y="23717"/>
                    <a:pt x="21331" y="23658"/>
                  </a:cubicBezTo>
                  <a:cubicBezTo>
                    <a:pt x="21221" y="23648"/>
                    <a:pt x="21113" y="23643"/>
                    <a:pt x="21006" y="23643"/>
                  </a:cubicBezTo>
                  <a:cubicBezTo>
                    <a:pt x="20500" y="23643"/>
                    <a:pt x="20009" y="23739"/>
                    <a:pt x="19500" y="23753"/>
                  </a:cubicBezTo>
                  <a:cubicBezTo>
                    <a:pt x="18923" y="23771"/>
                    <a:pt x="18395" y="23821"/>
                    <a:pt x="17822" y="23898"/>
                  </a:cubicBezTo>
                  <a:cubicBezTo>
                    <a:pt x="16614" y="24061"/>
                    <a:pt x="15414" y="24219"/>
                    <a:pt x="14237" y="24526"/>
                  </a:cubicBezTo>
                  <a:cubicBezTo>
                    <a:pt x="13106" y="24822"/>
                    <a:pt x="11973" y="25137"/>
                    <a:pt x="10844" y="25472"/>
                  </a:cubicBezTo>
                  <a:cubicBezTo>
                    <a:pt x="10452" y="25587"/>
                    <a:pt x="10063" y="25667"/>
                    <a:pt x="9678" y="25777"/>
                  </a:cubicBezTo>
                  <a:cubicBezTo>
                    <a:pt x="9943" y="25612"/>
                    <a:pt x="10203" y="25438"/>
                    <a:pt x="10475" y="25275"/>
                  </a:cubicBezTo>
                  <a:cubicBezTo>
                    <a:pt x="11009" y="24952"/>
                    <a:pt x="11606" y="24750"/>
                    <a:pt x="12134" y="24417"/>
                  </a:cubicBezTo>
                  <a:cubicBezTo>
                    <a:pt x="12655" y="24090"/>
                    <a:pt x="13175" y="23759"/>
                    <a:pt x="13686" y="23414"/>
                  </a:cubicBezTo>
                  <a:cubicBezTo>
                    <a:pt x="15919" y="21901"/>
                    <a:pt x="18254" y="20546"/>
                    <a:pt x="20331" y="18817"/>
                  </a:cubicBezTo>
                  <a:cubicBezTo>
                    <a:pt x="21415" y="17916"/>
                    <a:pt x="22579" y="17180"/>
                    <a:pt x="23782" y="16457"/>
                  </a:cubicBezTo>
                  <a:cubicBezTo>
                    <a:pt x="24984" y="15737"/>
                    <a:pt x="26043" y="14837"/>
                    <a:pt x="27139" y="13975"/>
                  </a:cubicBezTo>
                  <a:cubicBezTo>
                    <a:pt x="27845" y="13420"/>
                    <a:pt x="28540" y="12854"/>
                    <a:pt x="29232" y="12285"/>
                  </a:cubicBezTo>
                  <a:cubicBezTo>
                    <a:pt x="29407" y="12218"/>
                    <a:pt x="29550" y="12241"/>
                    <a:pt x="29738" y="12218"/>
                  </a:cubicBezTo>
                  <a:cubicBezTo>
                    <a:pt x="29965" y="12189"/>
                    <a:pt x="30189" y="12128"/>
                    <a:pt x="30413" y="12085"/>
                  </a:cubicBezTo>
                  <a:cubicBezTo>
                    <a:pt x="30802" y="12007"/>
                    <a:pt x="31177" y="11878"/>
                    <a:pt x="31564" y="11797"/>
                  </a:cubicBezTo>
                  <a:cubicBezTo>
                    <a:pt x="32517" y="11596"/>
                    <a:pt x="33478" y="11463"/>
                    <a:pt x="34424" y="11227"/>
                  </a:cubicBezTo>
                  <a:cubicBezTo>
                    <a:pt x="34765" y="11142"/>
                    <a:pt x="35108" y="11067"/>
                    <a:pt x="35448" y="10989"/>
                  </a:cubicBezTo>
                  <a:cubicBezTo>
                    <a:pt x="35542" y="10990"/>
                    <a:pt x="35638" y="11018"/>
                    <a:pt x="35727" y="11044"/>
                  </a:cubicBezTo>
                  <a:cubicBezTo>
                    <a:pt x="35795" y="11061"/>
                    <a:pt x="35864" y="11051"/>
                    <a:pt x="35932" y="11058"/>
                  </a:cubicBezTo>
                  <a:cubicBezTo>
                    <a:pt x="36014" y="11067"/>
                    <a:pt x="36097" y="11091"/>
                    <a:pt x="36178" y="11106"/>
                  </a:cubicBezTo>
                  <a:cubicBezTo>
                    <a:pt x="36373" y="11139"/>
                    <a:pt x="36544" y="11203"/>
                    <a:pt x="36725" y="11282"/>
                  </a:cubicBezTo>
                  <a:cubicBezTo>
                    <a:pt x="36911" y="11363"/>
                    <a:pt x="37102" y="11431"/>
                    <a:pt x="37289" y="11511"/>
                  </a:cubicBezTo>
                  <a:cubicBezTo>
                    <a:pt x="37637" y="11661"/>
                    <a:pt x="37961" y="11870"/>
                    <a:pt x="38339" y="11926"/>
                  </a:cubicBezTo>
                  <a:cubicBezTo>
                    <a:pt x="38490" y="11948"/>
                    <a:pt x="38642" y="11965"/>
                    <a:pt x="38794" y="11987"/>
                  </a:cubicBezTo>
                  <a:lnTo>
                    <a:pt x="38796" y="11987"/>
                  </a:lnTo>
                  <a:cubicBezTo>
                    <a:pt x="38829" y="12029"/>
                    <a:pt x="38865" y="12065"/>
                    <a:pt x="38908" y="12095"/>
                  </a:cubicBezTo>
                  <a:cubicBezTo>
                    <a:pt x="38946" y="12133"/>
                    <a:pt x="38991" y="12160"/>
                    <a:pt x="39039" y="12182"/>
                  </a:cubicBezTo>
                  <a:cubicBezTo>
                    <a:pt x="38968" y="12189"/>
                    <a:pt x="38901" y="12208"/>
                    <a:pt x="38838" y="12244"/>
                  </a:cubicBezTo>
                  <a:cubicBezTo>
                    <a:pt x="38793" y="12276"/>
                    <a:pt x="38745" y="12311"/>
                    <a:pt x="38700" y="12342"/>
                  </a:cubicBezTo>
                  <a:cubicBezTo>
                    <a:pt x="38621" y="12421"/>
                    <a:pt x="38563" y="12512"/>
                    <a:pt x="38531" y="12617"/>
                  </a:cubicBezTo>
                  <a:cubicBezTo>
                    <a:pt x="38521" y="12671"/>
                    <a:pt x="38512" y="12724"/>
                    <a:pt x="38503" y="12776"/>
                  </a:cubicBezTo>
                  <a:cubicBezTo>
                    <a:pt x="38499" y="12891"/>
                    <a:pt x="38525" y="12998"/>
                    <a:pt x="38577" y="13099"/>
                  </a:cubicBezTo>
                  <a:cubicBezTo>
                    <a:pt x="38615" y="13177"/>
                    <a:pt x="38670" y="13239"/>
                    <a:pt x="38741" y="13288"/>
                  </a:cubicBezTo>
                  <a:cubicBezTo>
                    <a:pt x="38800" y="13346"/>
                    <a:pt x="38871" y="13384"/>
                    <a:pt x="38952" y="13405"/>
                  </a:cubicBezTo>
                  <a:cubicBezTo>
                    <a:pt x="39005" y="13424"/>
                    <a:pt x="39058" y="13433"/>
                    <a:pt x="39111" y="13433"/>
                  </a:cubicBezTo>
                  <a:cubicBezTo>
                    <a:pt x="39138" y="13433"/>
                    <a:pt x="39165" y="13431"/>
                    <a:pt x="39192" y="13426"/>
                  </a:cubicBezTo>
                  <a:cubicBezTo>
                    <a:pt x="39277" y="13426"/>
                    <a:pt x="39357" y="13403"/>
                    <a:pt x="39432" y="13359"/>
                  </a:cubicBezTo>
                  <a:cubicBezTo>
                    <a:pt x="39478" y="13326"/>
                    <a:pt x="39525" y="13293"/>
                    <a:pt x="39569" y="13259"/>
                  </a:cubicBezTo>
                  <a:cubicBezTo>
                    <a:pt x="39649" y="13181"/>
                    <a:pt x="39707" y="13092"/>
                    <a:pt x="39739" y="12985"/>
                  </a:cubicBezTo>
                  <a:cubicBezTo>
                    <a:pt x="39747" y="12933"/>
                    <a:pt x="39756" y="12878"/>
                    <a:pt x="39765" y="12826"/>
                  </a:cubicBezTo>
                  <a:cubicBezTo>
                    <a:pt x="39769" y="12711"/>
                    <a:pt x="39743" y="12606"/>
                    <a:pt x="39691" y="12504"/>
                  </a:cubicBezTo>
                  <a:cubicBezTo>
                    <a:pt x="39653" y="12426"/>
                    <a:pt x="39598" y="12363"/>
                    <a:pt x="39529" y="12314"/>
                  </a:cubicBezTo>
                  <a:cubicBezTo>
                    <a:pt x="39490" y="12277"/>
                    <a:pt x="39439" y="12260"/>
                    <a:pt x="39393" y="12238"/>
                  </a:cubicBezTo>
                  <a:cubicBezTo>
                    <a:pt x="39480" y="12237"/>
                    <a:pt x="39561" y="12212"/>
                    <a:pt x="39639" y="12167"/>
                  </a:cubicBezTo>
                  <a:cubicBezTo>
                    <a:pt x="39688" y="12133"/>
                    <a:pt x="39736" y="12097"/>
                    <a:pt x="39783" y="12063"/>
                  </a:cubicBezTo>
                  <a:cubicBezTo>
                    <a:pt x="39869" y="11981"/>
                    <a:pt x="39928" y="11884"/>
                    <a:pt x="39963" y="11771"/>
                  </a:cubicBezTo>
                  <a:cubicBezTo>
                    <a:pt x="39971" y="11716"/>
                    <a:pt x="39980" y="11660"/>
                    <a:pt x="39992" y="11603"/>
                  </a:cubicBezTo>
                  <a:cubicBezTo>
                    <a:pt x="39995" y="11482"/>
                    <a:pt x="39970" y="11371"/>
                    <a:pt x="39912" y="11264"/>
                  </a:cubicBezTo>
                  <a:cubicBezTo>
                    <a:pt x="39872" y="11181"/>
                    <a:pt x="39814" y="11113"/>
                    <a:pt x="39740" y="11063"/>
                  </a:cubicBezTo>
                  <a:cubicBezTo>
                    <a:pt x="39676" y="11003"/>
                    <a:pt x="39603" y="10961"/>
                    <a:pt x="39516" y="10938"/>
                  </a:cubicBezTo>
                  <a:cubicBezTo>
                    <a:pt x="39460" y="10919"/>
                    <a:pt x="39405" y="10910"/>
                    <a:pt x="39349" y="10910"/>
                  </a:cubicBezTo>
                  <a:cubicBezTo>
                    <a:pt x="39320" y="10910"/>
                    <a:pt x="39290" y="10912"/>
                    <a:pt x="39261" y="10918"/>
                  </a:cubicBezTo>
                  <a:cubicBezTo>
                    <a:pt x="39170" y="10918"/>
                    <a:pt x="39085" y="10943"/>
                    <a:pt x="39005" y="10989"/>
                  </a:cubicBezTo>
                  <a:cubicBezTo>
                    <a:pt x="38958" y="11023"/>
                    <a:pt x="38908" y="11060"/>
                    <a:pt x="38861" y="11094"/>
                  </a:cubicBezTo>
                  <a:cubicBezTo>
                    <a:pt x="38777" y="11175"/>
                    <a:pt x="38716" y="11272"/>
                    <a:pt x="38683" y="11385"/>
                  </a:cubicBezTo>
                  <a:cubicBezTo>
                    <a:pt x="38680" y="11394"/>
                    <a:pt x="38678" y="11402"/>
                    <a:pt x="38677" y="11414"/>
                  </a:cubicBezTo>
                  <a:cubicBezTo>
                    <a:pt x="38655" y="11395"/>
                    <a:pt x="38632" y="11379"/>
                    <a:pt x="38603" y="11372"/>
                  </a:cubicBezTo>
                  <a:cubicBezTo>
                    <a:pt x="38580" y="11365"/>
                    <a:pt x="38558" y="11361"/>
                    <a:pt x="38536" y="11361"/>
                  </a:cubicBezTo>
                  <a:cubicBezTo>
                    <a:pt x="38525" y="11361"/>
                    <a:pt x="38513" y="11362"/>
                    <a:pt x="38502" y="11365"/>
                  </a:cubicBezTo>
                  <a:cubicBezTo>
                    <a:pt x="38466" y="11365"/>
                    <a:pt x="38431" y="11373"/>
                    <a:pt x="38401" y="11394"/>
                  </a:cubicBezTo>
                  <a:cubicBezTo>
                    <a:pt x="38381" y="11408"/>
                    <a:pt x="38362" y="11421"/>
                    <a:pt x="38343" y="11436"/>
                  </a:cubicBezTo>
                  <a:cubicBezTo>
                    <a:pt x="38308" y="11467"/>
                    <a:pt x="38285" y="11507"/>
                    <a:pt x="38272" y="11551"/>
                  </a:cubicBezTo>
                  <a:cubicBezTo>
                    <a:pt x="38268" y="11573"/>
                    <a:pt x="38265" y="11593"/>
                    <a:pt x="38261" y="11615"/>
                  </a:cubicBezTo>
                  <a:cubicBezTo>
                    <a:pt x="38243" y="11611"/>
                    <a:pt x="38223" y="11609"/>
                    <a:pt x="38206" y="11603"/>
                  </a:cubicBezTo>
                  <a:cubicBezTo>
                    <a:pt x="38018" y="11554"/>
                    <a:pt x="37840" y="11443"/>
                    <a:pt x="37665" y="11362"/>
                  </a:cubicBezTo>
                  <a:cubicBezTo>
                    <a:pt x="37482" y="11278"/>
                    <a:pt x="37297" y="11197"/>
                    <a:pt x="37111" y="11123"/>
                  </a:cubicBezTo>
                  <a:cubicBezTo>
                    <a:pt x="36927" y="11048"/>
                    <a:pt x="36741" y="10976"/>
                    <a:pt x="36551" y="10921"/>
                  </a:cubicBezTo>
                  <a:cubicBezTo>
                    <a:pt x="36386" y="10872"/>
                    <a:pt x="36214" y="10867"/>
                    <a:pt x="36045" y="10843"/>
                  </a:cubicBezTo>
                  <a:cubicBezTo>
                    <a:pt x="36373" y="10762"/>
                    <a:pt x="36701" y="10672"/>
                    <a:pt x="37024" y="10564"/>
                  </a:cubicBezTo>
                  <a:cubicBezTo>
                    <a:pt x="37605" y="10368"/>
                    <a:pt x="38140" y="10036"/>
                    <a:pt x="38648" y="9684"/>
                  </a:cubicBezTo>
                  <a:cubicBezTo>
                    <a:pt x="38697" y="9681"/>
                    <a:pt x="38748" y="9684"/>
                    <a:pt x="38796" y="9670"/>
                  </a:cubicBezTo>
                  <a:cubicBezTo>
                    <a:pt x="38878" y="9650"/>
                    <a:pt x="38953" y="9621"/>
                    <a:pt x="39026" y="9583"/>
                  </a:cubicBezTo>
                  <a:lnTo>
                    <a:pt x="39026" y="9583"/>
                  </a:lnTo>
                  <a:cubicBezTo>
                    <a:pt x="39008" y="9605"/>
                    <a:pt x="38989" y="9628"/>
                    <a:pt x="38972" y="9650"/>
                  </a:cubicBezTo>
                  <a:cubicBezTo>
                    <a:pt x="38919" y="9736"/>
                    <a:pt x="38890" y="9832"/>
                    <a:pt x="38885" y="9934"/>
                  </a:cubicBezTo>
                  <a:lnTo>
                    <a:pt x="38885" y="9989"/>
                  </a:lnTo>
                  <a:cubicBezTo>
                    <a:pt x="38890" y="10039"/>
                    <a:pt x="38894" y="10086"/>
                    <a:pt x="38900" y="10135"/>
                  </a:cubicBezTo>
                  <a:cubicBezTo>
                    <a:pt x="38914" y="10214"/>
                    <a:pt x="38946" y="10282"/>
                    <a:pt x="38997" y="10339"/>
                  </a:cubicBezTo>
                  <a:cubicBezTo>
                    <a:pt x="39020" y="10386"/>
                    <a:pt x="39055" y="10422"/>
                    <a:pt x="39098" y="10448"/>
                  </a:cubicBezTo>
                  <a:cubicBezTo>
                    <a:pt x="39153" y="10499"/>
                    <a:pt x="39215" y="10535"/>
                    <a:pt x="39287" y="10555"/>
                  </a:cubicBezTo>
                  <a:cubicBezTo>
                    <a:pt x="39335" y="10562"/>
                    <a:pt x="39384" y="10571"/>
                    <a:pt x="39431" y="10578"/>
                  </a:cubicBezTo>
                  <a:cubicBezTo>
                    <a:pt x="39480" y="10574"/>
                    <a:pt x="39529" y="10569"/>
                    <a:pt x="39577" y="10564"/>
                  </a:cubicBezTo>
                  <a:cubicBezTo>
                    <a:pt x="39655" y="10549"/>
                    <a:pt x="39724" y="10517"/>
                    <a:pt x="39782" y="10467"/>
                  </a:cubicBezTo>
                  <a:cubicBezTo>
                    <a:pt x="39828" y="10439"/>
                    <a:pt x="39859" y="10394"/>
                    <a:pt x="39892" y="10352"/>
                  </a:cubicBezTo>
                  <a:cubicBezTo>
                    <a:pt x="39937" y="10306"/>
                    <a:pt x="39977" y="10256"/>
                    <a:pt x="39999" y="10193"/>
                  </a:cubicBezTo>
                  <a:cubicBezTo>
                    <a:pt x="40035" y="10127"/>
                    <a:pt x="40054" y="10055"/>
                    <a:pt x="40054" y="9976"/>
                  </a:cubicBezTo>
                  <a:cubicBezTo>
                    <a:pt x="40050" y="9926"/>
                    <a:pt x="40045" y="9875"/>
                    <a:pt x="40039" y="9825"/>
                  </a:cubicBezTo>
                  <a:cubicBezTo>
                    <a:pt x="40037" y="9812"/>
                    <a:pt x="40031" y="9801"/>
                    <a:pt x="40028" y="9788"/>
                  </a:cubicBezTo>
                  <a:cubicBezTo>
                    <a:pt x="40025" y="9772"/>
                    <a:pt x="40028" y="9757"/>
                    <a:pt x="40024" y="9738"/>
                  </a:cubicBezTo>
                  <a:lnTo>
                    <a:pt x="39974" y="9608"/>
                  </a:lnTo>
                  <a:cubicBezTo>
                    <a:pt x="39956" y="9569"/>
                    <a:pt x="39927" y="9528"/>
                    <a:pt x="39890" y="9492"/>
                  </a:cubicBezTo>
                  <a:cubicBezTo>
                    <a:pt x="39873" y="9470"/>
                    <a:pt x="39856" y="9443"/>
                    <a:pt x="39849" y="9436"/>
                  </a:cubicBezTo>
                  <a:cubicBezTo>
                    <a:pt x="39834" y="9421"/>
                    <a:pt x="39854" y="9440"/>
                    <a:pt x="39808" y="9404"/>
                  </a:cubicBezTo>
                  <a:cubicBezTo>
                    <a:pt x="39785" y="9381"/>
                    <a:pt x="39757" y="9363"/>
                    <a:pt x="39727" y="9353"/>
                  </a:cubicBezTo>
                  <a:cubicBezTo>
                    <a:pt x="39685" y="9330"/>
                    <a:pt x="39639" y="9318"/>
                    <a:pt x="39590" y="9318"/>
                  </a:cubicBezTo>
                  <a:cubicBezTo>
                    <a:pt x="39588" y="9318"/>
                    <a:pt x="39496" y="9327"/>
                    <a:pt x="39494" y="9327"/>
                  </a:cubicBezTo>
                  <a:cubicBezTo>
                    <a:pt x="39493" y="9327"/>
                    <a:pt x="39465" y="9339"/>
                    <a:pt x="39439" y="9347"/>
                  </a:cubicBezTo>
                  <a:cubicBezTo>
                    <a:pt x="39380" y="9353"/>
                    <a:pt x="39331" y="9360"/>
                    <a:pt x="39271" y="9402"/>
                  </a:cubicBezTo>
                  <a:lnTo>
                    <a:pt x="39256" y="9412"/>
                  </a:lnTo>
                  <a:cubicBezTo>
                    <a:pt x="39254" y="9414"/>
                    <a:pt x="39250" y="9417"/>
                    <a:pt x="39248" y="9418"/>
                  </a:cubicBezTo>
                  <a:cubicBezTo>
                    <a:pt x="39243" y="9420"/>
                    <a:pt x="39237" y="9424"/>
                    <a:pt x="39232" y="9425"/>
                  </a:cubicBezTo>
                  <a:cubicBezTo>
                    <a:pt x="39280" y="9375"/>
                    <a:pt x="39322" y="9330"/>
                    <a:pt x="39367" y="9258"/>
                  </a:cubicBezTo>
                  <a:cubicBezTo>
                    <a:pt x="39445" y="9130"/>
                    <a:pt x="39487" y="8986"/>
                    <a:pt x="39493" y="8838"/>
                  </a:cubicBezTo>
                  <a:lnTo>
                    <a:pt x="39493" y="8827"/>
                  </a:lnTo>
                  <a:cubicBezTo>
                    <a:pt x="39496" y="8782"/>
                    <a:pt x="39490" y="8738"/>
                    <a:pt x="39485" y="8695"/>
                  </a:cubicBezTo>
                  <a:lnTo>
                    <a:pt x="39485" y="8695"/>
                  </a:lnTo>
                  <a:cubicBezTo>
                    <a:pt x="39512" y="8724"/>
                    <a:pt x="39540" y="8751"/>
                    <a:pt x="39574" y="8775"/>
                  </a:cubicBezTo>
                  <a:cubicBezTo>
                    <a:pt x="39633" y="8831"/>
                    <a:pt x="39704" y="8870"/>
                    <a:pt x="39785" y="8892"/>
                  </a:cubicBezTo>
                  <a:cubicBezTo>
                    <a:pt x="39836" y="8910"/>
                    <a:pt x="39888" y="8919"/>
                    <a:pt x="39940" y="8919"/>
                  </a:cubicBezTo>
                  <a:cubicBezTo>
                    <a:pt x="39968" y="8919"/>
                    <a:pt x="39996" y="8916"/>
                    <a:pt x="40025" y="8911"/>
                  </a:cubicBezTo>
                  <a:cubicBezTo>
                    <a:pt x="40110" y="8911"/>
                    <a:pt x="40190" y="8886"/>
                    <a:pt x="40266" y="8843"/>
                  </a:cubicBezTo>
                  <a:cubicBezTo>
                    <a:pt x="40311" y="8811"/>
                    <a:pt x="40358" y="8776"/>
                    <a:pt x="40404" y="8744"/>
                  </a:cubicBezTo>
                  <a:cubicBezTo>
                    <a:pt x="40483" y="8666"/>
                    <a:pt x="40538" y="8575"/>
                    <a:pt x="40572" y="8469"/>
                  </a:cubicBezTo>
                  <a:cubicBezTo>
                    <a:pt x="40580" y="8416"/>
                    <a:pt x="40589" y="8362"/>
                    <a:pt x="40599" y="8310"/>
                  </a:cubicBezTo>
                  <a:cubicBezTo>
                    <a:pt x="40602" y="8196"/>
                    <a:pt x="40577" y="8089"/>
                    <a:pt x="40524" y="7988"/>
                  </a:cubicBezTo>
                  <a:cubicBezTo>
                    <a:pt x="40499" y="7929"/>
                    <a:pt x="40454" y="7879"/>
                    <a:pt x="40411" y="7833"/>
                  </a:cubicBezTo>
                  <a:cubicBezTo>
                    <a:pt x="40369" y="7798"/>
                    <a:pt x="40326" y="7764"/>
                    <a:pt x="40284" y="7732"/>
                  </a:cubicBezTo>
                  <a:cubicBezTo>
                    <a:pt x="40216" y="7686"/>
                    <a:pt x="40139" y="7660"/>
                    <a:pt x="40060" y="7654"/>
                  </a:cubicBezTo>
                  <a:cubicBezTo>
                    <a:pt x="40030" y="7645"/>
                    <a:pt x="39999" y="7640"/>
                    <a:pt x="39968" y="7640"/>
                  </a:cubicBezTo>
                  <a:cubicBezTo>
                    <a:pt x="39945" y="7640"/>
                    <a:pt x="39923" y="7642"/>
                    <a:pt x="39901" y="7648"/>
                  </a:cubicBezTo>
                  <a:cubicBezTo>
                    <a:pt x="39815" y="7648"/>
                    <a:pt x="39739" y="7671"/>
                    <a:pt x="39663" y="7714"/>
                  </a:cubicBezTo>
                  <a:lnTo>
                    <a:pt x="39529" y="7813"/>
                  </a:lnTo>
                  <a:cubicBezTo>
                    <a:pt x="39494" y="7855"/>
                    <a:pt x="39459" y="7895"/>
                    <a:pt x="39428" y="7939"/>
                  </a:cubicBezTo>
                  <a:cubicBezTo>
                    <a:pt x="39381" y="8008"/>
                    <a:pt x="39355" y="8083"/>
                    <a:pt x="39350" y="8163"/>
                  </a:cubicBezTo>
                  <a:cubicBezTo>
                    <a:pt x="39341" y="8202"/>
                    <a:pt x="39335" y="8239"/>
                    <a:pt x="39335" y="8277"/>
                  </a:cubicBezTo>
                  <a:cubicBezTo>
                    <a:pt x="39306" y="8234"/>
                    <a:pt x="39273" y="8198"/>
                    <a:pt x="39240" y="8166"/>
                  </a:cubicBezTo>
                  <a:lnTo>
                    <a:pt x="39240" y="8166"/>
                  </a:lnTo>
                  <a:lnTo>
                    <a:pt x="39225" y="8151"/>
                  </a:lnTo>
                  <a:cubicBezTo>
                    <a:pt x="39167" y="8086"/>
                    <a:pt x="39102" y="8030"/>
                    <a:pt x="39026" y="7982"/>
                  </a:cubicBezTo>
                  <a:cubicBezTo>
                    <a:pt x="38890" y="7900"/>
                    <a:pt x="38742" y="7856"/>
                    <a:pt x="38583" y="7849"/>
                  </a:cubicBezTo>
                  <a:cubicBezTo>
                    <a:pt x="38505" y="7856"/>
                    <a:pt x="38425" y="7863"/>
                    <a:pt x="38347" y="7871"/>
                  </a:cubicBezTo>
                  <a:cubicBezTo>
                    <a:pt x="38185" y="7908"/>
                    <a:pt x="38042" y="7985"/>
                    <a:pt x="37919" y="8101"/>
                  </a:cubicBezTo>
                  <a:cubicBezTo>
                    <a:pt x="37827" y="8182"/>
                    <a:pt x="37762" y="8279"/>
                    <a:pt x="37723" y="8391"/>
                  </a:cubicBezTo>
                  <a:cubicBezTo>
                    <a:pt x="37665" y="8494"/>
                    <a:pt x="37636" y="8608"/>
                    <a:pt x="37636" y="8727"/>
                  </a:cubicBezTo>
                  <a:cubicBezTo>
                    <a:pt x="37630" y="8892"/>
                    <a:pt x="37666" y="9048"/>
                    <a:pt x="37744" y="9193"/>
                  </a:cubicBezTo>
                  <a:cubicBezTo>
                    <a:pt x="37822" y="9337"/>
                    <a:pt x="37932" y="9453"/>
                    <a:pt x="38071" y="9540"/>
                  </a:cubicBezTo>
                  <a:cubicBezTo>
                    <a:pt x="38133" y="9587"/>
                    <a:pt x="38213" y="9612"/>
                    <a:pt x="38287" y="9638"/>
                  </a:cubicBezTo>
                  <a:cubicBezTo>
                    <a:pt x="37696" y="10007"/>
                    <a:pt x="37092" y="10306"/>
                    <a:pt x="36392" y="10510"/>
                  </a:cubicBezTo>
                  <a:cubicBezTo>
                    <a:pt x="35578" y="10747"/>
                    <a:pt x="34737" y="10895"/>
                    <a:pt x="33910" y="11076"/>
                  </a:cubicBezTo>
                  <a:cubicBezTo>
                    <a:pt x="33051" y="11264"/>
                    <a:pt x="32175" y="11352"/>
                    <a:pt x="31316" y="11543"/>
                  </a:cubicBezTo>
                  <a:cubicBezTo>
                    <a:pt x="30932" y="11627"/>
                    <a:pt x="30552" y="11738"/>
                    <a:pt x="30173" y="11835"/>
                  </a:cubicBezTo>
                  <a:cubicBezTo>
                    <a:pt x="29995" y="11880"/>
                    <a:pt x="29796" y="11920"/>
                    <a:pt x="29603" y="11974"/>
                  </a:cubicBezTo>
                  <a:cubicBezTo>
                    <a:pt x="31012" y="10798"/>
                    <a:pt x="32389" y="9587"/>
                    <a:pt x="33719" y="8315"/>
                  </a:cubicBezTo>
                  <a:cubicBezTo>
                    <a:pt x="33878" y="8163"/>
                    <a:pt x="34029" y="8002"/>
                    <a:pt x="34175" y="7837"/>
                  </a:cubicBezTo>
                  <a:cubicBezTo>
                    <a:pt x="34179" y="7838"/>
                    <a:pt x="34184" y="7838"/>
                    <a:pt x="34188" y="7838"/>
                  </a:cubicBezTo>
                  <a:cubicBezTo>
                    <a:pt x="34219" y="7838"/>
                    <a:pt x="34249" y="7825"/>
                    <a:pt x="34265" y="7791"/>
                  </a:cubicBezTo>
                  <a:cubicBezTo>
                    <a:pt x="34280" y="7755"/>
                    <a:pt x="34295" y="7719"/>
                    <a:pt x="34311" y="7681"/>
                  </a:cubicBezTo>
                  <a:cubicBezTo>
                    <a:pt x="35032" y="6832"/>
                    <a:pt x="35633" y="5856"/>
                    <a:pt x="36283" y="4969"/>
                  </a:cubicBezTo>
                  <a:cubicBezTo>
                    <a:pt x="36482" y="4696"/>
                    <a:pt x="36677" y="4420"/>
                    <a:pt x="36868" y="4141"/>
                  </a:cubicBezTo>
                  <a:cubicBezTo>
                    <a:pt x="36947" y="4119"/>
                    <a:pt x="37027" y="4099"/>
                    <a:pt x="37104" y="4068"/>
                  </a:cubicBezTo>
                  <a:cubicBezTo>
                    <a:pt x="37245" y="4015"/>
                    <a:pt x="37381" y="3974"/>
                    <a:pt x="37529" y="3944"/>
                  </a:cubicBezTo>
                  <a:cubicBezTo>
                    <a:pt x="37822" y="3880"/>
                    <a:pt x="38114" y="3801"/>
                    <a:pt x="38402" y="3721"/>
                  </a:cubicBezTo>
                  <a:cubicBezTo>
                    <a:pt x="38686" y="3642"/>
                    <a:pt x="38968" y="3533"/>
                    <a:pt x="39244" y="3432"/>
                  </a:cubicBezTo>
                  <a:cubicBezTo>
                    <a:pt x="39261" y="3426"/>
                    <a:pt x="39276" y="3419"/>
                    <a:pt x="39292" y="3415"/>
                  </a:cubicBezTo>
                  <a:cubicBezTo>
                    <a:pt x="39341" y="3512"/>
                    <a:pt x="39407" y="3591"/>
                    <a:pt x="39496" y="3650"/>
                  </a:cubicBezTo>
                  <a:cubicBezTo>
                    <a:pt x="39569" y="3723"/>
                    <a:pt x="39659" y="3772"/>
                    <a:pt x="39762" y="3799"/>
                  </a:cubicBezTo>
                  <a:cubicBezTo>
                    <a:pt x="39826" y="3822"/>
                    <a:pt x="39891" y="3833"/>
                    <a:pt x="39956" y="3833"/>
                  </a:cubicBezTo>
                  <a:cubicBezTo>
                    <a:pt x="39992" y="3833"/>
                    <a:pt x="40029" y="3829"/>
                    <a:pt x="40065" y="3823"/>
                  </a:cubicBezTo>
                  <a:cubicBezTo>
                    <a:pt x="40172" y="3823"/>
                    <a:pt x="40274" y="3794"/>
                    <a:pt x="40368" y="3737"/>
                  </a:cubicBezTo>
                  <a:lnTo>
                    <a:pt x="40541" y="3613"/>
                  </a:lnTo>
                  <a:cubicBezTo>
                    <a:pt x="40643" y="3516"/>
                    <a:pt x="40712" y="3402"/>
                    <a:pt x="40752" y="3267"/>
                  </a:cubicBezTo>
                  <a:cubicBezTo>
                    <a:pt x="40763" y="3201"/>
                    <a:pt x="40774" y="3134"/>
                    <a:pt x="40787" y="3068"/>
                  </a:cubicBezTo>
                  <a:cubicBezTo>
                    <a:pt x="40791" y="2924"/>
                    <a:pt x="40760" y="2789"/>
                    <a:pt x="40693" y="2663"/>
                  </a:cubicBezTo>
                  <a:cubicBezTo>
                    <a:pt x="40644" y="2564"/>
                    <a:pt x="40577" y="2485"/>
                    <a:pt x="40488" y="2426"/>
                  </a:cubicBezTo>
                  <a:cubicBezTo>
                    <a:pt x="40414" y="2353"/>
                    <a:pt x="40326" y="2304"/>
                    <a:pt x="40223" y="2277"/>
                  </a:cubicBezTo>
                  <a:cubicBezTo>
                    <a:pt x="40158" y="2255"/>
                    <a:pt x="40093" y="2244"/>
                    <a:pt x="40026" y="2244"/>
                  </a:cubicBezTo>
                  <a:cubicBezTo>
                    <a:pt x="39991" y="2244"/>
                    <a:pt x="39955" y="2247"/>
                    <a:pt x="39919" y="2253"/>
                  </a:cubicBezTo>
                  <a:cubicBezTo>
                    <a:pt x="39812" y="2255"/>
                    <a:pt x="39711" y="2282"/>
                    <a:pt x="39617" y="2339"/>
                  </a:cubicBezTo>
                  <a:lnTo>
                    <a:pt x="39444" y="2463"/>
                  </a:lnTo>
                  <a:cubicBezTo>
                    <a:pt x="39342" y="2561"/>
                    <a:pt x="39271" y="2674"/>
                    <a:pt x="39230" y="2809"/>
                  </a:cubicBezTo>
                  <a:cubicBezTo>
                    <a:pt x="39219" y="2875"/>
                    <a:pt x="39208" y="2942"/>
                    <a:pt x="39196" y="3010"/>
                  </a:cubicBezTo>
                  <a:cubicBezTo>
                    <a:pt x="39193" y="3079"/>
                    <a:pt x="39201" y="3149"/>
                    <a:pt x="39215" y="3214"/>
                  </a:cubicBezTo>
                  <a:cubicBezTo>
                    <a:pt x="38887" y="3318"/>
                    <a:pt x="38556" y="3422"/>
                    <a:pt x="38220" y="3504"/>
                  </a:cubicBezTo>
                  <a:cubicBezTo>
                    <a:pt x="37928" y="3577"/>
                    <a:pt x="37639" y="3664"/>
                    <a:pt x="37348" y="3736"/>
                  </a:cubicBezTo>
                  <a:cubicBezTo>
                    <a:pt x="37258" y="3758"/>
                    <a:pt x="37166" y="3795"/>
                    <a:pt x="37075" y="3830"/>
                  </a:cubicBezTo>
                  <a:cubicBezTo>
                    <a:pt x="37384" y="3367"/>
                    <a:pt x="37682" y="2896"/>
                    <a:pt x="37971" y="2420"/>
                  </a:cubicBezTo>
                  <a:cubicBezTo>
                    <a:pt x="37981" y="2446"/>
                    <a:pt x="37986" y="2470"/>
                    <a:pt x="37999" y="2493"/>
                  </a:cubicBezTo>
                  <a:cubicBezTo>
                    <a:pt x="38028" y="2554"/>
                    <a:pt x="38070" y="2602"/>
                    <a:pt x="38123" y="2638"/>
                  </a:cubicBezTo>
                  <a:cubicBezTo>
                    <a:pt x="38169" y="2682"/>
                    <a:pt x="38223" y="2713"/>
                    <a:pt x="38287" y="2729"/>
                  </a:cubicBezTo>
                  <a:cubicBezTo>
                    <a:pt x="38325" y="2743"/>
                    <a:pt x="38365" y="2749"/>
                    <a:pt x="38404" y="2749"/>
                  </a:cubicBezTo>
                  <a:cubicBezTo>
                    <a:pt x="38426" y="2749"/>
                    <a:pt x="38448" y="2747"/>
                    <a:pt x="38470" y="2744"/>
                  </a:cubicBezTo>
                  <a:cubicBezTo>
                    <a:pt x="38535" y="2744"/>
                    <a:pt x="38597" y="2725"/>
                    <a:pt x="38655" y="2693"/>
                  </a:cubicBezTo>
                  <a:cubicBezTo>
                    <a:pt x="38690" y="2667"/>
                    <a:pt x="38726" y="2642"/>
                    <a:pt x="38759" y="2616"/>
                  </a:cubicBezTo>
                  <a:cubicBezTo>
                    <a:pt x="38822" y="2557"/>
                    <a:pt x="38865" y="2486"/>
                    <a:pt x="38890" y="2405"/>
                  </a:cubicBezTo>
                  <a:cubicBezTo>
                    <a:pt x="38897" y="2363"/>
                    <a:pt x="38904" y="2324"/>
                    <a:pt x="38910" y="2282"/>
                  </a:cubicBezTo>
                  <a:cubicBezTo>
                    <a:pt x="38914" y="2196"/>
                    <a:pt x="38894" y="2113"/>
                    <a:pt x="38852" y="2035"/>
                  </a:cubicBezTo>
                  <a:cubicBezTo>
                    <a:pt x="38823" y="1976"/>
                    <a:pt x="38781" y="1927"/>
                    <a:pt x="38728" y="1890"/>
                  </a:cubicBezTo>
                  <a:cubicBezTo>
                    <a:pt x="38712" y="1876"/>
                    <a:pt x="38690" y="1870"/>
                    <a:pt x="38671" y="1860"/>
                  </a:cubicBezTo>
                  <a:lnTo>
                    <a:pt x="38686" y="1860"/>
                  </a:lnTo>
                  <a:cubicBezTo>
                    <a:pt x="38806" y="1857"/>
                    <a:pt x="38917" y="1827"/>
                    <a:pt x="39023" y="1766"/>
                  </a:cubicBezTo>
                  <a:cubicBezTo>
                    <a:pt x="39085" y="1718"/>
                    <a:pt x="39150" y="1673"/>
                    <a:pt x="39214" y="1626"/>
                  </a:cubicBezTo>
                  <a:cubicBezTo>
                    <a:pt x="39326" y="1517"/>
                    <a:pt x="39406" y="1391"/>
                    <a:pt x="39451" y="1241"/>
                  </a:cubicBezTo>
                  <a:lnTo>
                    <a:pt x="39488" y="1018"/>
                  </a:lnTo>
                  <a:cubicBezTo>
                    <a:pt x="39494" y="859"/>
                    <a:pt x="39459" y="710"/>
                    <a:pt x="39384" y="569"/>
                  </a:cubicBezTo>
                  <a:cubicBezTo>
                    <a:pt x="39329" y="460"/>
                    <a:pt x="39254" y="372"/>
                    <a:pt x="39156" y="305"/>
                  </a:cubicBezTo>
                  <a:cubicBezTo>
                    <a:pt x="39073" y="226"/>
                    <a:pt x="38975" y="171"/>
                    <a:pt x="38861" y="140"/>
                  </a:cubicBezTo>
                  <a:cubicBezTo>
                    <a:pt x="38787" y="116"/>
                    <a:pt x="38713" y="103"/>
                    <a:pt x="38639" y="103"/>
                  </a:cubicBezTo>
                  <a:cubicBezTo>
                    <a:pt x="38601" y="103"/>
                    <a:pt x="38563" y="106"/>
                    <a:pt x="38525" y="113"/>
                  </a:cubicBezTo>
                  <a:cubicBezTo>
                    <a:pt x="38405" y="114"/>
                    <a:pt x="38294" y="146"/>
                    <a:pt x="38188" y="207"/>
                  </a:cubicBezTo>
                  <a:cubicBezTo>
                    <a:pt x="38126" y="255"/>
                    <a:pt x="38061" y="300"/>
                    <a:pt x="37997" y="346"/>
                  </a:cubicBezTo>
                  <a:cubicBezTo>
                    <a:pt x="37884" y="454"/>
                    <a:pt x="37805" y="582"/>
                    <a:pt x="37760" y="732"/>
                  </a:cubicBezTo>
                  <a:lnTo>
                    <a:pt x="37723" y="953"/>
                  </a:lnTo>
                  <a:cubicBezTo>
                    <a:pt x="37717" y="1112"/>
                    <a:pt x="37751" y="1263"/>
                    <a:pt x="37827" y="1404"/>
                  </a:cubicBezTo>
                  <a:cubicBezTo>
                    <a:pt x="37882" y="1513"/>
                    <a:pt x="37957" y="1601"/>
                    <a:pt x="38055" y="1668"/>
                  </a:cubicBezTo>
                  <a:cubicBezTo>
                    <a:pt x="38083" y="1694"/>
                    <a:pt x="38113" y="1713"/>
                    <a:pt x="38142" y="1733"/>
                  </a:cubicBezTo>
                  <a:cubicBezTo>
                    <a:pt x="37082" y="3415"/>
                    <a:pt x="35925" y="5037"/>
                    <a:pt x="34716" y="6614"/>
                  </a:cubicBezTo>
                  <a:cubicBezTo>
                    <a:pt x="34749" y="6495"/>
                    <a:pt x="34778" y="6374"/>
                    <a:pt x="34795" y="6247"/>
                  </a:cubicBezTo>
                  <a:cubicBezTo>
                    <a:pt x="34882" y="5659"/>
                    <a:pt x="34785" y="5110"/>
                    <a:pt x="34707" y="4533"/>
                  </a:cubicBezTo>
                  <a:cubicBezTo>
                    <a:pt x="34628" y="3944"/>
                    <a:pt x="34492" y="3353"/>
                    <a:pt x="34532" y="2757"/>
                  </a:cubicBezTo>
                  <a:cubicBezTo>
                    <a:pt x="34551" y="2469"/>
                    <a:pt x="34522" y="2217"/>
                    <a:pt x="34479" y="1934"/>
                  </a:cubicBezTo>
                  <a:cubicBezTo>
                    <a:pt x="34460" y="1799"/>
                    <a:pt x="34424" y="1621"/>
                    <a:pt x="34406" y="1444"/>
                  </a:cubicBezTo>
                  <a:lnTo>
                    <a:pt x="34406" y="1444"/>
                  </a:lnTo>
                  <a:cubicBezTo>
                    <a:pt x="34432" y="1455"/>
                    <a:pt x="34457" y="1467"/>
                    <a:pt x="34486" y="1474"/>
                  </a:cubicBezTo>
                  <a:cubicBezTo>
                    <a:pt x="34546" y="1495"/>
                    <a:pt x="34607" y="1506"/>
                    <a:pt x="34668" y="1506"/>
                  </a:cubicBezTo>
                  <a:cubicBezTo>
                    <a:pt x="34703" y="1506"/>
                    <a:pt x="34738" y="1502"/>
                    <a:pt x="34772" y="1496"/>
                  </a:cubicBezTo>
                  <a:cubicBezTo>
                    <a:pt x="34873" y="1496"/>
                    <a:pt x="34967" y="1470"/>
                    <a:pt x="35056" y="1416"/>
                  </a:cubicBezTo>
                  <a:cubicBezTo>
                    <a:pt x="35111" y="1377"/>
                    <a:pt x="35164" y="1339"/>
                    <a:pt x="35219" y="1299"/>
                  </a:cubicBezTo>
                  <a:cubicBezTo>
                    <a:pt x="35314" y="1209"/>
                    <a:pt x="35380" y="1098"/>
                    <a:pt x="35419" y="973"/>
                  </a:cubicBezTo>
                  <a:cubicBezTo>
                    <a:pt x="35419" y="901"/>
                    <a:pt x="35430" y="838"/>
                    <a:pt x="35440" y="777"/>
                  </a:cubicBezTo>
                  <a:cubicBezTo>
                    <a:pt x="35445" y="641"/>
                    <a:pt x="35416" y="515"/>
                    <a:pt x="35352" y="395"/>
                  </a:cubicBezTo>
                  <a:cubicBezTo>
                    <a:pt x="35307" y="302"/>
                    <a:pt x="35242" y="229"/>
                    <a:pt x="35158" y="171"/>
                  </a:cubicBezTo>
                  <a:cubicBezTo>
                    <a:pt x="35089" y="104"/>
                    <a:pt x="35005" y="57"/>
                    <a:pt x="34910" y="32"/>
                  </a:cubicBezTo>
                  <a:cubicBezTo>
                    <a:pt x="34849" y="11"/>
                    <a:pt x="34789" y="0"/>
                    <a:pt x="3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6241700" y="1049350"/>
              <a:ext cx="16300" cy="15250"/>
            </a:xfrm>
            <a:custGeom>
              <a:avLst/>
              <a:gdLst/>
              <a:ahLst/>
              <a:cxnLst/>
              <a:rect l="l" t="t" r="r" b="b"/>
              <a:pathLst>
                <a:path w="652" h="610" extrusionOk="0">
                  <a:moveTo>
                    <a:pt x="307" y="0"/>
                  </a:moveTo>
                  <a:cubicBezTo>
                    <a:pt x="283" y="2"/>
                    <a:pt x="257" y="5"/>
                    <a:pt x="232" y="7"/>
                  </a:cubicBezTo>
                  <a:cubicBezTo>
                    <a:pt x="219" y="9"/>
                    <a:pt x="205" y="15"/>
                    <a:pt x="195" y="22"/>
                  </a:cubicBezTo>
                  <a:cubicBezTo>
                    <a:pt x="182" y="28"/>
                    <a:pt x="173" y="38"/>
                    <a:pt x="160" y="45"/>
                  </a:cubicBezTo>
                  <a:cubicBezTo>
                    <a:pt x="150" y="52"/>
                    <a:pt x="137" y="52"/>
                    <a:pt x="125" y="61"/>
                  </a:cubicBezTo>
                  <a:cubicBezTo>
                    <a:pt x="122" y="64"/>
                    <a:pt x="121" y="68"/>
                    <a:pt x="116" y="70"/>
                  </a:cubicBezTo>
                  <a:cubicBezTo>
                    <a:pt x="109" y="75"/>
                    <a:pt x="101" y="77"/>
                    <a:pt x="95" y="83"/>
                  </a:cubicBezTo>
                  <a:cubicBezTo>
                    <a:pt x="96" y="86"/>
                    <a:pt x="99" y="87"/>
                    <a:pt x="101" y="87"/>
                  </a:cubicBezTo>
                  <a:cubicBezTo>
                    <a:pt x="80" y="103"/>
                    <a:pt x="60" y="117"/>
                    <a:pt x="48" y="141"/>
                  </a:cubicBezTo>
                  <a:cubicBezTo>
                    <a:pt x="37" y="164"/>
                    <a:pt x="24" y="185"/>
                    <a:pt x="17" y="210"/>
                  </a:cubicBezTo>
                  <a:cubicBezTo>
                    <a:pt x="2" y="258"/>
                    <a:pt x="1" y="311"/>
                    <a:pt x="12" y="362"/>
                  </a:cubicBezTo>
                  <a:cubicBezTo>
                    <a:pt x="18" y="401"/>
                    <a:pt x="37" y="437"/>
                    <a:pt x="61" y="467"/>
                  </a:cubicBezTo>
                  <a:cubicBezTo>
                    <a:pt x="82" y="502"/>
                    <a:pt x="111" y="530"/>
                    <a:pt x="145" y="550"/>
                  </a:cubicBezTo>
                  <a:cubicBezTo>
                    <a:pt x="154" y="554"/>
                    <a:pt x="195" y="572"/>
                    <a:pt x="218" y="582"/>
                  </a:cubicBezTo>
                  <a:cubicBezTo>
                    <a:pt x="225" y="586"/>
                    <a:pt x="232" y="587"/>
                    <a:pt x="241" y="589"/>
                  </a:cubicBezTo>
                  <a:cubicBezTo>
                    <a:pt x="255" y="593"/>
                    <a:pt x="271" y="595"/>
                    <a:pt x="286" y="598"/>
                  </a:cubicBezTo>
                  <a:cubicBezTo>
                    <a:pt x="310" y="606"/>
                    <a:pt x="334" y="610"/>
                    <a:pt x="358" y="610"/>
                  </a:cubicBezTo>
                  <a:cubicBezTo>
                    <a:pt x="369" y="610"/>
                    <a:pt x="381" y="609"/>
                    <a:pt x="393" y="608"/>
                  </a:cubicBezTo>
                  <a:cubicBezTo>
                    <a:pt x="430" y="608"/>
                    <a:pt x="466" y="596"/>
                    <a:pt x="500" y="576"/>
                  </a:cubicBezTo>
                  <a:cubicBezTo>
                    <a:pt x="520" y="561"/>
                    <a:pt x="542" y="547"/>
                    <a:pt x="560" y="532"/>
                  </a:cubicBezTo>
                  <a:cubicBezTo>
                    <a:pt x="589" y="508"/>
                    <a:pt x="610" y="479"/>
                    <a:pt x="623" y="443"/>
                  </a:cubicBezTo>
                  <a:cubicBezTo>
                    <a:pt x="636" y="421"/>
                    <a:pt x="643" y="399"/>
                    <a:pt x="643" y="373"/>
                  </a:cubicBezTo>
                  <a:cubicBezTo>
                    <a:pt x="652" y="337"/>
                    <a:pt x="652" y="301"/>
                    <a:pt x="643" y="265"/>
                  </a:cubicBezTo>
                  <a:lnTo>
                    <a:pt x="615" y="196"/>
                  </a:lnTo>
                  <a:cubicBezTo>
                    <a:pt x="592" y="149"/>
                    <a:pt x="558" y="113"/>
                    <a:pt x="514" y="88"/>
                  </a:cubicBezTo>
                  <a:lnTo>
                    <a:pt x="498" y="77"/>
                  </a:lnTo>
                  <a:cubicBezTo>
                    <a:pt x="472" y="54"/>
                    <a:pt x="455" y="44"/>
                    <a:pt x="420" y="29"/>
                  </a:cubicBezTo>
                  <a:cubicBezTo>
                    <a:pt x="409" y="23"/>
                    <a:pt x="397" y="23"/>
                    <a:pt x="385" y="19"/>
                  </a:cubicBezTo>
                  <a:cubicBezTo>
                    <a:pt x="383" y="18"/>
                    <a:pt x="380" y="16"/>
                    <a:pt x="377" y="15"/>
                  </a:cubicBezTo>
                  <a:cubicBezTo>
                    <a:pt x="365" y="12"/>
                    <a:pt x="357" y="10"/>
                    <a:pt x="346" y="9"/>
                  </a:cubicBezTo>
                  <a:cubicBezTo>
                    <a:pt x="333" y="7"/>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6282300" y="1114525"/>
              <a:ext cx="18400" cy="18400"/>
            </a:xfrm>
            <a:custGeom>
              <a:avLst/>
              <a:gdLst/>
              <a:ahLst/>
              <a:cxnLst/>
              <a:rect l="l" t="t" r="r" b="b"/>
              <a:pathLst>
                <a:path w="736" h="736" extrusionOk="0">
                  <a:moveTo>
                    <a:pt x="385" y="0"/>
                  </a:moveTo>
                  <a:cubicBezTo>
                    <a:pt x="368" y="0"/>
                    <a:pt x="352" y="2"/>
                    <a:pt x="335" y="5"/>
                  </a:cubicBezTo>
                  <a:cubicBezTo>
                    <a:pt x="286" y="5"/>
                    <a:pt x="240" y="18"/>
                    <a:pt x="196" y="46"/>
                  </a:cubicBezTo>
                  <a:cubicBezTo>
                    <a:pt x="169" y="64"/>
                    <a:pt x="143" y="83"/>
                    <a:pt x="117" y="104"/>
                  </a:cubicBezTo>
                  <a:cubicBezTo>
                    <a:pt x="69" y="148"/>
                    <a:pt x="37" y="200"/>
                    <a:pt x="18" y="263"/>
                  </a:cubicBezTo>
                  <a:lnTo>
                    <a:pt x="2" y="354"/>
                  </a:lnTo>
                  <a:cubicBezTo>
                    <a:pt x="1" y="422"/>
                    <a:pt x="15" y="482"/>
                    <a:pt x="46" y="540"/>
                  </a:cubicBezTo>
                  <a:cubicBezTo>
                    <a:pt x="67" y="585"/>
                    <a:pt x="99" y="621"/>
                    <a:pt x="140" y="650"/>
                  </a:cubicBezTo>
                  <a:cubicBezTo>
                    <a:pt x="174" y="683"/>
                    <a:pt x="215" y="707"/>
                    <a:pt x="263" y="720"/>
                  </a:cubicBezTo>
                  <a:cubicBezTo>
                    <a:pt x="292" y="730"/>
                    <a:pt x="322" y="735"/>
                    <a:pt x="351" y="735"/>
                  </a:cubicBezTo>
                  <a:cubicBezTo>
                    <a:pt x="368" y="735"/>
                    <a:pt x="385" y="733"/>
                    <a:pt x="402" y="730"/>
                  </a:cubicBezTo>
                  <a:cubicBezTo>
                    <a:pt x="451" y="730"/>
                    <a:pt x="497" y="718"/>
                    <a:pt x="540" y="691"/>
                  </a:cubicBezTo>
                  <a:cubicBezTo>
                    <a:pt x="568" y="670"/>
                    <a:pt x="594" y="653"/>
                    <a:pt x="620" y="633"/>
                  </a:cubicBezTo>
                  <a:cubicBezTo>
                    <a:pt x="668" y="588"/>
                    <a:pt x="699" y="535"/>
                    <a:pt x="718" y="474"/>
                  </a:cubicBezTo>
                  <a:cubicBezTo>
                    <a:pt x="725" y="443"/>
                    <a:pt x="728" y="412"/>
                    <a:pt x="734" y="381"/>
                  </a:cubicBezTo>
                  <a:cubicBezTo>
                    <a:pt x="736" y="315"/>
                    <a:pt x="721" y="253"/>
                    <a:pt x="691" y="195"/>
                  </a:cubicBezTo>
                  <a:cubicBezTo>
                    <a:pt x="669" y="150"/>
                    <a:pt x="637" y="114"/>
                    <a:pt x="597" y="85"/>
                  </a:cubicBezTo>
                  <a:cubicBezTo>
                    <a:pt x="562" y="53"/>
                    <a:pt x="522" y="28"/>
                    <a:pt x="474" y="17"/>
                  </a:cubicBezTo>
                  <a:cubicBezTo>
                    <a:pt x="444" y="6"/>
                    <a:pt x="41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6319800" y="1245150"/>
              <a:ext cx="15875" cy="15650"/>
            </a:xfrm>
            <a:custGeom>
              <a:avLst/>
              <a:gdLst/>
              <a:ahLst/>
              <a:cxnLst/>
              <a:rect l="l" t="t" r="r" b="b"/>
              <a:pathLst>
                <a:path w="635" h="626" extrusionOk="0">
                  <a:moveTo>
                    <a:pt x="318" y="0"/>
                  </a:moveTo>
                  <a:cubicBezTo>
                    <a:pt x="308" y="0"/>
                    <a:pt x="298" y="1"/>
                    <a:pt x="288" y="3"/>
                  </a:cubicBezTo>
                  <a:cubicBezTo>
                    <a:pt x="247" y="3"/>
                    <a:pt x="206" y="14"/>
                    <a:pt x="168" y="36"/>
                  </a:cubicBezTo>
                  <a:cubicBezTo>
                    <a:pt x="145" y="52"/>
                    <a:pt x="124" y="68"/>
                    <a:pt x="100" y="85"/>
                  </a:cubicBezTo>
                  <a:cubicBezTo>
                    <a:pt x="83" y="107"/>
                    <a:pt x="66" y="126"/>
                    <a:pt x="50" y="147"/>
                  </a:cubicBezTo>
                  <a:cubicBezTo>
                    <a:pt x="38" y="170"/>
                    <a:pt x="28" y="196"/>
                    <a:pt x="17" y="220"/>
                  </a:cubicBezTo>
                  <a:cubicBezTo>
                    <a:pt x="4" y="260"/>
                    <a:pt x="1" y="299"/>
                    <a:pt x="8" y="340"/>
                  </a:cubicBezTo>
                  <a:cubicBezTo>
                    <a:pt x="8" y="382"/>
                    <a:pt x="19" y="421"/>
                    <a:pt x="40" y="458"/>
                  </a:cubicBezTo>
                  <a:lnTo>
                    <a:pt x="45" y="470"/>
                  </a:lnTo>
                  <a:cubicBezTo>
                    <a:pt x="45" y="471"/>
                    <a:pt x="47" y="473"/>
                    <a:pt x="47" y="476"/>
                  </a:cubicBezTo>
                  <a:cubicBezTo>
                    <a:pt x="47" y="476"/>
                    <a:pt x="47" y="477"/>
                    <a:pt x="50" y="477"/>
                  </a:cubicBezTo>
                  <a:cubicBezTo>
                    <a:pt x="59" y="500"/>
                    <a:pt x="73" y="522"/>
                    <a:pt x="95" y="538"/>
                  </a:cubicBezTo>
                  <a:cubicBezTo>
                    <a:pt x="111" y="557"/>
                    <a:pt x="129" y="570"/>
                    <a:pt x="148" y="580"/>
                  </a:cubicBezTo>
                  <a:cubicBezTo>
                    <a:pt x="153" y="584"/>
                    <a:pt x="154" y="588"/>
                    <a:pt x="160" y="591"/>
                  </a:cubicBezTo>
                  <a:cubicBezTo>
                    <a:pt x="179" y="601"/>
                    <a:pt x="200" y="603"/>
                    <a:pt x="219" y="609"/>
                  </a:cubicBezTo>
                  <a:cubicBezTo>
                    <a:pt x="218" y="609"/>
                    <a:pt x="216" y="610"/>
                    <a:pt x="215" y="610"/>
                  </a:cubicBezTo>
                  <a:cubicBezTo>
                    <a:pt x="223" y="614"/>
                    <a:pt x="234" y="613"/>
                    <a:pt x="245" y="616"/>
                  </a:cubicBezTo>
                  <a:cubicBezTo>
                    <a:pt x="255" y="617"/>
                    <a:pt x="262" y="625"/>
                    <a:pt x="274" y="625"/>
                  </a:cubicBezTo>
                  <a:cubicBezTo>
                    <a:pt x="277" y="625"/>
                    <a:pt x="281" y="623"/>
                    <a:pt x="284" y="623"/>
                  </a:cubicBezTo>
                  <a:cubicBezTo>
                    <a:pt x="295" y="625"/>
                    <a:pt x="306" y="626"/>
                    <a:pt x="317" y="626"/>
                  </a:cubicBezTo>
                  <a:cubicBezTo>
                    <a:pt x="340" y="626"/>
                    <a:pt x="364" y="622"/>
                    <a:pt x="385" y="617"/>
                  </a:cubicBezTo>
                  <a:cubicBezTo>
                    <a:pt x="411" y="609"/>
                    <a:pt x="439" y="598"/>
                    <a:pt x="463" y="588"/>
                  </a:cubicBezTo>
                  <a:cubicBezTo>
                    <a:pt x="501" y="571"/>
                    <a:pt x="534" y="544"/>
                    <a:pt x="557" y="507"/>
                  </a:cubicBezTo>
                  <a:cubicBezTo>
                    <a:pt x="578" y="487"/>
                    <a:pt x="592" y="465"/>
                    <a:pt x="599" y="439"/>
                  </a:cubicBezTo>
                  <a:cubicBezTo>
                    <a:pt x="614" y="415"/>
                    <a:pt x="621" y="390"/>
                    <a:pt x="623" y="363"/>
                  </a:cubicBezTo>
                  <a:cubicBezTo>
                    <a:pt x="634" y="322"/>
                    <a:pt x="631" y="283"/>
                    <a:pt x="621" y="243"/>
                  </a:cubicBezTo>
                  <a:cubicBezTo>
                    <a:pt x="612" y="218"/>
                    <a:pt x="601" y="191"/>
                    <a:pt x="592" y="166"/>
                  </a:cubicBezTo>
                  <a:cubicBezTo>
                    <a:pt x="576" y="143"/>
                    <a:pt x="559" y="121"/>
                    <a:pt x="543" y="97"/>
                  </a:cubicBezTo>
                  <a:cubicBezTo>
                    <a:pt x="516" y="66"/>
                    <a:pt x="481" y="43"/>
                    <a:pt x="443" y="30"/>
                  </a:cubicBezTo>
                  <a:cubicBezTo>
                    <a:pt x="420" y="16"/>
                    <a:pt x="394" y="8"/>
                    <a:pt x="368" y="7"/>
                  </a:cubicBezTo>
                  <a:cubicBezTo>
                    <a:pt x="351" y="2"/>
                    <a:pt x="334"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6323250" y="1290650"/>
              <a:ext cx="18225" cy="22600"/>
            </a:xfrm>
            <a:custGeom>
              <a:avLst/>
              <a:gdLst/>
              <a:ahLst/>
              <a:cxnLst/>
              <a:rect l="l" t="t" r="r" b="b"/>
              <a:pathLst>
                <a:path w="729" h="904" extrusionOk="0">
                  <a:moveTo>
                    <a:pt x="55" y="206"/>
                  </a:moveTo>
                  <a:cubicBezTo>
                    <a:pt x="46" y="229"/>
                    <a:pt x="36" y="251"/>
                    <a:pt x="31" y="273"/>
                  </a:cubicBezTo>
                  <a:lnTo>
                    <a:pt x="31" y="273"/>
                  </a:lnTo>
                  <a:cubicBezTo>
                    <a:pt x="32" y="267"/>
                    <a:pt x="33" y="260"/>
                    <a:pt x="35" y="254"/>
                  </a:cubicBezTo>
                  <a:cubicBezTo>
                    <a:pt x="41" y="236"/>
                    <a:pt x="48" y="220"/>
                    <a:pt x="55" y="206"/>
                  </a:cubicBezTo>
                  <a:close/>
                  <a:moveTo>
                    <a:pt x="569" y="751"/>
                  </a:moveTo>
                  <a:cubicBezTo>
                    <a:pt x="567" y="758"/>
                    <a:pt x="563" y="764"/>
                    <a:pt x="561" y="770"/>
                  </a:cubicBezTo>
                  <a:cubicBezTo>
                    <a:pt x="558" y="771"/>
                    <a:pt x="555" y="774"/>
                    <a:pt x="554" y="776"/>
                  </a:cubicBezTo>
                  <a:cubicBezTo>
                    <a:pt x="556" y="768"/>
                    <a:pt x="565" y="760"/>
                    <a:pt x="569" y="751"/>
                  </a:cubicBezTo>
                  <a:close/>
                  <a:moveTo>
                    <a:pt x="336" y="1"/>
                  </a:moveTo>
                  <a:cubicBezTo>
                    <a:pt x="312" y="1"/>
                    <a:pt x="288" y="4"/>
                    <a:pt x="265" y="9"/>
                  </a:cubicBezTo>
                  <a:cubicBezTo>
                    <a:pt x="221" y="18"/>
                    <a:pt x="182" y="37"/>
                    <a:pt x="150" y="63"/>
                  </a:cubicBezTo>
                  <a:cubicBezTo>
                    <a:pt x="114" y="84"/>
                    <a:pt x="85" y="113"/>
                    <a:pt x="65" y="152"/>
                  </a:cubicBezTo>
                  <a:cubicBezTo>
                    <a:pt x="56" y="168"/>
                    <a:pt x="56" y="186"/>
                    <a:pt x="49" y="204"/>
                  </a:cubicBezTo>
                  <a:cubicBezTo>
                    <a:pt x="43" y="218"/>
                    <a:pt x="37" y="230"/>
                    <a:pt x="31" y="243"/>
                  </a:cubicBezTo>
                  <a:lnTo>
                    <a:pt x="31" y="243"/>
                  </a:lnTo>
                  <a:cubicBezTo>
                    <a:pt x="31" y="241"/>
                    <a:pt x="30" y="238"/>
                    <a:pt x="29" y="235"/>
                  </a:cubicBezTo>
                  <a:lnTo>
                    <a:pt x="29" y="235"/>
                  </a:lnTo>
                  <a:cubicBezTo>
                    <a:pt x="29" y="241"/>
                    <a:pt x="28" y="246"/>
                    <a:pt x="28" y="251"/>
                  </a:cubicBezTo>
                  <a:cubicBezTo>
                    <a:pt x="29" y="248"/>
                    <a:pt x="30" y="246"/>
                    <a:pt x="31" y="243"/>
                  </a:cubicBezTo>
                  <a:lnTo>
                    <a:pt x="31" y="243"/>
                  </a:lnTo>
                  <a:cubicBezTo>
                    <a:pt x="32" y="252"/>
                    <a:pt x="29" y="259"/>
                    <a:pt x="26" y="268"/>
                  </a:cubicBezTo>
                  <a:cubicBezTo>
                    <a:pt x="23" y="270"/>
                    <a:pt x="23" y="272"/>
                    <a:pt x="22" y="275"/>
                  </a:cubicBezTo>
                  <a:cubicBezTo>
                    <a:pt x="0" y="336"/>
                    <a:pt x="4" y="401"/>
                    <a:pt x="15" y="465"/>
                  </a:cubicBezTo>
                  <a:lnTo>
                    <a:pt x="15" y="466"/>
                  </a:lnTo>
                  <a:cubicBezTo>
                    <a:pt x="19" y="518"/>
                    <a:pt x="28" y="562"/>
                    <a:pt x="55" y="615"/>
                  </a:cubicBezTo>
                  <a:lnTo>
                    <a:pt x="55" y="617"/>
                  </a:lnTo>
                  <a:cubicBezTo>
                    <a:pt x="56" y="625"/>
                    <a:pt x="56" y="634"/>
                    <a:pt x="58" y="641"/>
                  </a:cubicBezTo>
                  <a:cubicBezTo>
                    <a:pt x="72" y="734"/>
                    <a:pt x="136" y="806"/>
                    <a:pt x="216" y="850"/>
                  </a:cubicBezTo>
                  <a:cubicBezTo>
                    <a:pt x="258" y="882"/>
                    <a:pt x="307" y="904"/>
                    <a:pt x="359" y="904"/>
                  </a:cubicBezTo>
                  <a:cubicBezTo>
                    <a:pt x="374" y="904"/>
                    <a:pt x="389" y="902"/>
                    <a:pt x="404" y="899"/>
                  </a:cubicBezTo>
                  <a:cubicBezTo>
                    <a:pt x="438" y="891"/>
                    <a:pt x="464" y="871"/>
                    <a:pt x="492" y="851"/>
                  </a:cubicBezTo>
                  <a:lnTo>
                    <a:pt x="493" y="851"/>
                  </a:lnTo>
                  <a:cubicBezTo>
                    <a:pt x="493" y="851"/>
                    <a:pt x="496" y="851"/>
                    <a:pt x="496" y="850"/>
                  </a:cubicBezTo>
                  <a:cubicBezTo>
                    <a:pt x="499" y="847"/>
                    <a:pt x="505" y="847"/>
                    <a:pt x="508" y="842"/>
                  </a:cubicBezTo>
                  <a:cubicBezTo>
                    <a:pt x="511" y="841"/>
                    <a:pt x="511" y="839"/>
                    <a:pt x="512" y="837"/>
                  </a:cubicBezTo>
                  <a:cubicBezTo>
                    <a:pt x="518" y="834"/>
                    <a:pt x="522" y="829"/>
                    <a:pt x="528" y="825"/>
                  </a:cubicBezTo>
                  <a:cubicBezTo>
                    <a:pt x="563" y="805"/>
                    <a:pt x="590" y="776"/>
                    <a:pt x="609" y="740"/>
                  </a:cubicBezTo>
                  <a:cubicBezTo>
                    <a:pt x="612" y="735"/>
                    <a:pt x="613" y="732"/>
                    <a:pt x="615" y="727"/>
                  </a:cubicBezTo>
                  <a:cubicBezTo>
                    <a:pt x="622" y="712"/>
                    <a:pt x="628" y="698"/>
                    <a:pt x="635" y="683"/>
                  </a:cubicBezTo>
                  <a:cubicBezTo>
                    <a:pt x="651" y="666"/>
                    <a:pt x="667" y="644"/>
                    <a:pt x="677" y="630"/>
                  </a:cubicBezTo>
                  <a:cubicBezTo>
                    <a:pt x="703" y="589"/>
                    <a:pt x="717" y="546"/>
                    <a:pt x="722" y="500"/>
                  </a:cubicBezTo>
                  <a:cubicBezTo>
                    <a:pt x="728" y="482"/>
                    <a:pt x="729" y="466"/>
                    <a:pt x="729" y="449"/>
                  </a:cubicBezTo>
                  <a:lnTo>
                    <a:pt x="729" y="437"/>
                  </a:lnTo>
                  <a:cubicBezTo>
                    <a:pt x="728" y="401"/>
                    <a:pt x="723" y="364"/>
                    <a:pt x="720" y="327"/>
                  </a:cubicBezTo>
                  <a:cubicBezTo>
                    <a:pt x="717" y="320"/>
                    <a:pt x="717" y="312"/>
                    <a:pt x="716" y="304"/>
                  </a:cubicBezTo>
                  <a:cubicBezTo>
                    <a:pt x="703" y="242"/>
                    <a:pt x="686" y="215"/>
                    <a:pt x="652" y="170"/>
                  </a:cubicBezTo>
                  <a:cubicBezTo>
                    <a:pt x="644" y="155"/>
                    <a:pt x="634" y="141"/>
                    <a:pt x="622" y="128"/>
                  </a:cubicBezTo>
                  <a:cubicBezTo>
                    <a:pt x="599" y="109"/>
                    <a:pt x="573" y="89"/>
                    <a:pt x="550" y="70"/>
                  </a:cubicBezTo>
                  <a:cubicBezTo>
                    <a:pt x="547" y="67"/>
                    <a:pt x="541" y="66"/>
                    <a:pt x="535" y="61"/>
                  </a:cubicBezTo>
                  <a:cubicBezTo>
                    <a:pt x="506" y="45"/>
                    <a:pt x="474" y="31"/>
                    <a:pt x="443" y="19"/>
                  </a:cubicBezTo>
                  <a:cubicBezTo>
                    <a:pt x="438" y="18"/>
                    <a:pt x="431" y="16"/>
                    <a:pt x="425" y="15"/>
                  </a:cubicBezTo>
                  <a:cubicBezTo>
                    <a:pt x="396" y="5"/>
                    <a:pt x="366"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6321475" y="1322850"/>
              <a:ext cx="16025" cy="18100"/>
            </a:xfrm>
            <a:custGeom>
              <a:avLst/>
              <a:gdLst/>
              <a:ahLst/>
              <a:cxnLst/>
              <a:rect l="l" t="t" r="r" b="b"/>
              <a:pathLst>
                <a:path w="641" h="724" extrusionOk="0">
                  <a:moveTo>
                    <a:pt x="22" y="250"/>
                  </a:moveTo>
                  <a:cubicBezTo>
                    <a:pt x="22" y="254"/>
                    <a:pt x="20" y="260"/>
                    <a:pt x="20" y="263"/>
                  </a:cubicBezTo>
                  <a:cubicBezTo>
                    <a:pt x="20" y="265"/>
                    <a:pt x="20" y="266"/>
                    <a:pt x="19" y="268"/>
                  </a:cubicBezTo>
                  <a:lnTo>
                    <a:pt x="19" y="268"/>
                  </a:lnTo>
                  <a:cubicBezTo>
                    <a:pt x="20" y="262"/>
                    <a:pt x="21" y="257"/>
                    <a:pt x="22" y="250"/>
                  </a:cubicBezTo>
                  <a:close/>
                  <a:moveTo>
                    <a:pt x="7" y="323"/>
                  </a:moveTo>
                  <a:lnTo>
                    <a:pt x="7" y="323"/>
                  </a:lnTo>
                  <a:cubicBezTo>
                    <a:pt x="7" y="324"/>
                    <a:pt x="7" y="326"/>
                    <a:pt x="7" y="327"/>
                  </a:cubicBezTo>
                  <a:lnTo>
                    <a:pt x="7" y="327"/>
                  </a:lnTo>
                  <a:cubicBezTo>
                    <a:pt x="7" y="326"/>
                    <a:pt x="7" y="324"/>
                    <a:pt x="7" y="323"/>
                  </a:cubicBezTo>
                  <a:close/>
                  <a:moveTo>
                    <a:pt x="457" y="678"/>
                  </a:moveTo>
                  <a:cubicBezTo>
                    <a:pt x="455" y="680"/>
                    <a:pt x="453" y="681"/>
                    <a:pt x="450" y="682"/>
                  </a:cubicBezTo>
                  <a:cubicBezTo>
                    <a:pt x="453" y="681"/>
                    <a:pt x="456" y="679"/>
                    <a:pt x="457" y="678"/>
                  </a:cubicBezTo>
                  <a:close/>
                  <a:moveTo>
                    <a:pt x="329" y="1"/>
                  </a:moveTo>
                  <a:cubicBezTo>
                    <a:pt x="316" y="1"/>
                    <a:pt x="303" y="2"/>
                    <a:pt x="289" y="4"/>
                  </a:cubicBezTo>
                  <a:cubicBezTo>
                    <a:pt x="287" y="4"/>
                    <a:pt x="285" y="4"/>
                    <a:pt x="282" y="4"/>
                  </a:cubicBezTo>
                  <a:cubicBezTo>
                    <a:pt x="258" y="4"/>
                    <a:pt x="234" y="11"/>
                    <a:pt x="213" y="23"/>
                  </a:cubicBezTo>
                  <a:cubicBezTo>
                    <a:pt x="172" y="33"/>
                    <a:pt x="136" y="55"/>
                    <a:pt x="107" y="87"/>
                  </a:cubicBezTo>
                  <a:cubicBezTo>
                    <a:pt x="91" y="105"/>
                    <a:pt x="72" y="127"/>
                    <a:pt x="57" y="147"/>
                  </a:cubicBezTo>
                  <a:cubicBezTo>
                    <a:pt x="34" y="187"/>
                    <a:pt x="22" y="228"/>
                    <a:pt x="18" y="273"/>
                  </a:cubicBezTo>
                  <a:lnTo>
                    <a:pt x="18" y="273"/>
                  </a:lnTo>
                  <a:cubicBezTo>
                    <a:pt x="17" y="277"/>
                    <a:pt x="16" y="282"/>
                    <a:pt x="15" y="286"/>
                  </a:cubicBezTo>
                  <a:cubicBezTo>
                    <a:pt x="15" y="290"/>
                    <a:pt x="12" y="293"/>
                    <a:pt x="12" y="296"/>
                  </a:cubicBezTo>
                  <a:cubicBezTo>
                    <a:pt x="12" y="299"/>
                    <a:pt x="9" y="305"/>
                    <a:pt x="9" y="308"/>
                  </a:cubicBezTo>
                  <a:cubicBezTo>
                    <a:pt x="9" y="311"/>
                    <a:pt x="9" y="312"/>
                    <a:pt x="7" y="314"/>
                  </a:cubicBezTo>
                  <a:lnTo>
                    <a:pt x="7" y="318"/>
                  </a:lnTo>
                  <a:cubicBezTo>
                    <a:pt x="7" y="319"/>
                    <a:pt x="7" y="321"/>
                    <a:pt x="7" y="323"/>
                  </a:cubicBezTo>
                  <a:lnTo>
                    <a:pt x="7" y="323"/>
                  </a:lnTo>
                  <a:cubicBezTo>
                    <a:pt x="7" y="322"/>
                    <a:pt x="7" y="322"/>
                    <a:pt x="7" y="322"/>
                  </a:cubicBezTo>
                  <a:lnTo>
                    <a:pt x="7" y="322"/>
                  </a:lnTo>
                  <a:cubicBezTo>
                    <a:pt x="7" y="323"/>
                    <a:pt x="7" y="323"/>
                    <a:pt x="7" y="323"/>
                  </a:cubicBezTo>
                  <a:lnTo>
                    <a:pt x="7" y="323"/>
                  </a:lnTo>
                  <a:cubicBezTo>
                    <a:pt x="7" y="323"/>
                    <a:pt x="7" y="323"/>
                    <a:pt x="7" y="323"/>
                  </a:cubicBezTo>
                  <a:lnTo>
                    <a:pt x="7" y="323"/>
                  </a:lnTo>
                  <a:cubicBezTo>
                    <a:pt x="6" y="325"/>
                    <a:pt x="6" y="327"/>
                    <a:pt x="6" y="328"/>
                  </a:cubicBezTo>
                  <a:cubicBezTo>
                    <a:pt x="6" y="328"/>
                    <a:pt x="6" y="327"/>
                    <a:pt x="7" y="327"/>
                  </a:cubicBezTo>
                  <a:lnTo>
                    <a:pt x="7" y="327"/>
                  </a:lnTo>
                  <a:cubicBezTo>
                    <a:pt x="0" y="358"/>
                    <a:pt x="3" y="389"/>
                    <a:pt x="7" y="421"/>
                  </a:cubicBezTo>
                  <a:cubicBezTo>
                    <a:pt x="6" y="406"/>
                    <a:pt x="6" y="393"/>
                    <a:pt x="5" y="379"/>
                  </a:cubicBezTo>
                  <a:lnTo>
                    <a:pt x="5" y="379"/>
                  </a:lnTo>
                  <a:cubicBezTo>
                    <a:pt x="7" y="386"/>
                    <a:pt x="7" y="393"/>
                    <a:pt x="7" y="400"/>
                  </a:cubicBezTo>
                  <a:cubicBezTo>
                    <a:pt x="7" y="413"/>
                    <a:pt x="10" y="422"/>
                    <a:pt x="12" y="435"/>
                  </a:cubicBezTo>
                  <a:lnTo>
                    <a:pt x="12" y="437"/>
                  </a:lnTo>
                  <a:lnTo>
                    <a:pt x="12" y="438"/>
                  </a:lnTo>
                  <a:cubicBezTo>
                    <a:pt x="13" y="458"/>
                    <a:pt x="18" y="481"/>
                    <a:pt x="22" y="500"/>
                  </a:cubicBezTo>
                  <a:cubicBezTo>
                    <a:pt x="22" y="502"/>
                    <a:pt x="25" y="503"/>
                    <a:pt x="25" y="506"/>
                  </a:cubicBezTo>
                  <a:cubicBezTo>
                    <a:pt x="26" y="528"/>
                    <a:pt x="26" y="551"/>
                    <a:pt x="36" y="570"/>
                  </a:cubicBezTo>
                  <a:cubicBezTo>
                    <a:pt x="42" y="590"/>
                    <a:pt x="51" y="609"/>
                    <a:pt x="65" y="623"/>
                  </a:cubicBezTo>
                  <a:cubicBezTo>
                    <a:pt x="83" y="648"/>
                    <a:pt x="101" y="669"/>
                    <a:pt x="129" y="684"/>
                  </a:cubicBezTo>
                  <a:cubicBezTo>
                    <a:pt x="130" y="687"/>
                    <a:pt x="133" y="687"/>
                    <a:pt x="135" y="688"/>
                  </a:cubicBezTo>
                  <a:cubicBezTo>
                    <a:pt x="151" y="698"/>
                    <a:pt x="169" y="703"/>
                    <a:pt x="187" y="706"/>
                  </a:cubicBezTo>
                  <a:cubicBezTo>
                    <a:pt x="185" y="706"/>
                    <a:pt x="184" y="708"/>
                    <a:pt x="181" y="708"/>
                  </a:cubicBezTo>
                  <a:cubicBezTo>
                    <a:pt x="191" y="710"/>
                    <a:pt x="200" y="711"/>
                    <a:pt x="207" y="713"/>
                  </a:cubicBezTo>
                  <a:cubicBezTo>
                    <a:pt x="208" y="713"/>
                    <a:pt x="210" y="714"/>
                    <a:pt x="213" y="714"/>
                  </a:cubicBezTo>
                  <a:lnTo>
                    <a:pt x="217" y="714"/>
                  </a:lnTo>
                  <a:cubicBezTo>
                    <a:pt x="232" y="717"/>
                    <a:pt x="246" y="720"/>
                    <a:pt x="259" y="723"/>
                  </a:cubicBezTo>
                  <a:cubicBezTo>
                    <a:pt x="263" y="723"/>
                    <a:pt x="267" y="724"/>
                    <a:pt x="272" y="724"/>
                  </a:cubicBezTo>
                  <a:cubicBezTo>
                    <a:pt x="274" y="724"/>
                    <a:pt x="276" y="723"/>
                    <a:pt x="278" y="723"/>
                  </a:cubicBezTo>
                  <a:cubicBezTo>
                    <a:pt x="304" y="720"/>
                    <a:pt x="337" y="720"/>
                    <a:pt x="365" y="713"/>
                  </a:cubicBezTo>
                  <a:cubicBezTo>
                    <a:pt x="368" y="713"/>
                    <a:pt x="369" y="711"/>
                    <a:pt x="373" y="711"/>
                  </a:cubicBezTo>
                  <a:cubicBezTo>
                    <a:pt x="393" y="705"/>
                    <a:pt x="457" y="677"/>
                    <a:pt x="459" y="677"/>
                  </a:cubicBezTo>
                  <a:lnTo>
                    <a:pt x="459" y="677"/>
                  </a:lnTo>
                  <a:cubicBezTo>
                    <a:pt x="460" y="677"/>
                    <a:pt x="459" y="677"/>
                    <a:pt x="457" y="678"/>
                  </a:cubicBezTo>
                  <a:lnTo>
                    <a:pt x="457" y="678"/>
                  </a:lnTo>
                  <a:cubicBezTo>
                    <a:pt x="506" y="652"/>
                    <a:pt x="514" y="639"/>
                    <a:pt x="545" y="603"/>
                  </a:cubicBezTo>
                  <a:cubicBezTo>
                    <a:pt x="558" y="587"/>
                    <a:pt x="574" y="571"/>
                    <a:pt x="584" y="551"/>
                  </a:cubicBezTo>
                  <a:lnTo>
                    <a:pt x="590" y="539"/>
                  </a:lnTo>
                  <a:cubicBezTo>
                    <a:pt x="621" y="477"/>
                    <a:pt x="637" y="448"/>
                    <a:pt x="641" y="376"/>
                  </a:cubicBezTo>
                  <a:cubicBezTo>
                    <a:pt x="641" y="348"/>
                    <a:pt x="637" y="301"/>
                    <a:pt x="628" y="269"/>
                  </a:cubicBezTo>
                  <a:cubicBezTo>
                    <a:pt x="626" y="257"/>
                    <a:pt x="622" y="248"/>
                    <a:pt x="619" y="240"/>
                  </a:cubicBezTo>
                  <a:cubicBezTo>
                    <a:pt x="612" y="198"/>
                    <a:pt x="593" y="160"/>
                    <a:pt x="566" y="130"/>
                  </a:cubicBezTo>
                  <a:cubicBezTo>
                    <a:pt x="544" y="94"/>
                    <a:pt x="515" y="66"/>
                    <a:pt x="479" y="46"/>
                  </a:cubicBezTo>
                  <a:cubicBezTo>
                    <a:pt x="456" y="36"/>
                    <a:pt x="431" y="24"/>
                    <a:pt x="407" y="14"/>
                  </a:cubicBezTo>
                  <a:cubicBezTo>
                    <a:pt x="381" y="5"/>
                    <a:pt x="355"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5910775" y="1227325"/>
              <a:ext cx="29275" cy="36725"/>
            </a:xfrm>
            <a:custGeom>
              <a:avLst/>
              <a:gdLst/>
              <a:ahLst/>
              <a:cxnLst/>
              <a:rect l="l" t="t" r="r" b="b"/>
              <a:pathLst>
                <a:path w="1171" h="1469" extrusionOk="0">
                  <a:moveTo>
                    <a:pt x="517" y="1"/>
                  </a:moveTo>
                  <a:cubicBezTo>
                    <a:pt x="431" y="1"/>
                    <a:pt x="352" y="21"/>
                    <a:pt x="275" y="62"/>
                  </a:cubicBezTo>
                  <a:cubicBezTo>
                    <a:pt x="213" y="92"/>
                    <a:pt x="162" y="136"/>
                    <a:pt x="125" y="192"/>
                  </a:cubicBezTo>
                  <a:cubicBezTo>
                    <a:pt x="78" y="238"/>
                    <a:pt x="46" y="296"/>
                    <a:pt x="29" y="361"/>
                  </a:cubicBezTo>
                  <a:cubicBezTo>
                    <a:pt x="4" y="447"/>
                    <a:pt x="0" y="533"/>
                    <a:pt x="20" y="620"/>
                  </a:cubicBezTo>
                  <a:cubicBezTo>
                    <a:pt x="22" y="623"/>
                    <a:pt x="22" y="627"/>
                    <a:pt x="25" y="630"/>
                  </a:cubicBezTo>
                  <a:cubicBezTo>
                    <a:pt x="25" y="620"/>
                    <a:pt x="25" y="611"/>
                    <a:pt x="26" y="600"/>
                  </a:cubicBezTo>
                  <a:cubicBezTo>
                    <a:pt x="31" y="649"/>
                    <a:pt x="39" y="695"/>
                    <a:pt x="67" y="742"/>
                  </a:cubicBezTo>
                  <a:cubicBezTo>
                    <a:pt x="68" y="743"/>
                    <a:pt x="68" y="745"/>
                    <a:pt x="70" y="745"/>
                  </a:cubicBezTo>
                  <a:cubicBezTo>
                    <a:pt x="70" y="745"/>
                    <a:pt x="70" y="746"/>
                    <a:pt x="71" y="746"/>
                  </a:cubicBezTo>
                  <a:cubicBezTo>
                    <a:pt x="114" y="828"/>
                    <a:pt x="177" y="891"/>
                    <a:pt x="255" y="940"/>
                  </a:cubicBezTo>
                  <a:cubicBezTo>
                    <a:pt x="308" y="976"/>
                    <a:pt x="370" y="996"/>
                    <a:pt x="433" y="1003"/>
                  </a:cubicBezTo>
                  <a:cubicBezTo>
                    <a:pt x="422" y="1055"/>
                    <a:pt x="415" y="1110"/>
                    <a:pt x="428" y="1164"/>
                  </a:cubicBezTo>
                  <a:cubicBezTo>
                    <a:pt x="443" y="1229"/>
                    <a:pt x="475" y="1287"/>
                    <a:pt x="519" y="1336"/>
                  </a:cubicBezTo>
                  <a:cubicBezTo>
                    <a:pt x="525" y="1343"/>
                    <a:pt x="529" y="1349"/>
                    <a:pt x="534" y="1356"/>
                  </a:cubicBezTo>
                  <a:cubicBezTo>
                    <a:pt x="560" y="1375"/>
                    <a:pt x="583" y="1395"/>
                    <a:pt x="609" y="1416"/>
                  </a:cubicBezTo>
                  <a:cubicBezTo>
                    <a:pt x="648" y="1443"/>
                    <a:pt x="691" y="1458"/>
                    <a:pt x="741" y="1460"/>
                  </a:cubicBezTo>
                  <a:cubicBezTo>
                    <a:pt x="759" y="1466"/>
                    <a:pt x="778" y="1469"/>
                    <a:pt x="797" y="1469"/>
                  </a:cubicBezTo>
                  <a:cubicBezTo>
                    <a:pt x="809" y="1469"/>
                    <a:pt x="822" y="1468"/>
                    <a:pt x="835" y="1465"/>
                  </a:cubicBezTo>
                  <a:cubicBezTo>
                    <a:pt x="884" y="1465"/>
                    <a:pt x="930" y="1452"/>
                    <a:pt x="973" y="1426"/>
                  </a:cubicBezTo>
                  <a:cubicBezTo>
                    <a:pt x="1001" y="1407"/>
                    <a:pt x="1026" y="1388"/>
                    <a:pt x="1053" y="1368"/>
                  </a:cubicBezTo>
                  <a:cubicBezTo>
                    <a:pt x="1073" y="1343"/>
                    <a:pt x="1094" y="1320"/>
                    <a:pt x="1112" y="1294"/>
                  </a:cubicBezTo>
                  <a:cubicBezTo>
                    <a:pt x="1140" y="1255"/>
                    <a:pt x="1154" y="1212"/>
                    <a:pt x="1159" y="1163"/>
                  </a:cubicBezTo>
                  <a:cubicBezTo>
                    <a:pt x="1170" y="1115"/>
                    <a:pt x="1169" y="1070"/>
                    <a:pt x="1156" y="1021"/>
                  </a:cubicBezTo>
                  <a:cubicBezTo>
                    <a:pt x="1153" y="1014"/>
                    <a:pt x="1151" y="1006"/>
                    <a:pt x="1147" y="998"/>
                  </a:cubicBezTo>
                  <a:cubicBezTo>
                    <a:pt x="1131" y="933"/>
                    <a:pt x="1101" y="875"/>
                    <a:pt x="1054" y="826"/>
                  </a:cubicBezTo>
                  <a:cubicBezTo>
                    <a:pt x="1030" y="800"/>
                    <a:pt x="994" y="786"/>
                    <a:pt x="963" y="771"/>
                  </a:cubicBezTo>
                  <a:cubicBezTo>
                    <a:pt x="965" y="766"/>
                    <a:pt x="968" y="765"/>
                    <a:pt x="971" y="760"/>
                  </a:cubicBezTo>
                  <a:lnTo>
                    <a:pt x="981" y="745"/>
                  </a:lnTo>
                  <a:lnTo>
                    <a:pt x="981" y="745"/>
                  </a:lnTo>
                  <a:cubicBezTo>
                    <a:pt x="973" y="752"/>
                    <a:pt x="968" y="760"/>
                    <a:pt x="960" y="768"/>
                  </a:cubicBezTo>
                  <a:cubicBezTo>
                    <a:pt x="959" y="768"/>
                    <a:pt x="959" y="766"/>
                    <a:pt x="958" y="766"/>
                  </a:cubicBezTo>
                  <a:cubicBezTo>
                    <a:pt x="975" y="743"/>
                    <a:pt x="1001" y="719"/>
                    <a:pt x="1014" y="682"/>
                  </a:cubicBezTo>
                  <a:cubicBezTo>
                    <a:pt x="1043" y="632"/>
                    <a:pt x="1054" y="575"/>
                    <a:pt x="1057" y="516"/>
                  </a:cubicBezTo>
                  <a:cubicBezTo>
                    <a:pt x="1053" y="476"/>
                    <a:pt x="1050" y="438"/>
                    <a:pt x="1046" y="400"/>
                  </a:cubicBezTo>
                  <a:cubicBezTo>
                    <a:pt x="1028" y="318"/>
                    <a:pt x="989" y="248"/>
                    <a:pt x="932" y="188"/>
                  </a:cubicBezTo>
                  <a:cubicBezTo>
                    <a:pt x="929" y="185"/>
                    <a:pt x="923" y="181"/>
                    <a:pt x="920" y="175"/>
                  </a:cubicBezTo>
                  <a:cubicBezTo>
                    <a:pt x="884" y="144"/>
                    <a:pt x="848" y="115"/>
                    <a:pt x="812" y="87"/>
                  </a:cubicBezTo>
                  <a:cubicBezTo>
                    <a:pt x="809" y="85"/>
                    <a:pt x="807" y="84"/>
                    <a:pt x="804" y="82"/>
                  </a:cubicBezTo>
                  <a:lnTo>
                    <a:pt x="800" y="78"/>
                  </a:lnTo>
                  <a:cubicBezTo>
                    <a:pt x="791" y="72"/>
                    <a:pt x="691" y="27"/>
                    <a:pt x="680" y="26"/>
                  </a:cubicBezTo>
                  <a:cubicBezTo>
                    <a:pt x="639" y="19"/>
                    <a:pt x="596" y="11"/>
                    <a:pt x="554" y="4"/>
                  </a:cubicBezTo>
                  <a:lnTo>
                    <a:pt x="547" y="4"/>
                  </a:lnTo>
                  <a:cubicBezTo>
                    <a:pt x="542" y="4"/>
                    <a:pt x="540" y="4"/>
                    <a:pt x="534" y="1"/>
                  </a:cubicBezTo>
                  <a:cubicBezTo>
                    <a:pt x="528" y="1"/>
                    <a:pt x="522"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5797300" y="1277350"/>
              <a:ext cx="23575" cy="26375"/>
            </a:xfrm>
            <a:custGeom>
              <a:avLst/>
              <a:gdLst/>
              <a:ahLst/>
              <a:cxnLst/>
              <a:rect l="l" t="t" r="r" b="b"/>
              <a:pathLst>
                <a:path w="943" h="1055" extrusionOk="0">
                  <a:moveTo>
                    <a:pt x="917" y="375"/>
                  </a:moveTo>
                  <a:cubicBezTo>
                    <a:pt x="919" y="382"/>
                    <a:pt x="921" y="388"/>
                    <a:pt x="924" y="392"/>
                  </a:cubicBezTo>
                  <a:cubicBezTo>
                    <a:pt x="921" y="387"/>
                    <a:pt x="920" y="381"/>
                    <a:pt x="917" y="375"/>
                  </a:cubicBezTo>
                  <a:close/>
                  <a:moveTo>
                    <a:pt x="905" y="348"/>
                  </a:moveTo>
                  <a:lnTo>
                    <a:pt x="905" y="348"/>
                  </a:lnTo>
                  <a:cubicBezTo>
                    <a:pt x="908" y="356"/>
                    <a:pt x="911" y="365"/>
                    <a:pt x="913" y="373"/>
                  </a:cubicBezTo>
                  <a:cubicBezTo>
                    <a:pt x="915" y="385"/>
                    <a:pt x="918" y="398"/>
                    <a:pt x="918" y="410"/>
                  </a:cubicBezTo>
                  <a:cubicBezTo>
                    <a:pt x="914" y="389"/>
                    <a:pt x="910" y="368"/>
                    <a:pt x="905" y="348"/>
                  </a:cubicBezTo>
                  <a:close/>
                  <a:moveTo>
                    <a:pt x="929" y="541"/>
                  </a:moveTo>
                  <a:cubicBezTo>
                    <a:pt x="932" y="556"/>
                    <a:pt x="934" y="570"/>
                    <a:pt x="934" y="585"/>
                  </a:cubicBezTo>
                  <a:cubicBezTo>
                    <a:pt x="934" y="592"/>
                    <a:pt x="932" y="599"/>
                    <a:pt x="929" y="606"/>
                  </a:cubicBezTo>
                  <a:cubicBezTo>
                    <a:pt x="929" y="585"/>
                    <a:pt x="934" y="563"/>
                    <a:pt x="929" y="541"/>
                  </a:cubicBezTo>
                  <a:close/>
                  <a:moveTo>
                    <a:pt x="936" y="604"/>
                  </a:moveTo>
                  <a:cubicBezTo>
                    <a:pt x="936" y="607"/>
                    <a:pt x="936" y="609"/>
                    <a:pt x="937" y="612"/>
                  </a:cubicBezTo>
                  <a:cubicBezTo>
                    <a:pt x="937" y="609"/>
                    <a:pt x="936" y="607"/>
                    <a:pt x="936" y="604"/>
                  </a:cubicBezTo>
                  <a:close/>
                  <a:moveTo>
                    <a:pt x="478" y="0"/>
                  </a:moveTo>
                  <a:cubicBezTo>
                    <a:pt x="443" y="0"/>
                    <a:pt x="408" y="4"/>
                    <a:pt x="381" y="12"/>
                  </a:cubicBezTo>
                  <a:cubicBezTo>
                    <a:pt x="345" y="26"/>
                    <a:pt x="307" y="38"/>
                    <a:pt x="271" y="52"/>
                  </a:cubicBezTo>
                  <a:cubicBezTo>
                    <a:pt x="234" y="70"/>
                    <a:pt x="200" y="93"/>
                    <a:pt x="176" y="123"/>
                  </a:cubicBezTo>
                  <a:cubicBezTo>
                    <a:pt x="145" y="152"/>
                    <a:pt x="121" y="188"/>
                    <a:pt x="96" y="220"/>
                  </a:cubicBezTo>
                  <a:cubicBezTo>
                    <a:pt x="90" y="227"/>
                    <a:pt x="85" y="238"/>
                    <a:pt x="82" y="245"/>
                  </a:cubicBezTo>
                  <a:cubicBezTo>
                    <a:pt x="60" y="288"/>
                    <a:pt x="38" y="332"/>
                    <a:pt x="24" y="376"/>
                  </a:cubicBezTo>
                  <a:cubicBezTo>
                    <a:pt x="17" y="398"/>
                    <a:pt x="17" y="415"/>
                    <a:pt x="12" y="441"/>
                  </a:cubicBezTo>
                  <a:cubicBezTo>
                    <a:pt x="1" y="481"/>
                    <a:pt x="1" y="521"/>
                    <a:pt x="9" y="560"/>
                  </a:cubicBezTo>
                  <a:cubicBezTo>
                    <a:pt x="11" y="582"/>
                    <a:pt x="12" y="603"/>
                    <a:pt x="15" y="624"/>
                  </a:cubicBezTo>
                  <a:cubicBezTo>
                    <a:pt x="30" y="664"/>
                    <a:pt x="44" y="702"/>
                    <a:pt x="59" y="741"/>
                  </a:cubicBezTo>
                  <a:cubicBezTo>
                    <a:pt x="59" y="744"/>
                    <a:pt x="60" y="744"/>
                    <a:pt x="60" y="745"/>
                  </a:cubicBezTo>
                  <a:cubicBezTo>
                    <a:pt x="62" y="747"/>
                    <a:pt x="62" y="750"/>
                    <a:pt x="63" y="752"/>
                  </a:cubicBezTo>
                  <a:cubicBezTo>
                    <a:pt x="67" y="761"/>
                    <a:pt x="73" y="770"/>
                    <a:pt x="77" y="777"/>
                  </a:cubicBezTo>
                  <a:cubicBezTo>
                    <a:pt x="103" y="813"/>
                    <a:pt x="128" y="849"/>
                    <a:pt x="156" y="885"/>
                  </a:cubicBezTo>
                  <a:cubicBezTo>
                    <a:pt x="160" y="890"/>
                    <a:pt x="163" y="896"/>
                    <a:pt x="164" y="898"/>
                  </a:cubicBezTo>
                  <a:lnTo>
                    <a:pt x="186" y="920"/>
                  </a:lnTo>
                  <a:cubicBezTo>
                    <a:pt x="215" y="943"/>
                    <a:pt x="244" y="968"/>
                    <a:pt x="276" y="991"/>
                  </a:cubicBezTo>
                  <a:cubicBezTo>
                    <a:pt x="323" y="1023"/>
                    <a:pt x="377" y="1042"/>
                    <a:pt x="432" y="1046"/>
                  </a:cubicBezTo>
                  <a:cubicBezTo>
                    <a:pt x="452" y="1052"/>
                    <a:pt x="473" y="1055"/>
                    <a:pt x="494" y="1055"/>
                  </a:cubicBezTo>
                  <a:cubicBezTo>
                    <a:pt x="511" y="1055"/>
                    <a:pt x="528" y="1053"/>
                    <a:pt x="545" y="1049"/>
                  </a:cubicBezTo>
                  <a:cubicBezTo>
                    <a:pt x="602" y="1049"/>
                    <a:pt x="659" y="1033"/>
                    <a:pt x="711" y="1003"/>
                  </a:cubicBezTo>
                  <a:cubicBezTo>
                    <a:pt x="741" y="978"/>
                    <a:pt x="775" y="956"/>
                    <a:pt x="805" y="933"/>
                  </a:cubicBezTo>
                  <a:cubicBezTo>
                    <a:pt x="828" y="904"/>
                    <a:pt x="853" y="875"/>
                    <a:pt x="876" y="845"/>
                  </a:cubicBezTo>
                  <a:cubicBezTo>
                    <a:pt x="908" y="796"/>
                    <a:pt x="926" y="744"/>
                    <a:pt x="929" y="687"/>
                  </a:cubicBezTo>
                  <a:cubicBezTo>
                    <a:pt x="935" y="663"/>
                    <a:pt x="928" y="637"/>
                    <a:pt x="929" y="614"/>
                  </a:cubicBezTo>
                  <a:cubicBezTo>
                    <a:pt x="932" y="606"/>
                    <a:pt x="934" y="598"/>
                    <a:pt x="935" y="592"/>
                  </a:cubicBezTo>
                  <a:cubicBezTo>
                    <a:pt x="935" y="596"/>
                    <a:pt x="936" y="600"/>
                    <a:pt x="936" y="604"/>
                  </a:cubicBezTo>
                  <a:lnTo>
                    <a:pt x="936" y="604"/>
                  </a:lnTo>
                  <a:cubicBezTo>
                    <a:pt x="936" y="592"/>
                    <a:pt x="937" y="580"/>
                    <a:pt x="939" y="570"/>
                  </a:cubicBezTo>
                  <a:cubicBezTo>
                    <a:pt x="942" y="541"/>
                    <a:pt x="942" y="522"/>
                    <a:pt x="937" y="470"/>
                  </a:cubicBezTo>
                  <a:cubicBezTo>
                    <a:pt x="937" y="447"/>
                    <a:pt x="922" y="428"/>
                    <a:pt x="919" y="407"/>
                  </a:cubicBezTo>
                  <a:cubicBezTo>
                    <a:pt x="916" y="395"/>
                    <a:pt x="916" y="384"/>
                    <a:pt x="915" y="371"/>
                  </a:cubicBezTo>
                  <a:lnTo>
                    <a:pt x="915" y="371"/>
                  </a:lnTo>
                  <a:cubicBezTo>
                    <a:pt x="916" y="372"/>
                    <a:pt x="917" y="374"/>
                    <a:pt x="917" y="375"/>
                  </a:cubicBezTo>
                  <a:lnTo>
                    <a:pt x="917" y="375"/>
                  </a:lnTo>
                  <a:cubicBezTo>
                    <a:pt x="915" y="369"/>
                    <a:pt x="914" y="362"/>
                    <a:pt x="913" y="355"/>
                  </a:cubicBezTo>
                  <a:cubicBezTo>
                    <a:pt x="913" y="352"/>
                    <a:pt x="913" y="346"/>
                    <a:pt x="912" y="342"/>
                  </a:cubicBezTo>
                  <a:cubicBezTo>
                    <a:pt x="900" y="282"/>
                    <a:pt x="876" y="229"/>
                    <a:pt x="835" y="183"/>
                  </a:cubicBezTo>
                  <a:cubicBezTo>
                    <a:pt x="827" y="165"/>
                    <a:pt x="814" y="149"/>
                    <a:pt x="799" y="135"/>
                  </a:cubicBezTo>
                  <a:cubicBezTo>
                    <a:pt x="770" y="110"/>
                    <a:pt x="740" y="87"/>
                    <a:pt x="711" y="64"/>
                  </a:cubicBezTo>
                  <a:cubicBezTo>
                    <a:pt x="676" y="50"/>
                    <a:pt x="643" y="34"/>
                    <a:pt x="608" y="19"/>
                  </a:cubicBezTo>
                  <a:cubicBezTo>
                    <a:pt x="573" y="7"/>
                    <a:pt x="525" y="0"/>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5806900" y="1244100"/>
              <a:ext cx="28350" cy="27225"/>
            </a:xfrm>
            <a:custGeom>
              <a:avLst/>
              <a:gdLst/>
              <a:ahLst/>
              <a:cxnLst/>
              <a:rect l="l" t="t" r="r" b="b"/>
              <a:pathLst>
                <a:path w="1134" h="1089" extrusionOk="0">
                  <a:moveTo>
                    <a:pt x="550" y="1"/>
                  </a:moveTo>
                  <a:cubicBezTo>
                    <a:pt x="459" y="1"/>
                    <a:pt x="372" y="23"/>
                    <a:pt x="291" y="65"/>
                  </a:cubicBezTo>
                  <a:cubicBezTo>
                    <a:pt x="252" y="94"/>
                    <a:pt x="213" y="121"/>
                    <a:pt x="174" y="150"/>
                  </a:cubicBezTo>
                  <a:cubicBezTo>
                    <a:pt x="104" y="217"/>
                    <a:pt x="56" y="295"/>
                    <a:pt x="29" y="384"/>
                  </a:cubicBezTo>
                  <a:cubicBezTo>
                    <a:pt x="6" y="454"/>
                    <a:pt x="0" y="522"/>
                    <a:pt x="13" y="591"/>
                  </a:cubicBezTo>
                  <a:cubicBezTo>
                    <a:pt x="13" y="664"/>
                    <a:pt x="32" y="732"/>
                    <a:pt x="71" y="797"/>
                  </a:cubicBezTo>
                  <a:cubicBezTo>
                    <a:pt x="117" y="883"/>
                    <a:pt x="182" y="953"/>
                    <a:pt x="263" y="1003"/>
                  </a:cubicBezTo>
                  <a:cubicBezTo>
                    <a:pt x="346" y="1053"/>
                    <a:pt x="432" y="1079"/>
                    <a:pt x="526" y="1083"/>
                  </a:cubicBezTo>
                  <a:lnTo>
                    <a:pt x="544" y="1083"/>
                  </a:lnTo>
                  <a:cubicBezTo>
                    <a:pt x="570" y="1086"/>
                    <a:pt x="598" y="1088"/>
                    <a:pt x="625" y="1088"/>
                  </a:cubicBezTo>
                  <a:cubicBezTo>
                    <a:pt x="659" y="1088"/>
                    <a:pt x="693" y="1085"/>
                    <a:pt x="726" y="1077"/>
                  </a:cubicBezTo>
                  <a:cubicBezTo>
                    <a:pt x="736" y="1076"/>
                    <a:pt x="743" y="1070"/>
                    <a:pt x="752" y="1069"/>
                  </a:cubicBezTo>
                  <a:cubicBezTo>
                    <a:pt x="798" y="1063"/>
                    <a:pt x="840" y="1054"/>
                    <a:pt x="904" y="1024"/>
                  </a:cubicBezTo>
                  <a:cubicBezTo>
                    <a:pt x="972" y="985"/>
                    <a:pt x="1028" y="934"/>
                    <a:pt x="1069" y="868"/>
                  </a:cubicBezTo>
                  <a:cubicBezTo>
                    <a:pt x="1108" y="802"/>
                    <a:pt x="1128" y="732"/>
                    <a:pt x="1131" y="656"/>
                  </a:cubicBezTo>
                  <a:cubicBezTo>
                    <a:pt x="1134" y="620"/>
                    <a:pt x="1128" y="587"/>
                    <a:pt x="1122" y="555"/>
                  </a:cubicBezTo>
                  <a:cubicBezTo>
                    <a:pt x="1121" y="542"/>
                    <a:pt x="1128" y="532"/>
                    <a:pt x="1127" y="520"/>
                  </a:cubicBezTo>
                  <a:cubicBezTo>
                    <a:pt x="1128" y="473"/>
                    <a:pt x="1117" y="428"/>
                    <a:pt x="1095" y="387"/>
                  </a:cubicBezTo>
                  <a:cubicBezTo>
                    <a:pt x="1076" y="318"/>
                    <a:pt x="1041" y="259"/>
                    <a:pt x="989" y="208"/>
                  </a:cubicBezTo>
                  <a:cubicBezTo>
                    <a:pt x="968" y="182"/>
                    <a:pt x="939" y="163"/>
                    <a:pt x="913" y="143"/>
                  </a:cubicBezTo>
                  <a:cubicBezTo>
                    <a:pt x="888" y="123"/>
                    <a:pt x="861" y="95"/>
                    <a:pt x="830" y="81"/>
                  </a:cubicBezTo>
                  <a:cubicBezTo>
                    <a:pt x="748" y="32"/>
                    <a:pt x="661" y="6"/>
                    <a:pt x="567" y="1"/>
                  </a:cubicBezTo>
                  <a:cubicBezTo>
                    <a:pt x="561" y="1"/>
                    <a:pt x="556"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6247275" y="1639250"/>
              <a:ext cx="20275" cy="19575"/>
            </a:xfrm>
            <a:custGeom>
              <a:avLst/>
              <a:gdLst/>
              <a:ahLst/>
              <a:cxnLst/>
              <a:rect l="l" t="t" r="r" b="b"/>
              <a:pathLst>
                <a:path w="811" h="783" extrusionOk="0">
                  <a:moveTo>
                    <a:pt x="124" y="202"/>
                  </a:moveTo>
                  <a:cubicBezTo>
                    <a:pt x="115" y="209"/>
                    <a:pt x="108" y="217"/>
                    <a:pt x="100" y="226"/>
                  </a:cubicBezTo>
                  <a:cubicBezTo>
                    <a:pt x="100" y="223"/>
                    <a:pt x="100" y="220"/>
                    <a:pt x="102" y="218"/>
                  </a:cubicBezTo>
                  <a:lnTo>
                    <a:pt x="124" y="202"/>
                  </a:lnTo>
                  <a:close/>
                  <a:moveTo>
                    <a:pt x="423" y="1"/>
                  </a:moveTo>
                  <a:cubicBezTo>
                    <a:pt x="396" y="1"/>
                    <a:pt x="368" y="4"/>
                    <a:pt x="340" y="10"/>
                  </a:cubicBezTo>
                  <a:cubicBezTo>
                    <a:pt x="271" y="27"/>
                    <a:pt x="212" y="59"/>
                    <a:pt x="161" y="107"/>
                  </a:cubicBezTo>
                  <a:cubicBezTo>
                    <a:pt x="148" y="116"/>
                    <a:pt x="136" y="126"/>
                    <a:pt x="123" y="136"/>
                  </a:cubicBezTo>
                  <a:cubicBezTo>
                    <a:pt x="76" y="181"/>
                    <a:pt x="42" y="236"/>
                    <a:pt x="22" y="299"/>
                  </a:cubicBezTo>
                  <a:cubicBezTo>
                    <a:pt x="18" y="312"/>
                    <a:pt x="24" y="325"/>
                    <a:pt x="21" y="337"/>
                  </a:cubicBezTo>
                  <a:cubicBezTo>
                    <a:pt x="18" y="343"/>
                    <a:pt x="15" y="344"/>
                    <a:pt x="13" y="350"/>
                  </a:cubicBezTo>
                  <a:cubicBezTo>
                    <a:pt x="9" y="373"/>
                    <a:pt x="6" y="398"/>
                    <a:pt x="0" y="421"/>
                  </a:cubicBezTo>
                  <a:cubicBezTo>
                    <a:pt x="0" y="441"/>
                    <a:pt x="11" y="461"/>
                    <a:pt x="15" y="479"/>
                  </a:cubicBezTo>
                  <a:cubicBezTo>
                    <a:pt x="15" y="483"/>
                    <a:pt x="12" y="486"/>
                    <a:pt x="15" y="492"/>
                  </a:cubicBezTo>
                  <a:cubicBezTo>
                    <a:pt x="15" y="493"/>
                    <a:pt x="16" y="497"/>
                    <a:pt x="16" y="499"/>
                  </a:cubicBezTo>
                  <a:cubicBezTo>
                    <a:pt x="16" y="497"/>
                    <a:pt x="18" y="495"/>
                    <a:pt x="18" y="493"/>
                  </a:cubicBezTo>
                  <a:cubicBezTo>
                    <a:pt x="24" y="516"/>
                    <a:pt x="24" y="542"/>
                    <a:pt x="35" y="564"/>
                  </a:cubicBezTo>
                  <a:cubicBezTo>
                    <a:pt x="38" y="571"/>
                    <a:pt x="44" y="574"/>
                    <a:pt x="50" y="581"/>
                  </a:cubicBezTo>
                  <a:cubicBezTo>
                    <a:pt x="50" y="581"/>
                    <a:pt x="50" y="584"/>
                    <a:pt x="51" y="584"/>
                  </a:cubicBezTo>
                  <a:cubicBezTo>
                    <a:pt x="53" y="587"/>
                    <a:pt x="57" y="587"/>
                    <a:pt x="57" y="591"/>
                  </a:cubicBezTo>
                  <a:cubicBezTo>
                    <a:pt x="71" y="610"/>
                    <a:pt x="86" y="630"/>
                    <a:pt x="103" y="645"/>
                  </a:cubicBezTo>
                  <a:cubicBezTo>
                    <a:pt x="118" y="661"/>
                    <a:pt x="129" y="683"/>
                    <a:pt x="148" y="696"/>
                  </a:cubicBezTo>
                  <a:cubicBezTo>
                    <a:pt x="184" y="730"/>
                    <a:pt x="226" y="753"/>
                    <a:pt x="275" y="766"/>
                  </a:cubicBezTo>
                  <a:cubicBezTo>
                    <a:pt x="307" y="772"/>
                    <a:pt x="339" y="777"/>
                    <a:pt x="369" y="782"/>
                  </a:cubicBezTo>
                  <a:cubicBezTo>
                    <a:pt x="372" y="782"/>
                    <a:pt x="375" y="782"/>
                    <a:pt x="378" y="782"/>
                  </a:cubicBezTo>
                  <a:cubicBezTo>
                    <a:pt x="438" y="782"/>
                    <a:pt x="493" y="770"/>
                    <a:pt x="546" y="745"/>
                  </a:cubicBezTo>
                  <a:lnTo>
                    <a:pt x="546" y="745"/>
                  </a:lnTo>
                  <a:cubicBezTo>
                    <a:pt x="565" y="739"/>
                    <a:pt x="583" y="731"/>
                    <a:pt x="600" y="722"/>
                  </a:cubicBezTo>
                  <a:lnTo>
                    <a:pt x="600" y="722"/>
                  </a:lnTo>
                  <a:cubicBezTo>
                    <a:pt x="594" y="724"/>
                    <a:pt x="588" y="726"/>
                    <a:pt x="583" y="728"/>
                  </a:cubicBezTo>
                  <a:lnTo>
                    <a:pt x="583" y="728"/>
                  </a:lnTo>
                  <a:cubicBezTo>
                    <a:pt x="588" y="726"/>
                    <a:pt x="594" y="724"/>
                    <a:pt x="600" y="722"/>
                  </a:cubicBezTo>
                  <a:lnTo>
                    <a:pt x="600" y="722"/>
                  </a:lnTo>
                  <a:cubicBezTo>
                    <a:pt x="600" y="722"/>
                    <a:pt x="600" y="722"/>
                    <a:pt x="600" y="722"/>
                  </a:cubicBezTo>
                  <a:lnTo>
                    <a:pt x="600" y="722"/>
                  </a:lnTo>
                  <a:cubicBezTo>
                    <a:pt x="601" y="722"/>
                    <a:pt x="601" y="722"/>
                    <a:pt x="602" y="722"/>
                  </a:cubicBezTo>
                  <a:lnTo>
                    <a:pt x="602" y="722"/>
                  </a:lnTo>
                  <a:cubicBezTo>
                    <a:pt x="602" y="722"/>
                    <a:pt x="601" y="722"/>
                    <a:pt x="600" y="722"/>
                  </a:cubicBezTo>
                  <a:lnTo>
                    <a:pt x="600" y="722"/>
                  </a:lnTo>
                  <a:cubicBezTo>
                    <a:pt x="633" y="706"/>
                    <a:pt x="662" y="685"/>
                    <a:pt x="689" y="659"/>
                  </a:cubicBezTo>
                  <a:cubicBezTo>
                    <a:pt x="738" y="613"/>
                    <a:pt x="773" y="557"/>
                    <a:pt x="792" y="493"/>
                  </a:cubicBezTo>
                  <a:cubicBezTo>
                    <a:pt x="797" y="461"/>
                    <a:pt x="803" y="428"/>
                    <a:pt x="809" y="398"/>
                  </a:cubicBezTo>
                  <a:cubicBezTo>
                    <a:pt x="810" y="328"/>
                    <a:pt x="796" y="263"/>
                    <a:pt x="763" y="202"/>
                  </a:cubicBezTo>
                  <a:cubicBezTo>
                    <a:pt x="740" y="155"/>
                    <a:pt x="708" y="117"/>
                    <a:pt x="664" y="88"/>
                  </a:cubicBezTo>
                  <a:cubicBezTo>
                    <a:pt x="628" y="53"/>
                    <a:pt x="585" y="30"/>
                    <a:pt x="536" y="17"/>
                  </a:cubicBezTo>
                  <a:cubicBezTo>
                    <a:pt x="498" y="6"/>
                    <a:pt x="461"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6228750" y="1668850"/>
              <a:ext cx="18450" cy="22050"/>
            </a:xfrm>
            <a:custGeom>
              <a:avLst/>
              <a:gdLst/>
              <a:ahLst/>
              <a:cxnLst/>
              <a:rect l="l" t="t" r="r" b="b"/>
              <a:pathLst>
                <a:path w="738" h="882" extrusionOk="0">
                  <a:moveTo>
                    <a:pt x="419" y="0"/>
                  </a:moveTo>
                  <a:cubicBezTo>
                    <a:pt x="390" y="2"/>
                    <a:pt x="361" y="5"/>
                    <a:pt x="335" y="8"/>
                  </a:cubicBezTo>
                  <a:cubicBezTo>
                    <a:pt x="289" y="16"/>
                    <a:pt x="250" y="34"/>
                    <a:pt x="215" y="65"/>
                  </a:cubicBezTo>
                  <a:cubicBezTo>
                    <a:pt x="177" y="87"/>
                    <a:pt x="147" y="119"/>
                    <a:pt x="125" y="157"/>
                  </a:cubicBezTo>
                  <a:lnTo>
                    <a:pt x="70" y="233"/>
                  </a:lnTo>
                  <a:cubicBezTo>
                    <a:pt x="60" y="249"/>
                    <a:pt x="56" y="262"/>
                    <a:pt x="46" y="285"/>
                  </a:cubicBezTo>
                  <a:cubicBezTo>
                    <a:pt x="28" y="313"/>
                    <a:pt x="20" y="342"/>
                    <a:pt x="18" y="372"/>
                  </a:cubicBezTo>
                  <a:cubicBezTo>
                    <a:pt x="14" y="388"/>
                    <a:pt x="13" y="402"/>
                    <a:pt x="11" y="420"/>
                  </a:cubicBezTo>
                  <a:cubicBezTo>
                    <a:pt x="11" y="423"/>
                    <a:pt x="11" y="424"/>
                    <a:pt x="10" y="428"/>
                  </a:cubicBezTo>
                  <a:cubicBezTo>
                    <a:pt x="7" y="437"/>
                    <a:pt x="7" y="449"/>
                    <a:pt x="5" y="457"/>
                  </a:cubicBezTo>
                  <a:cubicBezTo>
                    <a:pt x="4" y="476"/>
                    <a:pt x="1" y="496"/>
                    <a:pt x="1" y="518"/>
                  </a:cubicBezTo>
                  <a:cubicBezTo>
                    <a:pt x="5" y="547"/>
                    <a:pt x="7" y="579"/>
                    <a:pt x="11" y="608"/>
                  </a:cubicBezTo>
                  <a:cubicBezTo>
                    <a:pt x="20" y="654"/>
                    <a:pt x="40" y="696"/>
                    <a:pt x="70" y="731"/>
                  </a:cubicBezTo>
                  <a:cubicBezTo>
                    <a:pt x="85" y="757"/>
                    <a:pt x="105" y="778"/>
                    <a:pt x="131" y="796"/>
                  </a:cubicBezTo>
                  <a:cubicBezTo>
                    <a:pt x="137" y="800"/>
                    <a:pt x="146" y="803"/>
                    <a:pt x="151" y="806"/>
                  </a:cubicBezTo>
                  <a:cubicBezTo>
                    <a:pt x="163" y="815"/>
                    <a:pt x="167" y="829"/>
                    <a:pt x="180" y="836"/>
                  </a:cubicBezTo>
                  <a:cubicBezTo>
                    <a:pt x="214" y="858"/>
                    <a:pt x="250" y="871"/>
                    <a:pt x="289" y="874"/>
                  </a:cubicBezTo>
                  <a:cubicBezTo>
                    <a:pt x="308" y="879"/>
                    <a:pt x="327" y="882"/>
                    <a:pt x="346" y="882"/>
                  </a:cubicBezTo>
                  <a:cubicBezTo>
                    <a:pt x="365" y="882"/>
                    <a:pt x="385" y="879"/>
                    <a:pt x="404" y="874"/>
                  </a:cubicBezTo>
                  <a:cubicBezTo>
                    <a:pt x="459" y="862"/>
                    <a:pt x="506" y="836"/>
                    <a:pt x="546" y="799"/>
                  </a:cubicBezTo>
                  <a:lnTo>
                    <a:pt x="548" y="797"/>
                  </a:lnTo>
                  <a:cubicBezTo>
                    <a:pt x="558" y="790"/>
                    <a:pt x="571" y="787"/>
                    <a:pt x="579" y="778"/>
                  </a:cubicBezTo>
                  <a:cubicBezTo>
                    <a:pt x="612" y="748"/>
                    <a:pt x="637" y="711"/>
                    <a:pt x="654" y="670"/>
                  </a:cubicBezTo>
                  <a:lnTo>
                    <a:pt x="654" y="670"/>
                  </a:lnTo>
                  <a:cubicBezTo>
                    <a:pt x="663" y="660"/>
                    <a:pt x="669" y="646"/>
                    <a:pt x="675" y="634"/>
                  </a:cubicBezTo>
                  <a:cubicBezTo>
                    <a:pt x="676" y="631"/>
                    <a:pt x="678" y="627"/>
                    <a:pt x="679" y="622"/>
                  </a:cubicBezTo>
                  <a:cubicBezTo>
                    <a:pt x="692" y="593"/>
                    <a:pt x="705" y="566"/>
                    <a:pt x="718" y="537"/>
                  </a:cubicBezTo>
                  <a:cubicBezTo>
                    <a:pt x="726" y="507"/>
                    <a:pt x="730" y="473"/>
                    <a:pt x="734" y="443"/>
                  </a:cubicBezTo>
                  <a:lnTo>
                    <a:pt x="734" y="420"/>
                  </a:lnTo>
                  <a:cubicBezTo>
                    <a:pt x="736" y="394"/>
                    <a:pt x="736" y="369"/>
                    <a:pt x="737" y="343"/>
                  </a:cubicBezTo>
                  <a:cubicBezTo>
                    <a:pt x="736" y="314"/>
                    <a:pt x="733" y="287"/>
                    <a:pt x="730" y="258"/>
                  </a:cubicBezTo>
                  <a:cubicBezTo>
                    <a:pt x="721" y="213"/>
                    <a:pt x="704" y="172"/>
                    <a:pt x="672" y="139"/>
                  </a:cubicBezTo>
                  <a:cubicBezTo>
                    <a:pt x="658" y="112"/>
                    <a:pt x="639" y="92"/>
                    <a:pt x="613" y="76"/>
                  </a:cubicBezTo>
                  <a:cubicBezTo>
                    <a:pt x="582" y="45"/>
                    <a:pt x="545" y="25"/>
                    <a:pt x="503" y="15"/>
                  </a:cubicBezTo>
                  <a:cubicBezTo>
                    <a:pt x="475" y="9"/>
                    <a:pt x="446" y="5"/>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6149425" y="1749150"/>
              <a:ext cx="20350" cy="20275"/>
            </a:xfrm>
            <a:custGeom>
              <a:avLst/>
              <a:gdLst/>
              <a:ahLst/>
              <a:cxnLst/>
              <a:rect l="l" t="t" r="r" b="b"/>
              <a:pathLst>
                <a:path w="814" h="811" extrusionOk="0">
                  <a:moveTo>
                    <a:pt x="701" y="181"/>
                  </a:moveTo>
                  <a:cubicBezTo>
                    <a:pt x="702" y="182"/>
                    <a:pt x="703" y="182"/>
                    <a:pt x="704" y="183"/>
                  </a:cubicBezTo>
                  <a:cubicBezTo>
                    <a:pt x="703" y="182"/>
                    <a:pt x="702" y="182"/>
                    <a:pt x="701" y="181"/>
                  </a:cubicBezTo>
                  <a:close/>
                  <a:moveTo>
                    <a:pt x="298" y="0"/>
                  </a:moveTo>
                  <a:cubicBezTo>
                    <a:pt x="274" y="0"/>
                    <a:pt x="265" y="2"/>
                    <a:pt x="245" y="8"/>
                  </a:cubicBezTo>
                  <a:lnTo>
                    <a:pt x="244" y="8"/>
                  </a:lnTo>
                  <a:cubicBezTo>
                    <a:pt x="238" y="9"/>
                    <a:pt x="183" y="29"/>
                    <a:pt x="177" y="32"/>
                  </a:cubicBezTo>
                  <a:cubicBezTo>
                    <a:pt x="170" y="37"/>
                    <a:pt x="127" y="68"/>
                    <a:pt x="119" y="74"/>
                  </a:cubicBezTo>
                  <a:cubicBezTo>
                    <a:pt x="134" y="64"/>
                    <a:pt x="147" y="54"/>
                    <a:pt x="161" y="44"/>
                  </a:cubicBezTo>
                  <a:lnTo>
                    <a:pt x="161" y="44"/>
                  </a:lnTo>
                  <a:cubicBezTo>
                    <a:pt x="148" y="57"/>
                    <a:pt x="133" y="67"/>
                    <a:pt x="117" y="79"/>
                  </a:cubicBezTo>
                  <a:cubicBezTo>
                    <a:pt x="99" y="97"/>
                    <a:pt x="85" y="118"/>
                    <a:pt x="69" y="136"/>
                  </a:cubicBezTo>
                  <a:cubicBezTo>
                    <a:pt x="63" y="145"/>
                    <a:pt x="40" y="196"/>
                    <a:pt x="37" y="206"/>
                  </a:cubicBezTo>
                  <a:cubicBezTo>
                    <a:pt x="31" y="223"/>
                    <a:pt x="30" y="246"/>
                    <a:pt x="27" y="267"/>
                  </a:cubicBezTo>
                  <a:cubicBezTo>
                    <a:pt x="25" y="271"/>
                    <a:pt x="23" y="274"/>
                    <a:pt x="20" y="278"/>
                  </a:cubicBezTo>
                  <a:cubicBezTo>
                    <a:pt x="1" y="346"/>
                    <a:pt x="4" y="362"/>
                    <a:pt x="10" y="420"/>
                  </a:cubicBezTo>
                  <a:cubicBezTo>
                    <a:pt x="12" y="450"/>
                    <a:pt x="10" y="455"/>
                    <a:pt x="15" y="472"/>
                  </a:cubicBezTo>
                  <a:cubicBezTo>
                    <a:pt x="24" y="498"/>
                    <a:pt x="38" y="539"/>
                    <a:pt x="52" y="570"/>
                  </a:cubicBezTo>
                  <a:cubicBezTo>
                    <a:pt x="54" y="579"/>
                    <a:pt x="60" y="588"/>
                    <a:pt x="65" y="596"/>
                  </a:cubicBezTo>
                  <a:cubicBezTo>
                    <a:pt x="83" y="624"/>
                    <a:pt x="106" y="659"/>
                    <a:pt x="127" y="683"/>
                  </a:cubicBezTo>
                  <a:lnTo>
                    <a:pt x="133" y="689"/>
                  </a:lnTo>
                  <a:cubicBezTo>
                    <a:pt x="154" y="715"/>
                    <a:pt x="179" y="737"/>
                    <a:pt x="209" y="753"/>
                  </a:cubicBezTo>
                  <a:cubicBezTo>
                    <a:pt x="241" y="766"/>
                    <a:pt x="270" y="780"/>
                    <a:pt x="299" y="792"/>
                  </a:cubicBezTo>
                  <a:cubicBezTo>
                    <a:pt x="315" y="799"/>
                    <a:pt x="331" y="802"/>
                    <a:pt x="349" y="802"/>
                  </a:cubicBezTo>
                  <a:cubicBezTo>
                    <a:pt x="365" y="806"/>
                    <a:pt x="383" y="809"/>
                    <a:pt x="400" y="810"/>
                  </a:cubicBezTo>
                  <a:cubicBezTo>
                    <a:pt x="406" y="811"/>
                    <a:pt x="413" y="811"/>
                    <a:pt x="419" y="811"/>
                  </a:cubicBezTo>
                  <a:cubicBezTo>
                    <a:pt x="454" y="811"/>
                    <a:pt x="489" y="807"/>
                    <a:pt x="524" y="799"/>
                  </a:cubicBezTo>
                  <a:cubicBezTo>
                    <a:pt x="555" y="789"/>
                    <a:pt x="585" y="776"/>
                    <a:pt x="617" y="766"/>
                  </a:cubicBezTo>
                  <a:cubicBezTo>
                    <a:pt x="643" y="745"/>
                    <a:pt x="671" y="727"/>
                    <a:pt x="697" y="708"/>
                  </a:cubicBezTo>
                  <a:cubicBezTo>
                    <a:pt x="715" y="682"/>
                    <a:pt x="736" y="659"/>
                    <a:pt x="756" y="633"/>
                  </a:cubicBezTo>
                  <a:cubicBezTo>
                    <a:pt x="783" y="592"/>
                    <a:pt x="798" y="549"/>
                    <a:pt x="802" y="501"/>
                  </a:cubicBezTo>
                  <a:cubicBezTo>
                    <a:pt x="812" y="471"/>
                    <a:pt x="814" y="440"/>
                    <a:pt x="806" y="407"/>
                  </a:cubicBezTo>
                  <a:cubicBezTo>
                    <a:pt x="808" y="375"/>
                    <a:pt x="801" y="342"/>
                    <a:pt x="785" y="313"/>
                  </a:cubicBezTo>
                  <a:cubicBezTo>
                    <a:pt x="778" y="281"/>
                    <a:pt x="762" y="252"/>
                    <a:pt x="737" y="226"/>
                  </a:cubicBezTo>
                  <a:cubicBezTo>
                    <a:pt x="723" y="202"/>
                    <a:pt x="706" y="182"/>
                    <a:pt x="685" y="164"/>
                  </a:cubicBezTo>
                  <a:lnTo>
                    <a:pt x="685" y="164"/>
                  </a:lnTo>
                  <a:cubicBezTo>
                    <a:pt x="672" y="144"/>
                    <a:pt x="679" y="141"/>
                    <a:pt x="610" y="103"/>
                  </a:cubicBezTo>
                  <a:lnTo>
                    <a:pt x="607" y="102"/>
                  </a:lnTo>
                  <a:cubicBezTo>
                    <a:pt x="577" y="89"/>
                    <a:pt x="548" y="74"/>
                    <a:pt x="519" y="61"/>
                  </a:cubicBezTo>
                  <a:cubicBezTo>
                    <a:pt x="517" y="61"/>
                    <a:pt x="513" y="60"/>
                    <a:pt x="512" y="60"/>
                  </a:cubicBezTo>
                  <a:lnTo>
                    <a:pt x="512" y="60"/>
                  </a:lnTo>
                  <a:cubicBezTo>
                    <a:pt x="499" y="55"/>
                    <a:pt x="486" y="50"/>
                    <a:pt x="472" y="45"/>
                  </a:cubicBezTo>
                  <a:cubicBezTo>
                    <a:pt x="459" y="38"/>
                    <a:pt x="451" y="35"/>
                    <a:pt x="433" y="28"/>
                  </a:cubicBezTo>
                  <a:cubicBezTo>
                    <a:pt x="393" y="9"/>
                    <a:pt x="380" y="2"/>
                    <a:pt x="323" y="1"/>
                  </a:cubicBezTo>
                  <a:cubicBezTo>
                    <a:pt x="313" y="0"/>
                    <a:pt x="30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5481650" y="1485750"/>
              <a:ext cx="67900" cy="35825"/>
            </a:xfrm>
            <a:custGeom>
              <a:avLst/>
              <a:gdLst/>
              <a:ahLst/>
              <a:cxnLst/>
              <a:rect l="l" t="t" r="r" b="b"/>
              <a:pathLst>
                <a:path w="2716" h="1433" extrusionOk="0">
                  <a:moveTo>
                    <a:pt x="2662" y="225"/>
                  </a:moveTo>
                  <a:cubicBezTo>
                    <a:pt x="2662" y="225"/>
                    <a:pt x="2662" y="226"/>
                    <a:pt x="2663" y="226"/>
                  </a:cubicBezTo>
                  <a:lnTo>
                    <a:pt x="2663" y="226"/>
                  </a:lnTo>
                  <a:cubicBezTo>
                    <a:pt x="2662" y="226"/>
                    <a:pt x="2662" y="225"/>
                    <a:pt x="2662" y="225"/>
                  </a:cubicBezTo>
                  <a:close/>
                  <a:moveTo>
                    <a:pt x="2281" y="0"/>
                  </a:moveTo>
                  <a:cubicBezTo>
                    <a:pt x="2210" y="0"/>
                    <a:pt x="2141" y="18"/>
                    <a:pt x="2078" y="51"/>
                  </a:cubicBezTo>
                  <a:cubicBezTo>
                    <a:pt x="2023" y="76"/>
                    <a:pt x="1982" y="113"/>
                    <a:pt x="1949" y="163"/>
                  </a:cubicBezTo>
                  <a:cubicBezTo>
                    <a:pt x="1910" y="203"/>
                    <a:pt x="1884" y="251"/>
                    <a:pt x="1870" y="307"/>
                  </a:cubicBezTo>
                  <a:cubicBezTo>
                    <a:pt x="1864" y="326"/>
                    <a:pt x="1864" y="345"/>
                    <a:pt x="1861" y="364"/>
                  </a:cubicBezTo>
                  <a:cubicBezTo>
                    <a:pt x="1822" y="356"/>
                    <a:pt x="1784" y="351"/>
                    <a:pt x="1745" y="351"/>
                  </a:cubicBezTo>
                  <a:cubicBezTo>
                    <a:pt x="1712" y="351"/>
                    <a:pt x="1680" y="354"/>
                    <a:pt x="1647" y="362"/>
                  </a:cubicBezTo>
                  <a:cubicBezTo>
                    <a:pt x="1580" y="378"/>
                    <a:pt x="1522" y="408"/>
                    <a:pt x="1469" y="446"/>
                  </a:cubicBezTo>
                  <a:cubicBezTo>
                    <a:pt x="1462" y="394"/>
                    <a:pt x="1449" y="343"/>
                    <a:pt x="1421" y="294"/>
                  </a:cubicBezTo>
                  <a:cubicBezTo>
                    <a:pt x="1394" y="239"/>
                    <a:pt x="1355" y="193"/>
                    <a:pt x="1304" y="160"/>
                  </a:cubicBezTo>
                  <a:cubicBezTo>
                    <a:pt x="1261" y="118"/>
                    <a:pt x="1210" y="90"/>
                    <a:pt x="1152" y="74"/>
                  </a:cubicBezTo>
                  <a:cubicBezTo>
                    <a:pt x="1114" y="61"/>
                    <a:pt x="1076" y="55"/>
                    <a:pt x="1039" y="55"/>
                  </a:cubicBezTo>
                  <a:cubicBezTo>
                    <a:pt x="1019" y="55"/>
                    <a:pt x="999" y="57"/>
                    <a:pt x="979" y="60"/>
                  </a:cubicBezTo>
                  <a:cubicBezTo>
                    <a:pt x="916" y="60"/>
                    <a:pt x="859" y="76"/>
                    <a:pt x="805" y="109"/>
                  </a:cubicBezTo>
                  <a:cubicBezTo>
                    <a:pt x="791" y="119"/>
                    <a:pt x="776" y="131"/>
                    <a:pt x="760" y="141"/>
                  </a:cubicBezTo>
                  <a:cubicBezTo>
                    <a:pt x="750" y="134"/>
                    <a:pt x="740" y="125"/>
                    <a:pt x="731" y="118"/>
                  </a:cubicBezTo>
                  <a:cubicBezTo>
                    <a:pt x="660" y="74"/>
                    <a:pt x="582" y="51"/>
                    <a:pt x="500" y="47"/>
                  </a:cubicBezTo>
                  <a:cubicBezTo>
                    <a:pt x="490" y="46"/>
                    <a:pt x="480" y="45"/>
                    <a:pt x="470" y="45"/>
                  </a:cubicBezTo>
                  <a:cubicBezTo>
                    <a:pt x="416" y="45"/>
                    <a:pt x="364" y="58"/>
                    <a:pt x="316" y="82"/>
                  </a:cubicBezTo>
                  <a:cubicBezTo>
                    <a:pt x="254" y="99"/>
                    <a:pt x="199" y="132"/>
                    <a:pt x="153" y="178"/>
                  </a:cubicBezTo>
                  <a:cubicBezTo>
                    <a:pt x="105" y="220"/>
                    <a:pt x="70" y="272"/>
                    <a:pt x="49" y="330"/>
                  </a:cubicBezTo>
                  <a:cubicBezTo>
                    <a:pt x="18" y="385"/>
                    <a:pt x="4" y="443"/>
                    <a:pt x="4" y="507"/>
                  </a:cubicBezTo>
                  <a:cubicBezTo>
                    <a:pt x="1" y="594"/>
                    <a:pt x="20" y="673"/>
                    <a:pt x="60" y="750"/>
                  </a:cubicBezTo>
                  <a:cubicBezTo>
                    <a:pt x="89" y="792"/>
                    <a:pt x="118" y="834"/>
                    <a:pt x="148" y="873"/>
                  </a:cubicBezTo>
                  <a:cubicBezTo>
                    <a:pt x="154" y="880"/>
                    <a:pt x="162" y="890"/>
                    <a:pt x="169" y="897"/>
                  </a:cubicBezTo>
                  <a:cubicBezTo>
                    <a:pt x="199" y="922"/>
                    <a:pt x="232" y="948"/>
                    <a:pt x="263" y="972"/>
                  </a:cubicBezTo>
                  <a:cubicBezTo>
                    <a:pt x="276" y="981"/>
                    <a:pt x="290" y="980"/>
                    <a:pt x="305" y="987"/>
                  </a:cubicBezTo>
                  <a:cubicBezTo>
                    <a:pt x="316" y="994"/>
                    <a:pt x="329" y="1003"/>
                    <a:pt x="342" y="1009"/>
                  </a:cubicBezTo>
                  <a:cubicBezTo>
                    <a:pt x="352" y="1014"/>
                    <a:pt x="364" y="1020"/>
                    <a:pt x="377" y="1025"/>
                  </a:cubicBezTo>
                  <a:cubicBezTo>
                    <a:pt x="378" y="1027"/>
                    <a:pt x="381" y="1027"/>
                    <a:pt x="384" y="1029"/>
                  </a:cubicBezTo>
                  <a:cubicBezTo>
                    <a:pt x="386" y="1030"/>
                    <a:pt x="387" y="1030"/>
                    <a:pt x="389" y="1030"/>
                  </a:cubicBezTo>
                  <a:cubicBezTo>
                    <a:pt x="420" y="1045"/>
                    <a:pt x="451" y="1058"/>
                    <a:pt x="483" y="1072"/>
                  </a:cubicBezTo>
                  <a:cubicBezTo>
                    <a:pt x="485" y="1072"/>
                    <a:pt x="485" y="1074"/>
                    <a:pt x="487" y="1074"/>
                  </a:cubicBezTo>
                  <a:cubicBezTo>
                    <a:pt x="522" y="1079"/>
                    <a:pt x="553" y="1085"/>
                    <a:pt x="588" y="1090"/>
                  </a:cubicBezTo>
                  <a:cubicBezTo>
                    <a:pt x="590" y="1090"/>
                    <a:pt x="592" y="1090"/>
                    <a:pt x="594" y="1090"/>
                  </a:cubicBezTo>
                  <a:cubicBezTo>
                    <a:pt x="609" y="1090"/>
                    <a:pt x="622" y="1082"/>
                    <a:pt x="639" y="1081"/>
                  </a:cubicBezTo>
                  <a:cubicBezTo>
                    <a:pt x="645" y="1081"/>
                    <a:pt x="649" y="1082"/>
                    <a:pt x="656" y="1085"/>
                  </a:cubicBezTo>
                  <a:cubicBezTo>
                    <a:pt x="659" y="1085"/>
                    <a:pt x="662" y="1085"/>
                    <a:pt x="665" y="1085"/>
                  </a:cubicBezTo>
                  <a:cubicBezTo>
                    <a:pt x="723" y="1085"/>
                    <a:pt x="777" y="1072"/>
                    <a:pt x="827" y="1045"/>
                  </a:cubicBezTo>
                  <a:cubicBezTo>
                    <a:pt x="870" y="1022"/>
                    <a:pt x="901" y="985"/>
                    <a:pt x="929" y="948"/>
                  </a:cubicBezTo>
                  <a:cubicBezTo>
                    <a:pt x="962" y="954"/>
                    <a:pt x="994" y="961"/>
                    <a:pt x="1027" y="961"/>
                  </a:cubicBezTo>
                  <a:cubicBezTo>
                    <a:pt x="1038" y="961"/>
                    <a:pt x="1050" y="960"/>
                    <a:pt x="1061" y="958"/>
                  </a:cubicBezTo>
                  <a:cubicBezTo>
                    <a:pt x="1123" y="958"/>
                    <a:pt x="1181" y="942"/>
                    <a:pt x="1235" y="909"/>
                  </a:cubicBezTo>
                  <a:cubicBezTo>
                    <a:pt x="1240" y="906"/>
                    <a:pt x="1246" y="900"/>
                    <a:pt x="1253" y="897"/>
                  </a:cubicBezTo>
                  <a:lnTo>
                    <a:pt x="1253" y="897"/>
                  </a:lnTo>
                  <a:cubicBezTo>
                    <a:pt x="1255" y="906"/>
                    <a:pt x="1249" y="915"/>
                    <a:pt x="1252" y="923"/>
                  </a:cubicBezTo>
                  <a:cubicBezTo>
                    <a:pt x="1261" y="1004"/>
                    <a:pt x="1262" y="1045"/>
                    <a:pt x="1310" y="1124"/>
                  </a:cubicBezTo>
                  <a:cubicBezTo>
                    <a:pt x="1337" y="1163"/>
                    <a:pt x="1363" y="1200"/>
                    <a:pt x="1391" y="1237"/>
                  </a:cubicBezTo>
                  <a:lnTo>
                    <a:pt x="1392" y="1239"/>
                  </a:lnTo>
                  <a:cubicBezTo>
                    <a:pt x="1397" y="1243"/>
                    <a:pt x="1400" y="1246"/>
                    <a:pt x="1402" y="1250"/>
                  </a:cubicBezTo>
                  <a:cubicBezTo>
                    <a:pt x="1407" y="1257"/>
                    <a:pt x="1414" y="1262"/>
                    <a:pt x="1420" y="1269"/>
                  </a:cubicBezTo>
                  <a:lnTo>
                    <a:pt x="1428" y="1278"/>
                  </a:lnTo>
                  <a:cubicBezTo>
                    <a:pt x="1443" y="1295"/>
                    <a:pt x="1462" y="1309"/>
                    <a:pt x="1479" y="1320"/>
                  </a:cubicBezTo>
                  <a:cubicBezTo>
                    <a:pt x="1508" y="1350"/>
                    <a:pt x="1544" y="1373"/>
                    <a:pt x="1585" y="1385"/>
                  </a:cubicBezTo>
                  <a:cubicBezTo>
                    <a:pt x="1621" y="1406"/>
                    <a:pt x="1660" y="1419"/>
                    <a:pt x="1702" y="1421"/>
                  </a:cubicBezTo>
                  <a:cubicBezTo>
                    <a:pt x="1719" y="1427"/>
                    <a:pt x="1738" y="1431"/>
                    <a:pt x="1757" y="1431"/>
                  </a:cubicBezTo>
                  <a:cubicBezTo>
                    <a:pt x="1763" y="1431"/>
                    <a:pt x="1769" y="1430"/>
                    <a:pt x="1776" y="1429"/>
                  </a:cubicBezTo>
                  <a:cubicBezTo>
                    <a:pt x="1778" y="1429"/>
                    <a:pt x="1780" y="1432"/>
                    <a:pt x="1781" y="1432"/>
                  </a:cubicBezTo>
                  <a:cubicBezTo>
                    <a:pt x="1788" y="1433"/>
                    <a:pt x="1795" y="1433"/>
                    <a:pt x="1802" y="1433"/>
                  </a:cubicBezTo>
                  <a:cubicBezTo>
                    <a:pt x="1851" y="1433"/>
                    <a:pt x="1897" y="1424"/>
                    <a:pt x="1942" y="1403"/>
                  </a:cubicBezTo>
                  <a:cubicBezTo>
                    <a:pt x="1969" y="1396"/>
                    <a:pt x="1987" y="1376"/>
                    <a:pt x="2011" y="1361"/>
                  </a:cubicBezTo>
                  <a:lnTo>
                    <a:pt x="2011" y="1361"/>
                  </a:lnTo>
                  <a:cubicBezTo>
                    <a:pt x="2005" y="1369"/>
                    <a:pt x="2000" y="1374"/>
                    <a:pt x="1994" y="1382"/>
                  </a:cubicBezTo>
                  <a:cubicBezTo>
                    <a:pt x="2000" y="1379"/>
                    <a:pt x="2004" y="1377"/>
                    <a:pt x="2008" y="1376"/>
                  </a:cubicBezTo>
                  <a:cubicBezTo>
                    <a:pt x="2043" y="1350"/>
                    <a:pt x="2079" y="1325"/>
                    <a:pt x="2114" y="1299"/>
                  </a:cubicBezTo>
                  <a:cubicBezTo>
                    <a:pt x="2163" y="1256"/>
                    <a:pt x="2196" y="1205"/>
                    <a:pt x="2217" y="1146"/>
                  </a:cubicBezTo>
                  <a:cubicBezTo>
                    <a:pt x="2228" y="1129"/>
                    <a:pt x="2237" y="1108"/>
                    <a:pt x="2243" y="1088"/>
                  </a:cubicBezTo>
                  <a:cubicBezTo>
                    <a:pt x="2244" y="1085"/>
                    <a:pt x="2244" y="1079"/>
                    <a:pt x="2246" y="1075"/>
                  </a:cubicBezTo>
                  <a:cubicBezTo>
                    <a:pt x="2250" y="1066"/>
                    <a:pt x="2251" y="1058"/>
                    <a:pt x="2254" y="1049"/>
                  </a:cubicBezTo>
                  <a:cubicBezTo>
                    <a:pt x="2257" y="1045"/>
                    <a:pt x="2257" y="1042"/>
                    <a:pt x="2259" y="1036"/>
                  </a:cubicBezTo>
                  <a:cubicBezTo>
                    <a:pt x="2272" y="996"/>
                    <a:pt x="2279" y="958"/>
                    <a:pt x="2280" y="913"/>
                  </a:cubicBezTo>
                  <a:cubicBezTo>
                    <a:pt x="2285" y="913"/>
                    <a:pt x="2289" y="915"/>
                    <a:pt x="2293" y="915"/>
                  </a:cubicBezTo>
                  <a:cubicBezTo>
                    <a:pt x="2325" y="912"/>
                    <a:pt x="2357" y="909"/>
                    <a:pt x="2389" y="906"/>
                  </a:cubicBezTo>
                  <a:cubicBezTo>
                    <a:pt x="2439" y="897"/>
                    <a:pt x="2483" y="876"/>
                    <a:pt x="2520" y="842"/>
                  </a:cubicBezTo>
                  <a:cubicBezTo>
                    <a:pt x="2549" y="826"/>
                    <a:pt x="2572" y="805"/>
                    <a:pt x="2591" y="776"/>
                  </a:cubicBezTo>
                  <a:cubicBezTo>
                    <a:pt x="2614" y="754"/>
                    <a:pt x="2630" y="727"/>
                    <a:pt x="2640" y="696"/>
                  </a:cubicBezTo>
                  <a:cubicBezTo>
                    <a:pt x="2655" y="675"/>
                    <a:pt x="2658" y="648"/>
                    <a:pt x="2662" y="624"/>
                  </a:cubicBezTo>
                  <a:cubicBezTo>
                    <a:pt x="2664" y="618"/>
                    <a:pt x="2671" y="612"/>
                    <a:pt x="2672" y="608"/>
                  </a:cubicBezTo>
                  <a:cubicBezTo>
                    <a:pt x="2700" y="559"/>
                    <a:pt x="2713" y="507"/>
                    <a:pt x="2714" y="449"/>
                  </a:cubicBezTo>
                  <a:cubicBezTo>
                    <a:pt x="2715" y="379"/>
                    <a:pt x="2703" y="313"/>
                    <a:pt x="2675" y="251"/>
                  </a:cubicBezTo>
                  <a:lnTo>
                    <a:pt x="2675" y="251"/>
                  </a:lnTo>
                  <a:cubicBezTo>
                    <a:pt x="2665" y="223"/>
                    <a:pt x="2650" y="200"/>
                    <a:pt x="2629" y="177"/>
                  </a:cubicBezTo>
                  <a:cubicBezTo>
                    <a:pt x="2600" y="131"/>
                    <a:pt x="2562" y="92"/>
                    <a:pt x="2512" y="63"/>
                  </a:cubicBezTo>
                  <a:cubicBezTo>
                    <a:pt x="2480" y="48"/>
                    <a:pt x="2447" y="27"/>
                    <a:pt x="2410" y="18"/>
                  </a:cubicBezTo>
                  <a:cubicBezTo>
                    <a:pt x="2380" y="11"/>
                    <a:pt x="2331" y="3"/>
                    <a:pt x="2298" y="1"/>
                  </a:cubicBezTo>
                  <a:cubicBezTo>
                    <a:pt x="2292" y="0"/>
                    <a:pt x="228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5487050" y="1513125"/>
              <a:ext cx="28650" cy="28875"/>
            </a:xfrm>
            <a:custGeom>
              <a:avLst/>
              <a:gdLst/>
              <a:ahLst/>
              <a:cxnLst/>
              <a:rect l="l" t="t" r="r" b="b"/>
              <a:pathLst>
                <a:path w="1146" h="1155" extrusionOk="0">
                  <a:moveTo>
                    <a:pt x="576" y="0"/>
                  </a:moveTo>
                  <a:cubicBezTo>
                    <a:pt x="530" y="5"/>
                    <a:pt x="481" y="10"/>
                    <a:pt x="434" y="13"/>
                  </a:cubicBezTo>
                  <a:cubicBezTo>
                    <a:pt x="356" y="28"/>
                    <a:pt x="290" y="61"/>
                    <a:pt x="233" y="109"/>
                  </a:cubicBezTo>
                  <a:cubicBezTo>
                    <a:pt x="190" y="133"/>
                    <a:pt x="154" y="165"/>
                    <a:pt x="128" y="209"/>
                  </a:cubicBezTo>
                  <a:cubicBezTo>
                    <a:pt x="94" y="243"/>
                    <a:pt x="68" y="282"/>
                    <a:pt x="54" y="330"/>
                  </a:cubicBezTo>
                  <a:cubicBezTo>
                    <a:pt x="29" y="372"/>
                    <a:pt x="16" y="417"/>
                    <a:pt x="15" y="463"/>
                  </a:cubicBezTo>
                  <a:cubicBezTo>
                    <a:pt x="0" y="518"/>
                    <a:pt x="2" y="572"/>
                    <a:pt x="9" y="628"/>
                  </a:cubicBezTo>
                  <a:cubicBezTo>
                    <a:pt x="11" y="657"/>
                    <a:pt x="11" y="684"/>
                    <a:pt x="16" y="713"/>
                  </a:cubicBezTo>
                  <a:cubicBezTo>
                    <a:pt x="40" y="815"/>
                    <a:pt x="87" y="903"/>
                    <a:pt x="160" y="979"/>
                  </a:cubicBezTo>
                  <a:cubicBezTo>
                    <a:pt x="268" y="1092"/>
                    <a:pt x="420" y="1155"/>
                    <a:pt x="574" y="1155"/>
                  </a:cubicBezTo>
                  <a:cubicBezTo>
                    <a:pt x="615" y="1155"/>
                    <a:pt x="656" y="1151"/>
                    <a:pt x="696" y="1141"/>
                  </a:cubicBezTo>
                  <a:cubicBezTo>
                    <a:pt x="797" y="1118"/>
                    <a:pt x="886" y="1071"/>
                    <a:pt x="962" y="998"/>
                  </a:cubicBezTo>
                  <a:cubicBezTo>
                    <a:pt x="1035" y="930"/>
                    <a:pt x="1085" y="846"/>
                    <a:pt x="1114" y="751"/>
                  </a:cubicBezTo>
                  <a:cubicBezTo>
                    <a:pt x="1143" y="656"/>
                    <a:pt x="1146" y="560"/>
                    <a:pt x="1124" y="462"/>
                  </a:cubicBezTo>
                  <a:cubicBezTo>
                    <a:pt x="1101" y="360"/>
                    <a:pt x="1053" y="272"/>
                    <a:pt x="981" y="196"/>
                  </a:cubicBezTo>
                  <a:cubicBezTo>
                    <a:pt x="978" y="191"/>
                    <a:pt x="974" y="187"/>
                    <a:pt x="969" y="181"/>
                  </a:cubicBezTo>
                  <a:cubicBezTo>
                    <a:pt x="930" y="149"/>
                    <a:pt x="893" y="116"/>
                    <a:pt x="851" y="87"/>
                  </a:cubicBezTo>
                  <a:cubicBezTo>
                    <a:pt x="849" y="86"/>
                    <a:pt x="847" y="84"/>
                    <a:pt x="844" y="83"/>
                  </a:cubicBezTo>
                  <a:cubicBezTo>
                    <a:pt x="800" y="63"/>
                    <a:pt x="757" y="44"/>
                    <a:pt x="716" y="25"/>
                  </a:cubicBezTo>
                  <a:cubicBezTo>
                    <a:pt x="669" y="16"/>
                    <a:pt x="624" y="8"/>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5512800" y="1466175"/>
              <a:ext cx="23850" cy="24375"/>
            </a:xfrm>
            <a:custGeom>
              <a:avLst/>
              <a:gdLst/>
              <a:ahLst/>
              <a:cxnLst/>
              <a:rect l="l" t="t" r="r" b="b"/>
              <a:pathLst>
                <a:path w="954" h="975" extrusionOk="0">
                  <a:moveTo>
                    <a:pt x="931" y="382"/>
                  </a:moveTo>
                  <a:cubicBezTo>
                    <a:pt x="933" y="387"/>
                    <a:pt x="935" y="392"/>
                    <a:pt x="937" y="396"/>
                  </a:cubicBezTo>
                  <a:cubicBezTo>
                    <a:pt x="937" y="397"/>
                    <a:pt x="937" y="400"/>
                    <a:pt x="934" y="403"/>
                  </a:cubicBezTo>
                  <a:cubicBezTo>
                    <a:pt x="932" y="397"/>
                    <a:pt x="933" y="389"/>
                    <a:pt x="931" y="382"/>
                  </a:cubicBezTo>
                  <a:close/>
                  <a:moveTo>
                    <a:pt x="454" y="1"/>
                  </a:moveTo>
                  <a:cubicBezTo>
                    <a:pt x="423" y="1"/>
                    <a:pt x="392" y="5"/>
                    <a:pt x="362" y="13"/>
                  </a:cubicBezTo>
                  <a:cubicBezTo>
                    <a:pt x="321" y="27"/>
                    <a:pt x="284" y="42"/>
                    <a:pt x="245" y="56"/>
                  </a:cubicBezTo>
                  <a:cubicBezTo>
                    <a:pt x="210" y="82"/>
                    <a:pt x="177" y="105"/>
                    <a:pt x="143" y="130"/>
                  </a:cubicBezTo>
                  <a:cubicBezTo>
                    <a:pt x="96" y="172"/>
                    <a:pt x="64" y="221"/>
                    <a:pt x="44" y="279"/>
                  </a:cubicBezTo>
                  <a:cubicBezTo>
                    <a:pt x="15" y="331"/>
                    <a:pt x="0" y="389"/>
                    <a:pt x="0" y="451"/>
                  </a:cubicBezTo>
                  <a:lnTo>
                    <a:pt x="0" y="462"/>
                  </a:lnTo>
                  <a:cubicBezTo>
                    <a:pt x="2" y="499"/>
                    <a:pt x="7" y="552"/>
                    <a:pt x="12" y="588"/>
                  </a:cubicBezTo>
                  <a:cubicBezTo>
                    <a:pt x="12" y="590"/>
                    <a:pt x="12" y="593"/>
                    <a:pt x="13" y="596"/>
                  </a:cubicBezTo>
                  <a:cubicBezTo>
                    <a:pt x="28" y="635"/>
                    <a:pt x="42" y="675"/>
                    <a:pt x="58" y="714"/>
                  </a:cubicBezTo>
                  <a:cubicBezTo>
                    <a:pt x="87" y="772"/>
                    <a:pt x="127" y="820"/>
                    <a:pt x="181" y="856"/>
                  </a:cubicBezTo>
                  <a:cubicBezTo>
                    <a:pt x="200" y="875"/>
                    <a:pt x="224" y="885"/>
                    <a:pt x="246" y="895"/>
                  </a:cubicBezTo>
                  <a:lnTo>
                    <a:pt x="243" y="895"/>
                  </a:lnTo>
                  <a:cubicBezTo>
                    <a:pt x="252" y="895"/>
                    <a:pt x="258" y="899"/>
                    <a:pt x="262" y="902"/>
                  </a:cubicBezTo>
                  <a:cubicBezTo>
                    <a:pt x="265" y="902"/>
                    <a:pt x="266" y="904"/>
                    <a:pt x="266" y="904"/>
                  </a:cubicBezTo>
                  <a:cubicBezTo>
                    <a:pt x="266" y="904"/>
                    <a:pt x="268" y="904"/>
                    <a:pt x="268" y="906"/>
                  </a:cubicBezTo>
                  <a:cubicBezTo>
                    <a:pt x="268" y="906"/>
                    <a:pt x="269" y="906"/>
                    <a:pt x="269" y="908"/>
                  </a:cubicBezTo>
                  <a:cubicBezTo>
                    <a:pt x="275" y="909"/>
                    <a:pt x="279" y="915"/>
                    <a:pt x="284" y="917"/>
                  </a:cubicBezTo>
                  <a:cubicBezTo>
                    <a:pt x="288" y="918"/>
                    <a:pt x="294" y="918"/>
                    <a:pt x="297" y="921"/>
                  </a:cubicBezTo>
                  <a:cubicBezTo>
                    <a:pt x="323" y="931"/>
                    <a:pt x="347" y="944"/>
                    <a:pt x="373" y="954"/>
                  </a:cubicBezTo>
                  <a:cubicBezTo>
                    <a:pt x="411" y="963"/>
                    <a:pt x="449" y="967"/>
                    <a:pt x="486" y="974"/>
                  </a:cubicBezTo>
                  <a:cubicBezTo>
                    <a:pt x="527" y="972"/>
                    <a:pt x="564" y="967"/>
                    <a:pt x="605" y="964"/>
                  </a:cubicBezTo>
                  <a:lnTo>
                    <a:pt x="718" y="921"/>
                  </a:lnTo>
                  <a:cubicBezTo>
                    <a:pt x="736" y="911"/>
                    <a:pt x="752" y="901"/>
                    <a:pt x="767" y="885"/>
                  </a:cubicBezTo>
                  <a:cubicBezTo>
                    <a:pt x="803" y="865"/>
                    <a:pt x="830" y="837"/>
                    <a:pt x="852" y="802"/>
                  </a:cubicBezTo>
                  <a:cubicBezTo>
                    <a:pt x="881" y="776"/>
                    <a:pt x="901" y="743"/>
                    <a:pt x="911" y="705"/>
                  </a:cubicBezTo>
                  <a:cubicBezTo>
                    <a:pt x="942" y="635"/>
                    <a:pt x="932" y="671"/>
                    <a:pt x="945" y="596"/>
                  </a:cubicBezTo>
                  <a:cubicBezTo>
                    <a:pt x="953" y="568"/>
                    <a:pt x="949" y="539"/>
                    <a:pt x="947" y="512"/>
                  </a:cubicBezTo>
                  <a:lnTo>
                    <a:pt x="947" y="499"/>
                  </a:lnTo>
                  <a:cubicBezTo>
                    <a:pt x="947" y="494"/>
                    <a:pt x="949" y="487"/>
                    <a:pt x="947" y="481"/>
                  </a:cubicBezTo>
                  <a:cubicBezTo>
                    <a:pt x="947" y="476"/>
                    <a:pt x="945" y="470"/>
                    <a:pt x="945" y="462"/>
                  </a:cubicBezTo>
                  <a:cubicBezTo>
                    <a:pt x="942" y="436"/>
                    <a:pt x="942" y="410"/>
                    <a:pt x="937" y="383"/>
                  </a:cubicBezTo>
                  <a:cubicBezTo>
                    <a:pt x="917" y="299"/>
                    <a:pt x="877" y="224"/>
                    <a:pt x="817" y="162"/>
                  </a:cubicBezTo>
                  <a:lnTo>
                    <a:pt x="807" y="150"/>
                  </a:lnTo>
                  <a:cubicBezTo>
                    <a:pt x="804" y="149"/>
                    <a:pt x="804" y="147"/>
                    <a:pt x="803" y="144"/>
                  </a:cubicBezTo>
                  <a:cubicBezTo>
                    <a:pt x="761" y="98"/>
                    <a:pt x="713" y="65"/>
                    <a:pt x="654" y="46"/>
                  </a:cubicBezTo>
                  <a:cubicBezTo>
                    <a:pt x="621" y="24"/>
                    <a:pt x="582" y="13"/>
                    <a:pt x="541" y="11"/>
                  </a:cubicBezTo>
                  <a:cubicBezTo>
                    <a:pt x="512" y="4"/>
                    <a:pt x="48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5871525" y="1780250"/>
              <a:ext cx="22125" cy="22225"/>
            </a:xfrm>
            <a:custGeom>
              <a:avLst/>
              <a:gdLst/>
              <a:ahLst/>
              <a:cxnLst/>
              <a:rect l="l" t="t" r="r" b="b"/>
              <a:pathLst>
                <a:path w="885" h="889" extrusionOk="0">
                  <a:moveTo>
                    <a:pt x="455" y="0"/>
                  </a:moveTo>
                  <a:cubicBezTo>
                    <a:pt x="435" y="0"/>
                    <a:pt x="416" y="2"/>
                    <a:pt x="396" y="6"/>
                  </a:cubicBezTo>
                  <a:cubicBezTo>
                    <a:pt x="338" y="6"/>
                    <a:pt x="283" y="22"/>
                    <a:pt x="231" y="51"/>
                  </a:cubicBezTo>
                  <a:cubicBezTo>
                    <a:pt x="201" y="74"/>
                    <a:pt x="167" y="96"/>
                    <a:pt x="137" y="119"/>
                  </a:cubicBezTo>
                  <a:cubicBezTo>
                    <a:pt x="83" y="172"/>
                    <a:pt x="43" y="235"/>
                    <a:pt x="21" y="307"/>
                  </a:cubicBezTo>
                  <a:cubicBezTo>
                    <a:pt x="15" y="343"/>
                    <a:pt x="8" y="379"/>
                    <a:pt x="4" y="415"/>
                  </a:cubicBezTo>
                  <a:cubicBezTo>
                    <a:pt x="1" y="493"/>
                    <a:pt x="18" y="567"/>
                    <a:pt x="54" y="637"/>
                  </a:cubicBezTo>
                  <a:cubicBezTo>
                    <a:pt x="54" y="637"/>
                    <a:pt x="54" y="638"/>
                    <a:pt x="56" y="638"/>
                  </a:cubicBezTo>
                  <a:cubicBezTo>
                    <a:pt x="79" y="668"/>
                    <a:pt x="101" y="702"/>
                    <a:pt x="124" y="732"/>
                  </a:cubicBezTo>
                  <a:lnTo>
                    <a:pt x="128" y="736"/>
                  </a:lnTo>
                  <a:cubicBezTo>
                    <a:pt x="130" y="738"/>
                    <a:pt x="131" y="741"/>
                    <a:pt x="135" y="744"/>
                  </a:cubicBezTo>
                  <a:cubicBezTo>
                    <a:pt x="141" y="747"/>
                    <a:pt x="144" y="752"/>
                    <a:pt x="148" y="755"/>
                  </a:cubicBezTo>
                  <a:cubicBezTo>
                    <a:pt x="177" y="780"/>
                    <a:pt x="206" y="803"/>
                    <a:pt x="234" y="825"/>
                  </a:cubicBezTo>
                  <a:cubicBezTo>
                    <a:pt x="280" y="855"/>
                    <a:pt x="331" y="874"/>
                    <a:pt x="387" y="878"/>
                  </a:cubicBezTo>
                  <a:cubicBezTo>
                    <a:pt x="408" y="885"/>
                    <a:pt x="428" y="888"/>
                    <a:pt x="449" y="888"/>
                  </a:cubicBezTo>
                  <a:cubicBezTo>
                    <a:pt x="465" y="888"/>
                    <a:pt x="480" y="886"/>
                    <a:pt x="496" y="883"/>
                  </a:cubicBezTo>
                  <a:cubicBezTo>
                    <a:pt x="553" y="883"/>
                    <a:pt x="605" y="867"/>
                    <a:pt x="656" y="838"/>
                  </a:cubicBezTo>
                  <a:cubicBezTo>
                    <a:pt x="686" y="816"/>
                    <a:pt x="718" y="791"/>
                    <a:pt x="749" y="770"/>
                  </a:cubicBezTo>
                  <a:cubicBezTo>
                    <a:pt x="772" y="741"/>
                    <a:pt x="795" y="712"/>
                    <a:pt x="817" y="686"/>
                  </a:cubicBezTo>
                  <a:cubicBezTo>
                    <a:pt x="848" y="638"/>
                    <a:pt x="866" y="587"/>
                    <a:pt x="870" y="531"/>
                  </a:cubicBezTo>
                  <a:cubicBezTo>
                    <a:pt x="885" y="478"/>
                    <a:pt x="882" y="423"/>
                    <a:pt x="867" y="369"/>
                  </a:cubicBezTo>
                  <a:cubicBezTo>
                    <a:pt x="866" y="363"/>
                    <a:pt x="864" y="356"/>
                    <a:pt x="863" y="350"/>
                  </a:cubicBezTo>
                  <a:cubicBezTo>
                    <a:pt x="863" y="347"/>
                    <a:pt x="860" y="346"/>
                    <a:pt x="860" y="342"/>
                  </a:cubicBezTo>
                  <a:cubicBezTo>
                    <a:pt x="860" y="340"/>
                    <a:pt x="860" y="339"/>
                    <a:pt x="859" y="339"/>
                  </a:cubicBezTo>
                  <a:cubicBezTo>
                    <a:pt x="853" y="320"/>
                    <a:pt x="846" y="300"/>
                    <a:pt x="838" y="282"/>
                  </a:cubicBezTo>
                  <a:cubicBezTo>
                    <a:pt x="835" y="262"/>
                    <a:pt x="828" y="242"/>
                    <a:pt x="817" y="226"/>
                  </a:cubicBezTo>
                  <a:cubicBezTo>
                    <a:pt x="792" y="172"/>
                    <a:pt x="754" y="130"/>
                    <a:pt x="705" y="97"/>
                  </a:cubicBezTo>
                  <a:cubicBezTo>
                    <a:pt x="665" y="58"/>
                    <a:pt x="616" y="32"/>
                    <a:pt x="561" y="18"/>
                  </a:cubicBezTo>
                  <a:cubicBezTo>
                    <a:pt x="525" y="6"/>
                    <a:pt x="490"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5796650" y="1758475"/>
              <a:ext cx="45650" cy="43925"/>
            </a:xfrm>
            <a:custGeom>
              <a:avLst/>
              <a:gdLst/>
              <a:ahLst/>
              <a:cxnLst/>
              <a:rect l="l" t="t" r="r" b="b"/>
              <a:pathLst>
                <a:path w="1826" h="1757" extrusionOk="0">
                  <a:moveTo>
                    <a:pt x="719" y="0"/>
                  </a:moveTo>
                  <a:cubicBezTo>
                    <a:pt x="702" y="0"/>
                    <a:pt x="686" y="2"/>
                    <a:pt x="669" y="5"/>
                  </a:cubicBezTo>
                  <a:cubicBezTo>
                    <a:pt x="618" y="5"/>
                    <a:pt x="572" y="18"/>
                    <a:pt x="527" y="45"/>
                  </a:cubicBezTo>
                  <a:cubicBezTo>
                    <a:pt x="507" y="60"/>
                    <a:pt x="488" y="74"/>
                    <a:pt x="469" y="86"/>
                  </a:cubicBezTo>
                  <a:cubicBezTo>
                    <a:pt x="468" y="87"/>
                    <a:pt x="466" y="87"/>
                    <a:pt x="464" y="87"/>
                  </a:cubicBezTo>
                  <a:cubicBezTo>
                    <a:pt x="458" y="87"/>
                    <a:pt x="452" y="84"/>
                    <a:pt x="444" y="84"/>
                  </a:cubicBezTo>
                  <a:cubicBezTo>
                    <a:pt x="443" y="84"/>
                    <a:pt x="442" y="84"/>
                    <a:pt x="440" y="85"/>
                  </a:cubicBezTo>
                  <a:cubicBezTo>
                    <a:pt x="375" y="85"/>
                    <a:pt x="315" y="103"/>
                    <a:pt x="258" y="135"/>
                  </a:cubicBezTo>
                  <a:cubicBezTo>
                    <a:pt x="223" y="161"/>
                    <a:pt x="187" y="186"/>
                    <a:pt x="153" y="212"/>
                  </a:cubicBezTo>
                  <a:cubicBezTo>
                    <a:pt x="92" y="270"/>
                    <a:pt x="48" y="339"/>
                    <a:pt x="25" y="422"/>
                  </a:cubicBezTo>
                  <a:cubicBezTo>
                    <a:pt x="18" y="461"/>
                    <a:pt x="12" y="503"/>
                    <a:pt x="5" y="542"/>
                  </a:cubicBezTo>
                  <a:cubicBezTo>
                    <a:pt x="1" y="628"/>
                    <a:pt x="21" y="711"/>
                    <a:pt x="62" y="787"/>
                  </a:cubicBezTo>
                  <a:cubicBezTo>
                    <a:pt x="90" y="848"/>
                    <a:pt x="131" y="894"/>
                    <a:pt x="186" y="932"/>
                  </a:cubicBezTo>
                  <a:cubicBezTo>
                    <a:pt x="228" y="973"/>
                    <a:pt x="278" y="997"/>
                    <a:pt x="333" y="1014"/>
                  </a:cubicBezTo>
                  <a:cubicBezTo>
                    <a:pt x="309" y="1103"/>
                    <a:pt x="310" y="1202"/>
                    <a:pt x="367" y="1307"/>
                  </a:cubicBezTo>
                  <a:cubicBezTo>
                    <a:pt x="446" y="1456"/>
                    <a:pt x="573" y="1518"/>
                    <a:pt x="701" y="1518"/>
                  </a:cubicBezTo>
                  <a:cubicBezTo>
                    <a:pt x="806" y="1518"/>
                    <a:pt x="913" y="1477"/>
                    <a:pt x="996" y="1409"/>
                  </a:cubicBezTo>
                  <a:cubicBezTo>
                    <a:pt x="1003" y="1453"/>
                    <a:pt x="1016" y="1496"/>
                    <a:pt x="1038" y="1538"/>
                  </a:cubicBezTo>
                  <a:cubicBezTo>
                    <a:pt x="1064" y="1589"/>
                    <a:pt x="1098" y="1631"/>
                    <a:pt x="1146" y="1661"/>
                  </a:cubicBezTo>
                  <a:cubicBezTo>
                    <a:pt x="1185" y="1699"/>
                    <a:pt x="1230" y="1725"/>
                    <a:pt x="1285" y="1739"/>
                  </a:cubicBezTo>
                  <a:cubicBezTo>
                    <a:pt x="1320" y="1751"/>
                    <a:pt x="1354" y="1756"/>
                    <a:pt x="1390" y="1756"/>
                  </a:cubicBezTo>
                  <a:cubicBezTo>
                    <a:pt x="1408" y="1756"/>
                    <a:pt x="1426" y="1755"/>
                    <a:pt x="1444" y="1752"/>
                  </a:cubicBezTo>
                  <a:cubicBezTo>
                    <a:pt x="1501" y="1752"/>
                    <a:pt x="1553" y="1738"/>
                    <a:pt x="1603" y="1706"/>
                  </a:cubicBezTo>
                  <a:cubicBezTo>
                    <a:pt x="1634" y="1684"/>
                    <a:pt x="1663" y="1662"/>
                    <a:pt x="1693" y="1641"/>
                  </a:cubicBezTo>
                  <a:cubicBezTo>
                    <a:pt x="1746" y="1590"/>
                    <a:pt x="1784" y="1529"/>
                    <a:pt x="1806" y="1460"/>
                  </a:cubicBezTo>
                  <a:cubicBezTo>
                    <a:pt x="1811" y="1427"/>
                    <a:pt x="1816" y="1391"/>
                    <a:pt x="1823" y="1356"/>
                  </a:cubicBezTo>
                  <a:cubicBezTo>
                    <a:pt x="1826" y="1279"/>
                    <a:pt x="1809" y="1210"/>
                    <a:pt x="1775" y="1142"/>
                  </a:cubicBezTo>
                  <a:cubicBezTo>
                    <a:pt x="1749" y="1090"/>
                    <a:pt x="1713" y="1048"/>
                    <a:pt x="1667" y="1017"/>
                  </a:cubicBezTo>
                  <a:cubicBezTo>
                    <a:pt x="1626" y="980"/>
                    <a:pt x="1582" y="954"/>
                    <a:pt x="1527" y="939"/>
                  </a:cubicBezTo>
                  <a:cubicBezTo>
                    <a:pt x="1492" y="928"/>
                    <a:pt x="1457" y="922"/>
                    <a:pt x="1422" y="922"/>
                  </a:cubicBezTo>
                  <a:cubicBezTo>
                    <a:pt x="1404" y="922"/>
                    <a:pt x="1386" y="923"/>
                    <a:pt x="1367" y="926"/>
                  </a:cubicBezTo>
                  <a:cubicBezTo>
                    <a:pt x="1313" y="926"/>
                    <a:pt x="1259" y="942"/>
                    <a:pt x="1208" y="973"/>
                  </a:cubicBezTo>
                  <a:cubicBezTo>
                    <a:pt x="1185" y="988"/>
                    <a:pt x="1162" y="1007"/>
                    <a:pt x="1136" y="1025"/>
                  </a:cubicBezTo>
                  <a:cubicBezTo>
                    <a:pt x="1127" y="987"/>
                    <a:pt x="1125" y="951"/>
                    <a:pt x="1103" y="910"/>
                  </a:cubicBezTo>
                  <a:cubicBezTo>
                    <a:pt x="1067" y="844"/>
                    <a:pt x="1019" y="796"/>
                    <a:pt x="967" y="763"/>
                  </a:cubicBezTo>
                  <a:cubicBezTo>
                    <a:pt x="983" y="750"/>
                    <a:pt x="1002" y="737"/>
                    <a:pt x="1017" y="725"/>
                  </a:cubicBezTo>
                  <a:cubicBezTo>
                    <a:pt x="1039" y="698"/>
                    <a:pt x="1062" y="669"/>
                    <a:pt x="1084" y="641"/>
                  </a:cubicBezTo>
                  <a:cubicBezTo>
                    <a:pt x="1098" y="610"/>
                    <a:pt x="1113" y="576"/>
                    <a:pt x="1127" y="546"/>
                  </a:cubicBezTo>
                  <a:cubicBezTo>
                    <a:pt x="1133" y="511"/>
                    <a:pt x="1139" y="476"/>
                    <a:pt x="1146" y="440"/>
                  </a:cubicBezTo>
                  <a:cubicBezTo>
                    <a:pt x="1142" y="404"/>
                    <a:pt x="1139" y="371"/>
                    <a:pt x="1135" y="335"/>
                  </a:cubicBezTo>
                  <a:cubicBezTo>
                    <a:pt x="1125" y="278"/>
                    <a:pt x="1100" y="228"/>
                    <a:pt x="1064" y="186"/>
                  </a:cubicBezTo>
                  <a:cubicBezTo>
                    <a:pt x="1046" y="154"/>
                    <a:pt x="1020" y="126"/>
                    <a:pt x="990" y="108"/>
                  </a:cubicBezTo>
                  <a:cubicBezTo>
                    <a:pt x="951" y="70"/>
                    <a:pt x="905" y="45"/>
                    <a:pt x="853" y="31"/>
                  </a:cubicBezTo>
                  <a:cubicBezTo>
                    <a:pt x="838" y="25"/>
                    <a:pt x="824" y="21"/>
                    <a:pt x="809" y="17"/>
                  </a:cubicBezTo>
                  <a:cubicBezTo>
                    <a:pt x="780" y="5"/>
                    <a:pt x="749" y="0"/>
                    <a:pt x="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5921575" y="1742800"/>
              <a:ext cx="23700" cy="23800"/>
            </a:xfrm>
            <a:custGeom>
              <a:avLst/>
              <a:gdLst/>
              <a:ahLst/>
              <a:cxnLst/>
              <a:rect l="l" t="t" r="r" b="b"/>
              <a:pathLst>
                <a:path w="948" h="952" extrusionOk="0">
                  <a:moveTo>
                    <a:pt x="472" y="0"/>
                  </a:moveTo>
                  <a:cubicBezTo>
                    <a:pt x="439" y="0"/>
                    <a:pt x="405" y="4"/>
                    <a:pt x="372" y="12"/>
                  </a:cubicBezTo>
                  <a:cubicBezTo>
                    <a:pt x="288" y="32"/>
                    <a:pt x="216" y="69"/>
                    <a:pt x="152" y="130"/>
                  </a:cubicBezTo>
                  <a:cubicBezTo>
                    <a:pt x="93" y="185"/>
                    <a:pt x="51" y="255"/>
                    <a:pt x="28" y="333"/>
                  </a:cubicBezTo>
                  <a:cubicBezTo>
                    <a:pt x="5" y="409"/>
                    <a:pt x="1" y="489"/>
                    <a:pt x="19" y="571"/>
                  </a:cubicBezTo>
                  <a:cubicBezTo>
                    <a:pt x="30" y="622"/>
                    <a:pt x="51" y="667"/>
                    <a:pt x="77" y="709"/>
                  </a:cubicBezTo>
                  <a:cubicBezTo>
                    <a:pt x="97" y="746"/>
                    <a:pt x="121" y="782"/>
                    <a:pt x="150" y="814"/>
                  </a:cubicBezTo>
                  <a:cubicBezTo>
                    <a:pt x="202" y="871"/>
                    <a:pt x="267" y="908"/>
                    <a:pt x="339" y="933"/>
                  </a:cubicBezTo>
                  <a:cubicBezTo>
                    <a:pt x="381" y="945"/>
                    <a:pt x="423" y="951"/>
                    <a:pt x="465" y="951"/>
                  </a:cubicBezTo>
                  <a:cubicBezTo>
                    <a:pt x="497" y="951"/>
                    <a:pt x="530" y="948"/>
                    <a:pt x="562" y="940"/>
                  </a:cubicBezTo>
                  <a:cubicBezTo>
                    <a:pt x="568" y="937"/>
                    <a:pt x="575" y="937"/>
                    <a:pt x="579" y="937"/>
                  </a:cubicBezTo>
                  <a:cubicBezTo>
                    <a:pt x="663" y="920"/>
                    <a:pt x="734" y="882"/>
                    <a:pt x="793" y="826"/>
                  </a:cubicBezTo>
                  <a:cubicBezTo>
                    <a:pt x="850" y="771"/>
                    <a:pt x="890" y="706"/>
                    <a:pt x="912" y="631"/>
                  </a:cubicBezTo>
                  <a:cubicBezTo>
                    <a:pt x="916" y="622"/>
                    <a:pt x="918" y="612"/>
                    <a:pt x="922" y="603"/>
                  </a:cubicBezTo>
                  <a:cubicBezTo>
                    <a:pt x="945" y="525"/>
                    <a:pt x="948" y="445"/>
                    <a:pt x="931" y="364"/>
                  </a:cubicBezTo>
                  <a:cubicBezTo>
                    <a:pt x="910" y="282"/>
                    <a:pt x="873" y="210"/>
                    <a:pt x="813" y="146"/>
                  </a:cubicBezTo>
                  <a:cubicBezTo>
                    <a:pt x="724" y="53"/>
                    <a:pt x="599"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7"/>
          <p:cNvSpPr txBox="1">
            <a:spLocks noGrp="1"/>
          </p:cNvSpPr>
          <p:nvPr>
            <p:ph type="subTitle" idx="2"/>
          </p:nvPr>
        </p:nvSpPr>
        <p:spPr>
          <a:xfrm>
            <a:off x="4066449" y="2140645"/>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Automates tasks and offers smart suggestions.</a:t>
            </a:r>
          </a:p>
        </p:txBody>
      </p:sp>
      <p:sp>
        <p:nvSpPr>
          <p:cNvPr id="1059" name="Google Shape;1059;p47"/>
          <p:cNvSpPr txBox="1">
            <a:spLocks noGrp="1"/>
          </p:cNvSpPr>
          <p:nvPr>
            <p:ph type="subTitle" idx="5"/>
          </p:nvPr>
        </p:nvSpPr>
        <p:spPr>
          <a:xfrm>
            <a:off x="6677400" y="2140645"/>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Vendors get National Exposure</a:t>
            </a:r>
            <a:endParaRPr dirty="0"/>
          </a:p>
        </p:txBody>
      </p:sp>
      <p:sp>
        <p:nvSpPr>
          <p:cNvPr id="1060" name="Google Shape;106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a:t>
            </a:r>
            <a:r>
              <a:rPr lang="en" i="1" dirty="0">
                <a:solidFill>
                  <a:schemeClr val="lt1"/>
                </a:solidFill>
              </a:rPr>
              <a:t>Features</a:t>
            </a:r>
            <a:endParaRPr i="1" dirty="0">
              <a:solidFill>
                <a:schemeClr val="lt1"/>
              </a:solidFill>
            </a:endParaRPr>
          </a:p>
        </p:txBody>
      </p:sp>
      <p:sp>
        <p:nvSpPr>
          <p:cNvPr id="1061" name="Google Shape;1061;p47"/>
          <p:cNvSpPr txBox="1">
            <a:spLocks noGrp="1"/>
          </p:cNvSpPr>
          <p:nvPr>
            <p:ph type="subTitle" idx="1"/>
          </p:nvPr>
        </p:nvSpPr>
        <p:spPr>
          <a:xfrm>
            <a:off x="1447930" y="2140645"/>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dirty="0"/>
              <a:t>Streamlines scheduling and task management</a:t>
            </a:r>
            <a:endParaRPr dirty="0"/>
          </a:p>
        </p:txBody>
      </p:sp>
      <p:sp>
        <p:nvSpPr>
          <p:cNvPr id="1062" name="Google Shape;1062;p47"/>
          <p:cNvSpPr txBox="1">
            <a:spLocks noGrp="1"/>
          </p:cNvSpPr>
          <p:nvPr>
            <p:ph type="subTitle" idx="3"/>
          </p:nvPr>
        </p:nvSpPr>
        <p:spPr>
          <a:xfrm>
            <a:off x="1447930" y="3626663"/>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Friendly for Planner to manage tasks </a:t>
            </a:r>
            <a:endParaRPr dirty="0"/>
          </a:p>
        </p:txBody>
      </p:sp>
      <p:sp>
        <p:nvSpPr>
          <p:cNvPr id="1063" name="Google Shape;1063;p47"/>
          <p:cNvSpPr txBox="1">
            <a:spLocks noGrp="1"/>
          </p:cNvSpPr>
          <p:nvPr>
            <p:ph type="subTitle" idx="4"/>
          </p:nvPr>
        </p:nvSpPr>
        <p:spPr>
          <a:xfrm>
            <a:off x="4066449" y="3626663"/>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Facilitates real-time team collaboration.</a:t>
            </a:r>
          </a:p>
        </p:txBody>
      </p:sp>
      <p:sp>
        <p:nvSpPr>
          <p:cNvPr id="1064" name="Google Shape;1064;p47"/>
          <p:cNvSpPr txBox="1">
            <a:spLocks noGrp="1"/>
          </p:cNvSpPr>
          <p:nvPr>
            <p:ph type="subTitle" idx="6"/>
          </p:nvPr>
        </p:nvSpPr>
        <p:spPr>
          <a:xfrm>
            <a:off x="6677400" y="3626663"/>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Enhances communication with guests.</a:t>
            </a:r>
          </a:p>
        </p:txBody>
      </p:sp>
      <p:sp>
        <p:nvSpPr>
          <p:cNvPr id="1065" name="Google Shape;1065;p47"/>
          <p:cNvSpPr txBox="1">
            <a:spLocks noGrp="1"/>
          </p:cNvSpPr>
          <p:nvPr>
            <p:ph type="subTitle" idx="7"/>
          </p:nvPr>
        </p:nvSpPr>
        <p:spPr>
          <a:xfrm>
            <a:off x="1451360" y="1763557"/>
            <a:ext cx="1972506"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t>E-Planner</a:t>
            </a:r>
          </a:p>
        </p:txBody>
      </p:sp>
      <p:sp>
        <p:nvSpPr>
          <p:cNvPr id="1066" name="Google Shape;1066;p47"/>
          <p:cNvSpPr txBox="1">
            <a:spLocks noGrp="1"/>
          </p:cNvSpPr>
          <p:nvPr>
            <p:ph type="subTitle" idx="8"/>
          </p:nvPr>
        </p:nvSpPr>
        <p:spPr>
          <a:xfrm>
            <a:off x="4069878" y="1763557"/>
            <a:ext cx="17397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t>AI Assistant</a:t>
            </a:r>
          </a:p>
        </p:txBody>
      </p:sp>
      <p:sp>
        <p:nvSpPr>
          <p:cNvPr id="1067" name="Google Shape;1067;p47"/>
          <p:cNvSpPr txBox="1">
            <a:spLocks noGrp="1"/>
          </p:cNvSpPr>
          <p:nvPr>
            <p:ph type="subTitle" idx="9"/>
          </p:nvPr>
        </p:nvSpPr>
        <p:spPr>
          <a:xfrm>
            <a:off x="6680829" y="1763557"/>
            <a:ext cx="2263145"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t>Vendor Alliance</a:t>
            </a:r>
          </a:p>
        </p:txBody>
      </p:sp>
      <p:sp>
        <p:nvSpPr>
          <p:cNvPr id="1068" name="Google Shape;1068;p47"/>
          <p:cNvSpPr txBox="1">
            <a:spLocks noGrp="1"/>
          </p:cNvSpPr>
          <p:nvPr>
            <p:ph type="subTitle" idx="13"/>
          </p:nvPr>
        </p:nvSpPr>
        <p:spPr>
          <a:xfrm>
            <a:off x="1397345" y="3249563"/>
            <a:ext cx="2099123"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t>Custom Temp</a:t>
            </a:r>
            <a:endParaRPr i="1" dirty="0"/>
          </a:p>
        </p:txBody>
      </p:sp>
      <p:sp>
        <p:nvSpPr>
          <p:cNvPr id="1069" name="Google Shape;1069;p47"/>
          <p:cNvSpPr txBox="1">
            <a:spLocks noGrp="1"/>
          </p:cNvSpPr>
          <p:nvPr>
            <p:ph type="subTitle" idx="14"/>
          </p:nvPr>
        </p:nvSpPr>
        <p:spPr>
          <a:xfrm>
            <a:off x="4069878" y="3249563"/>
            <a:ext cx="17397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Chatroom</a:t>
            </a:r>
            <a:endParaRPr lang="en-IN" i="1" dirty="0"/>
          </a:p>
        </p:txBody>
      </p:sp>
      <p:sp>
        <p:nvSpPr>
          <p:cNvPr id="1070" name="Google Shape;1070;p47"/>
          <p:cNvSpPr txBox="1">
            <a:spLocks noGrp="1"/>
          </p:cNvSpPr>
          <p:nvPr>
            <p:ph type="subTitle" idx="15"/>
          </p:nvPr>
        </p:nvSpPr>
        <p:spPr>
          <a:xfrm>
            <a:off x="6680829" y="3249563"/>
            <a:ext cx="2313152"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t>WhatsApp Chatbot</a:t>
            </a:r>
            <a:endParaRPr lang="en-IN" sz="1800" i="1" dirty="0"/>
          </a:p>
        </p:txBody>
      </p:sp>
      <p:cxnSp>
        <p:nvCxnSpPr>
          <p:cNvPr id="1071" name="Google Shape;1071;p47"/>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1072" name="Google Shape;1072;p47"/>
          <p:cNvSpPr/>
          <p:nvPr/>
        </p:nvSpPr>
        <p:spPr>
          <a:xfrm>
            <a:off x="761265" y="1766232"/>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3" name="Google Shape;1073;p47"/>
          <p:cNvSpPr/>
          <p:nvPr/>
        </p:nvSpPr>
        <p:spPr>
          <a:xfrm>
            <a:off x="760479" y="3247596"/>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4" name="Google Shape;1074;p47"/>
          <p:cNvSpPr/>
          <p:nvPr/>
        </p:nvSpPr>
        <p:spPr>
          <a:xfrm>
            <a:off x="3378989" y="1766232"/>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5" name="Google Shape;1075;p47"/>
          <p:cNvSpPr/>
          <p:nvPr/>
        </p:nvSpPr>
        <p:spPr>
          <a:xfrm>
            <a:off x="3378203" y="3247596"/>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6" name="Google Shape;1076;p47"/>
          <p:cNvSpPr/>
          <p:nvPr/>
        </p:nvSpPr>
        <p:spPr>
          <a:xfrm>
            <a:off x="5989940" y="1766232"/>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7" name="Google Shape;1077;p47"/>
          <p:cNvSpPr/>
          <p:nvPr/>
        </p:nvSpPr>
        <p:spPr>
          <a:xfrm>
            <a:off x="5989154" y="3247596"/>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8" name="Google Shape;1078;p47"/>
          <p:cNvSpPr txBox="1">
            <a:spLocks noGrp="1"/>
          </p:cNvSpPr>
          <p:nvPr>
            <p:ph type="title" idx="16"/>
          </p:nvPr>
        </p:nvSpPr>
        <p:spPr>
          <a:xfrm>
            <a:off x="711642" y="1869798"/>
            <a:ext cx="7347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079" name="Google Shape;1079;p47"/>
          <p:cNvSpPr txBox="1">
            <a:spLocks noGrp="1"/>
          </p:cNvSpPr>
          <p:nvPr>
            <p:ph type="title" idx="17"/>
          </p:nvPr>
        </p:nvSpPr>
        <p:spPr>
          <a:xfrm>
            <a:off x="711642" y="3360270"/>
            <a:ext cx="7347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80" name="Google Shape;1080;p47"/>
          <p:cNvSpPr txBox="1">
            <a:spLocks noGrp="1"/>
          </p:cNvSpPr>
          <p:nvPr>
            <p:ph type="title" idx="18"/>
          </p:nvPr>
        </p:nvSpPr>
        <p:spPr>
          <a:xfrm>
            <a:off x="3326826" y="1867698"/>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81" name="Google Shape;1081;p47"/>
          <p:cNvSpPr txBox="1">
            <a:spLocks noGrp="1"/>
          </p:cNvSpPr>
          <p:nvPr>
            <p:ph type="title" idx="19"/>
          </p:nvPr>
        </p:nvSpPr>
        <p:spPr>
          <a:xfrm>
            <a:off x="3326826" y="3358170"/>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82" name="Google Shape;1082;p47"/>
          <p:cNvSpPr txBox="1">
            <a:spLocks noGrp="1"/>
          </p:cNvSpPr>
          <p:nvPr>
            <p:ph type="title" idx="20"/>
          </p:nvPr>
        </p:nvSpPr>
        <p:spPr>
          <a:xfrm>
            <a:off x="5942010" y="1867698"/>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83" name="Google Shape;1083;p47"/>
          <p:cNvSpPr txBox="1">
            <a:spLocks noGrp="1"/>
          </p:cNvSpPr>
          <p:nvPr>
            <p:ph type="title" idx="21"/>
          </p:nvPr>
        </p:nvSpPr>
        <p:spPr>
          <a:xfrm>
            <a:off x="5941908" y="3358170"/>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Creative Event Design Ideas</a:t>
            </a:r>
            <a:endParaRPr i="1" dirty="0">
              <a:solidFill>
                <a:schemeClr val="lt1"/>
              </a:solidFill>
            </a:endParaRPr>
          </a:p>
        </p:txBody>
      </p:sp>
      <p:sp>
        <p:nvSpPr>
          <p:cNvPr id="962" name="Google Shape;962;p45"/>
          <p:cNvSpPr txBox="1">
            <a:spLocks noGrp="1"/>
          </p:cNvSpPr>
          <p:nvPr>
            <p:ph type="subTitle" idx="1"/>
          </p:nvPr>
        </p:nvSpPr>
        <p:spPr>
          <a:xfrm>
            <a:off x="713225" y="3150901"/>
            <a:ext cx="2240400" cy="7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Supports Multiple Languages for different users</a:t>
            </a:r>
            <a:endParaRPr dirty="0"/>
          </a:p>
        </p:txBody>
      </p:sp>
      <p:sp>
        <p:nvSpPr>
          <p:cNvPr id="963" name="Google Shape;963;p45"/>
          <p:cNvSpPr txBox="1">
            <a:spLocks noGrp="1"/>
          </p:cNvSpPr>
          <p:nvPr>
            <p:ph type="subTitle" idx="2"/>
          </p:nvPr>
        </p:nvSpPr>
        <p:spPr>
          <a:xfrm>
            <a:off x="3451798" y="3150901"/>
            <a:ext cx="2240400" cy="7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Any person can access our site without internet services </a:t>
            </a:r>
            <a:endParaRPr dirty="0"/>
          </a:p>
        </p:txBody>
      </p:sp>
      <p:sp>
        <p:nvSpPr>
          <p:cNvPr id="964" name="Google Shape;964;p45"/>
          <p:cNvSpPr txBox="1">
            <a:spLocks noGrp="1"/>
          </p:cNvSpPr>
          <p:nvPr>
            <p:ph type="subTitle" idx="3"/>
          </p:nvPr>
        </p:nvSpPr>
        <p:spPr>
          <a:xfrm>
            <a:off x="6185856" y="3150901"/>
            <a:ext cx="2240400" cy="7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Gives info about upcoming events nearby</a:t>
            </a:r>
            <a:endParaRPr dirty="0"/>
          </a:p>
        </p:txBody>
      </p:sp>
      <p:sp>
        <p:nvSpPr>
          <p:cNvPr id="965" name="Google Shape;965;p45"/>
          <p:cNvSpPr txBox="1">
            <a:spLocks noGrp="1"/>
          </p:cNvSpPr>
          <p:nvPr>
            <p:ph type="subTitle" idx="4"/>
          </p:nvPr>
        </p:nvSpPr>
        <p:spPr>
          <a:xfrm>
            <a:off x="713225" y="2696326"/>
            <a:ext cx="22404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Multilingual</a:t>
            </a:r>
            <a:endParaRPr dirty="0"/>
          </a:p>
        </p:txBody>
      </p:sp>
      <p:sp>
        <p:nvSpPr>
          <p:cNvPr id="966" name="Google Shape;966;p45"/>
          <p:cNvSpPr txBox="1">
            <a:spLocks noGrp="1"/>
          </p:cNvSpPr>
          <p:nvPr>
            <p:ph type="subTitle" idx="5"/>
          </p:nvPr>
        </p:nvSpPr>
        <p:spPr>
          <a:xfrm>
            <a:off x="3451802" y="2696326"/>
            <a:ext cx="22404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Offline Mode </a:t>
            </a:r>
            <a:endParaRPr dirty="0"/>
          </a:p>
        </p:txBody>
      </p:sp>
      <p:sp>
        <p:nvSpPr>
          <p:cNvPr id="967" name="Google Shape;967;p45"/>
          <p:cNvSpPr txBox="1">
            <a:spLocks noGrp="1"/>
          </p:cNvSpPr>
          <p:nvPr>
            <p:ph type="subTitle" idx="6"/>
          </p:nvPr>
        </p:nvSpPr>
        <p:spPr>
          <a:xfrm>
            <a:off x="6185855" y="2696326"/>
            <a:ext cx="2393647"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Event Calendar</a:t>
            </a:r>
            <a:endParaRPr dirty="0"/>
          </a:p>
        </p:txBody>
      </p:sp>
      <p:cxnSp>
        <p:nvCxnSpPr>
          <p:cNvPr id="968" name="Google Shape;968;p45"/>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969" name="Google Shape;969;p45"/>
          <p:cNvSpPr/>
          <p:nvPr/>
        </p:nvSpPr>
        <p:spPr>
          <a:xfrm>
            <a:off x="1444773" y="1750139"/>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4183348" y="1750139"/>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6921923" y="1750139"/>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45"/>
          <p:cNvGrpSpPr/>
          <p:nvPr/>
        </p:nvGrpSpPr>
        <p:grpSpPr>
          <a:xfrm>
            <a:off x="4355973" y="1931924"/>
            <a:ext cx="432054" cy="411472"/>
            <a:chOff x="7066548" y="2912594"/>
            <a:chExt cx="352209" cy="334938"/>
          </a:xfrm>
        </p:grpSpPr>
        <p:sp>
          <p:nvSpPr>
            <p:cNvPr id="973" name="Google Shape;973;p45"/>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5"/>
          <p:cNvGrpSpPr/>
          <p:nvPr/>
        </p:nvGrpSpPr>
        <p:grpSpPr>
          <a:xfrm>
            <a:off x="7166557" y="1931924"/>
            <a:ext cx="288031" cy="411472"/>
            <a:chOff x="6273204" y="1509008"/>
            <a:chExt cx="236343" cy="351445"/>
          </a:xfrm>
        </p:grpSpPr>
        <p:sp>
          <p:nvSpPr>
            <p:cNvPr id="980" name="Google Shape;980;p45"/>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5"/>
          <p:cNvGrpSpPr/>
          <p:nvPr/>
        </p:nvGrpSpPr>
        <p:grpSpPr>
          <a:xfrm>
            <a:off x="1657915" y="1931914"/>
            <a:ext cx="360058" cy="411491"/>
            <a:chOff x="2212084" y="1960358"/>
            <a:chExt cx="324698" cy="372863"/>
          </a:xfrm>
        </p:grpSpPr>
        <p:sp>
          <p:nvSpPr>
            <p:cNvPr id="983" name="Google Shape;983;p45"/>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45"/>
          <p:cNvGrpSpPr/>
          <p:nvPr/>
        </p:nvGrpSpPr>
        <p:grpSpPr>
          <a:xfrm rot="-3365757">
            <a:off x="7230237" y="-1284503"/>
            <a:ext cx="3008123" cy="3732771"/>
            <a:chOff x="5942100" y="-235275"/>
            <a:chExt cx="1680800" cy="2085700"/>
          </a:xfrm>
        </p:grpSpPr>
        <p:sp>
          <p:nvSpPr>
            <p:cNvPr id="987" name="Google Shape;987;p45"/>
            <p:cNvSpPr/>
            <p:nvPr/>
          </p:nvSpPr>
          <p:spPr>
            <a:xfrm>
              <a:off x="5942100" y="-235275"/>
              <a:ext cx="1680800" cy="2085700"/>
            </a:xfrm>
            <a:custGeom>
              <a:avLst/>
              <a:gdLst/>
              <a:ahLst/>
              <a:cxnLst/>
              <a:rect l="l" t="t" r="r" b="b"/>
              <a:pathLst>
                <a:path w="67232" h="83428" extrusionOk="0">
                  <a:moveTo>
                    <a:pt x="30410" y="479"/>
                  </a:moveTo>
                  <a:cubicBezTo>
                    <a:pt x="30551" y="479"/>
                    <a:pt x="30633" y="558"/>
                    <a:pt x="30704" y="637"/>
                  </a:cubicBezTo>
                  <a:cubicBezTo>
                    <a:pt x="30829" y="776"/>
                    <a:pt x="30950" y="920"/>
                    <a:pt x="31056" y="1076"/>
                  </a:cubicBezTo>
                  <a:cubicBezTo>
                    <a:pt x="31413" y="1610"/>
                    <a:pt x="31682" y="2191"/>
                    <a:pt x="31948" y="2774"/>
                  </a:cubicBezTo>
                  <a:cubicBezTo>
                    <a:pt x="32005" y="2894"/>
                    <a:pt x="32000" y="3000"/>
                    <a:pt x="31944" y="3121"/>
                  </a:cubicBezTo>
                  <a:cubicBezTo>
                    <a:pt x="31827" y="3370"/>
                    <a:pt x="31730" y="3629"/>
                    <a:pt x="31611" y="3878"/>
                  </a:cubicBezTo>
                  <a:cubicBezTo>
                    <a:pt x="31368" y="4403"/>
                    <a:pt x="31221" y="4955"/>
                    <a:pt x="31124" y="5524"/>
                  </a:cubicBezTo>
                  <a:cubicBezTo>
                    <a:pt x="31063" y="5881"/>
                    <a:pt x="30988" y="6240"/>
                    <a:pt x="30920" y="6597"/>
                  </a:cubicBezTo>
                  <a:cubicBezTo>
                    <a:pt x="30913" y="6637"/>
                    <a:pt x="30888" y="6673"/>
                    <a:pt x="30876" y="6705"/>
                  </a:cubicBezTo>
                  <a:cubicBezTo>
                    <a:pt x="30873" y="6705"/>
                    <a:pt x="30870" y="6705"/>
                    <a:pt x="30868" y="6705"/>
                  </a:cubicBezTo>
                  <a:cubicBezTo>
                    <a:pt x="30789" y="6705"/>
                    <a:pt x="30804" y="6649"/>
                    <a:pt x="30797" y="6614"/>
                  </a:cubicBezTo>
                  <a:cubicBezTo>
                    <a:pt x="30706" y="6170"/>
                    <a:pt x="30626" y="5725"/>
                    <a:pt x="30522" y="5285"/>
                  </a:cubicBezTo>
                  <a:cubicBezTo>
                    <a:pt x="30479" y="5106"/>
                    <a:pt x="30402" y="4926"/>
                    <a:pt x="30304" y="4770"/>
                  </a:cubicBezTo>
                  <a:cubicBezTo>
                    <a:pt x="30091" y="4429"/>
                    <a:pt x="29798" y="4189"/>
                    <a:pt x="29335" y="4171"/>
                  </a:cubicBezTo>
                  <a:cubicBezTo>
                    <a:pt x="29320" y="3649"/>
                    <a:pt x="29234" y="3159"/>
                    <a:pt x="29315" y="2660"/>
                  </a:cubicBezTo>
                  <a:cubicBezTo>
                    <a:pt x="29352" y="2429"/>
                    <a:pt x="29394" y="2199"/>
                    <a:pt x="29503" y="1995"/>
                  </a:cubicBezTo>
                  <a:cubicBezTo>
                    <a:pt x="29754" y="1528"/>
                    <a:pt x="30017" y="1069"/>
                    <a:pt x="30282" y="609"/>
                  </a:cubicBezTo>
                  <a:cubicBezTo>
                    <a:pt x="30312" y="556"/>
                    <a:pt x="30370" y="515"/>
                    <a:pt x="30406" y="479"/>
                  </a:cubicBezTo>
                  <a:cubicBezTo>
                    <a:pt x="30408" y="479"/>
                    <a:pt x="30409" y="479"/>
                    <a:pt x="30410" y="479"/>
                  </a:cubicBezTo>
                  <a:close/>
                  <a:moveTo>
                    <a:pt x="21415" y="5400"/>
                  </a:moveTo>
                  <a:cubicBezTo>
                    <a:pt x="21461" y="5400"/>
                    <a:pt x="21474" y="5437"/>
                    <a:pt x="21486" y="5470"/>
                  </a:cubicBezTo>
                  <a:cubicBezTo>
                    <a:pt x="21716" y="6183"/>
                    <a:pt x="22101" y="6814"/>
                    <a:pt x="22545" y="7411"/>
                  </a:cubicBezTo>
                  <a:cubicBezTo>
                    <a:pt x="22624" y="7518"/>
                    <a:pt x="22694" y="7629"/>
                    <a:pt x="22773" y="7736"/>
                  </a:cubicBezTo>
                  <a:cubicBezTo>
                    <a:pt x="23502" y="8697"/>
                    <a:pt x="24028" y="9763"/>
                    <a:pt x="24462" y="10881"/>
                  </a:cubicBezTo>
                  <a:cubicBezTo>
                    <a:pt x="24594" y="11220"/>
                    <a:pt x="24714" y="11563"/>
                    <a:pt x="24834" y="11907"/>
                  </a:cubicBezTo>
                  <a:cubicBezTo>
                    <a:pt x="24870" y="12009"/>
                    <a:pt x="24896" y="12113"/>
                    <a:pt x="24925" y="12215"/>
                  </a:cubicBezTo>
                  <a:cubicBezTo>
                    <a:pt x="24912" y="12221"/>
                    <a:pt x="24899" y="12228"/>
                    <a:pt x="24885" y="12234"/>
                  </a:cubicBezTo>
                  <a:cubicBezTo>
                    <a:pt x="24844" y="12187"/>
                    <a:pt x="24798" y="12143"/>
                    <a:pt x="24762" y="12095"/>
                  </a:cubicBezTo>
                  <a:cubicBezTo>
                    <a:pt x="24251" y="11404"/>
                    <a:pt x="23644" y="10808"/>
                    <a:pt x="22925" y="10338"/>
                  </a:cubicBezTo>
                  <a:cubicBezTo>
                    <a:pt x="22546" y="10091"/>
                    <a:pt x="22303" y="9757"/>
                    <a:pt x="22122" y="9356"/>
                  </a:cubicBezTo>
                  <a:cubicBezTo>
                    <a:pt x="21817" y="8676"/>
                    <a:pt x="21626" y="7966"/>
                    <a:pt x="21479" y="7237"/>
                  </a:cubicBezTo>
                  <a:cubicBezTo>
                    <a:pt x="21367" y="6679"/>
                    <a:pt x="21318" y="6122"/>
                    <a:pt x="21360" y="5557"/>
                  </a:cubicBezTo>
                  <a:cubicBezTo>
                    <a:pt x="21363" y="5503"/>
                    <a:pt x="21373" y="5453"/>
                    <a:pt x="21377" y="5407"/>
                  </a:cubicBezTo>
                  <a:cubicBezTo>
                    <a:pt x="21392" y="5402"/>
                    <a:pt x="21404" y="5400"/>
                    <a:pt x="21415" y="5400"/>
                  </a:cubicBezTo>
                  <a:close/>
                  <a:moveTo>
                    <a:pt x="42368" y="3260"/>
                  </a:moveTo>
                  <a:cubicBezTo>
                    <a:pt x="42403" y="3309"/>
                    <a:pt x="42455" y="3356"/>
                    <a:pt x="42471" y="3412"/>
                  </a:cubicBezTo>
                  <a:cubicBezTo>
                    <a:pt x="42500" y="3506"/>
                    <a:pt x="42525" y="3607"/>
                    <a:pt x="42522" y="3704"/>
                  </a:cubicBezTo>
                  <a:cubicBezTo>
                    <a:pt x="42506" y="4390"/>
                    <a:pt x="42519" y="5077"/>
                    <a:pt x="42354" y="5751"/>
                  </a:cubicBezTo>
                  <a:cubicBezTo>
                    <a:pt x="42186" y="6442"/>
                    <a:pt x="41948" y="7106"/>
                    <a:pt x="41645" y="7749"/>
                  </a:cubicBezTo>
                  <a:cubicBezTo>
                    <a:pt x="41631" y="7778"/>
                    <a:pt x="41609" y="7804"/>
                    <a:pt x="41586" y="7841"/>
                  </a:cubicBezTo>
                  <a:cubicBezTo>
                    <a:pt x="41527" y="7846"/>
                    <a:pt x="41459" y="7846"/>
                    <a:pt x="41394" y="7858"/>
                  </a:cubicBezTo>
                  <a:cubicBezTo>
                    <a:pt x="41197" y="7888"/>
                    <a:pt x="40994" y="7898"/>
                    <a:pt x="40808" y="7956"/>
                  </a:cubicBezTo>
                  <a:cubicBezTo>
                    <a:pt x="40039" y="8195"/>
                    <a:pt x="39333" y="8556"/>
                    <a:pt x="38743" y="9116"/>
                  </a:cubicBezTo>
                  <a:cubicBezTo>
                    <a:pt x="38526" y="9322"/>
                    <a:pt x="38309" y="9528"/>
                    <a:pt x="38114" y="9754"/>
                  </a:cubicBezTo>
                  <a:cubicBezTo>
                    <a:pt x="37583" y="10363"/>
                    <a:pt x="37062" y="10982"/>
                    <a:pt x="36544" y="11599"/>
                  </a:cubicBezTo>
                  <a:cubicBezTo>
                    <a:pt x="36294" y="11896"/>
                    <a:pt x="36074" y="12214"/>
                    <a:pt x="35895" y="12560"/>
                  </a:cubicBezTo>
                  <a:cubicBezTo>
                    <a:pt x="35860" y="12626"/>
                    <a:pt x="35830" y="12703"/>
                    <a:pt x="35743" y="12725"/>
                  </a:cubicBezTo>
                  <a:lnTo>
                    <a:pt x="35743" y="12733"/>
                  </a:lnTo>
                  <a:cubicBezTo>
                    <a:pt x="35742" y="12732"/>
                    <a:pt x="35737" y="12732"/>
                    <a:pt x="35736" y="12730"/>
                  </a:cubicBezTo>
                  <a:cubicBezTo>
                    <a:pt x="35766" y="12661"/>
                    <a:pt x="35808" y="12596"/>
                    <a:pt x="35828" y="12524"/>
                  </a:cubicBezTo>
                  <a:cubicBezTo>
                    <a:pt x="35904" y="12247"/>
                    <a:pt x="35982" y="11968"/>
                    <a:pt x="36040" y="11689"/>
                  </a:cubicBezTo>
                  <a:cubicBezTo>
                    <a:pt x="36126" y="11277"/>
                    <a:pt x="36222" y="10872"/>
                    <a:pt x="36417" y="10492"/>
                  </a:cubicBezTo>
                  <a:cubicBezTo>
                    <a:pt x="36508" y="10317"/>
                    <a:pt x="36562" y="10121"/>
                    <a:pt x="36627" y="9933"/>
                  </a:cubicBezTo>
                  <a:cubicBezTo>
                    <a:pt x="36838" y="9322"/>
                    <a:pt x="37123" y="8749"/>
                    <a:pt x="37531" y="8244"/>
                  </a:cubicBezTo>
                  <a:cubicBezTo>
                    <a:pt x="37894" y="7799"/>
                    <a:pt x="38265" y="7359"/>
                    <a:pt x="38631" y="6916"/>
                  </a:cubicBezTo>
                  <a:cubicBezTo>
                    <a:pt x="38851" y="6652"/>
                    <a:pt x="39075" y="6391"/>
                    <a:pt x="39289" y="6125"/>
                  </a:cubicBezTo>
                  <a:cubicBezTo>
                    <a:pt x="40010" y="5236"/>
                    <a:pt x="40814" y="4432"/>
                    <a:pt x="41686" y="3691"/>
                  </a:cubicBezTo>
                  <a:cubicBezTo>
                    <a:pt x="41803" y="3591"/>
                    <a:pt x="41927" y="3499"/>
                    <a:pt x="42055" y="3406"/>
                  </a:cubicBezTo>
                  <a:cubicBezTo>
                    <a:pt x="42143" y="3341"/>
                    <a:pt x="42235" y="3282"/>
                    <a:pt x="42368" y="3260"/>
                  </a:cubicBezTo>
                  <a:close/>
                  <a:moveTo>
                    <a:pt x="18080" y="8013"/>
                  </a:moveTo>
                  <a:cubicBezTo>
                    <a:pt x="18238" y="8013"/>
                    <a:pt x="18396" y="8045"/>
                    <a:pt x="18553" y="8081"/>
                  </a:cubicBezTo>
                  <a:cubicBezTo>
                    <a:pt x="18780" y="8133"/>
                    <a:pt x="18995" y="8227"/>
                    <a:pt x="19189" y="8357"/>
                  </a:cubicBezTo>
                  <a:cubicBezTo>
                    <a:pt x="19437" y="8523"/>
                    <a:pt x="19685" y="8690"/>
                    <a:pt x="19917" y="8878"/>
                  </a:cubicBezTo>
                  <a:cubicBezTo>
                    <a:pt x="20536" y="9384"/>
                    <a:pt x="21189" y="9833"/>
                    <a:pt x="21884" y="10231"/>
                  </a:cubicBezTo>
                  <a:cubicBezTo>
                    <a:pt x="22038" y="10319"/>
                    <a:pt x="22190" y="10412"/>
                    <a:pt x="22339" y="10505"/>
                  </a:cubicBezTo>
                  <a:cubicBezTo>
                    <a:pt x="23619" y="11293"/>
                    <a:pt x="24540" y="12405"/>
                    <a:pt x="25245" y="13717"/>
                  </a:cubicBezTo>
                  <a:cubicBezTo>
                    <a:pt x="25224" y="13731"/>
                    <a:pt x="25208" y="13737"/>
                    <a:pt x="25194" y="13737"/>
                  </a:cubicBezTo>
                  <a:cubicBezTo>
                    <a:pt x="25153" y="13737"/>
                    <a:pt x="25134" y="13689"/>
                    <a:pt x="25112" y="13666"/>
                  </a:cubicBezTo>
                  <a:cubicBezTo>
                    <a:pt x="24924" y="13478"/>
                    <a:pt x="24740" y="13284"/>
                    <a:pt x="24558" y="13093"/>
                  </a:cubicBezTo>
                  <a:cubicBezTo>
                    <a:pt x="23767" y="12263"/>
                    <a:pt x="22870" y="11563"/>
                    <a:pt x="21901" y="10956"/>
                  </a:cubicBezTo>
                  <a:cubicBezTo>
                    <a:pt x="21291" y="10575"/>
                    <a:pt x="20676" y="10201"/>
                    <a:pt x="20054" y="9841"/>
                  </a:cubicBezTo>
                  <a:cubicBezTo>
                    <a:pt x="19264" y="9385"/>
                    <a:pt x="18547" y="8834"/>
                    <a:pt x="17860" y="8237"/>
                  </a:cubicBezTo>
                  <a:cubicBezTo>
                    <a:pt x="17818" y="8201"/>
                    <a:pt x="17786" y="8157"/>
                    <a:pt x="17750" y="8117"/>
                  </a:cubicBezTo>
                  <a:cubicBezTo>
                    <a:pt x="17744" y="8110"/>
                    <a:pt x="17750" y="8095"/>
                    <a:pt x="17750" y="8071"/>
                  </a:cubicBezTo>
                  <a:cubicBezTo>
                    <a:pt x="17860" y="8029"/>
                    <a:pt x="17970" y="8013"/>
                    <a:pt x="18080" y="8013"/>
                  </a:cubicBezTo>
                  <a:close/>
                  <a:moveTo>
                    <a:pt x="48631" y="10802"/>
                  </a:moveTo>
                  <a:cubicBezTo>
                    <a:pt x="48650" y="10853"/>
                    <a:pt x="48694" y="10912"/>
                    <a:pt x="48687" y="10966"/>
                  </a:cubicBezTo>
                  <a:cubicBezTo>
                    <a:pt x="48665" y="11116"/>
                    <a:pt x="48639" y="11273"/>
                    <a:pt x="48580" y="11414"/>
                  </a:cubicBezTo>
                  <a:cubicBezTo>
                    <a:pt x="48505" y="11596"/>
                    <a:pt x="48405" y="11770"/>
                    <a:pt x="48297" y="11936"/>
                  </a:cubicBezTo>
                  <a:cubicBezTo>
                    <a:pt x="47989" y="12408"/>
                    <a:pt x="47683" y="12882"/>
                    <a:pt x="47359" y="13342"/>
                  </a:cubicBezTo>
                  <a:cubicBezTo>
                    <a:pt x="47163" y="13621"/>
                    <a:pt x="46936" y="13877"/>
                    <a:pt x="46722" y="14145"/>
                  </a:cubicBezTo>
                  <a:cubicBezTo>
                    <a:pt x="46641" y="14247"/>
                    <a:pt x="46539" y="14288"/>
                    <a:pt x="46408" y="14294"/>
                  </a:cubicBezTo>
                  <a:cubicBezTo>
                    <a:pt x="45961" y="14313"/>
                    <a:pt x="45536" y="14427"/>
                    <a:pt x="45125" y="14600"/>
                  </a:cubicBezTo>
                  <a:cubicBezTo>
                    <a:pt x="44587" y="14829"/>
                    <a:pt x="44033" y="15020"/>
                    <a:pt x="43473" y="15190"/>
                  </a:cubicBezTo>
                  <a:cubicBezTo>
                    <a:pt x="43401" y="15212"/>
                    <a:pt x="43329" y="15228"/>
                    <a:pt x="43255" y="15247"/>
                  </a:cubicBezTo>
                  <a:lnTo>
                    <a:pt x="43228" y="15183"/>
                  </a:lnTo>
                  <a:cubicBezTo>
                    <a:pt x="43381" y="15078"/>
                    <a:pt x="43530" y="14968"/>
                    <a:pt x="43689" y="14871"/>
                  </a:cubicBezTo>
                  <a:cubicBezTo>
                    <a:pt x="43858" y="14767"/>
                    <a:pt x="44033" y="14673"/>
                    <a:pt x="44210" y="14579"/>
                  </a:cubicBezTo>
                  <a:cubicBezTo>
                    <a:pt x="45022" y="14142"/>
                    <a:pt x="45753" y="13592"/>
                    <a:pt x="46386" y="12918"/>
                  </a:cubicBezTo>
                  <a:cubicBezTo>
                    <a:pt x="46649" y="12635"/>
                    <a:pt x="46907" y="12344"/>
                    <a:pt x="47182" y="12074"/>
                  </a:cubicBezTo>
                  <a:cubicBezTo>
                    <a:pt x="47566" y="11692"/>
                    <a:pt x="47964" y="11325"/>
                    <a:pt x="48356" y="10954"/>
                  </a:cubicBezTo>
                  <a:cubicBezTo>
                    <a:pt x="48428" y="10888"/>
                    <a:pt x="48498" y="10811"/>
                    <a:pt x="48631" y="10802"/>
                  </a:cubicBezTo>
                  <a:close/>
                  <a:moveTo>
                    <a:pt x="29422" y="4665"/>
                  </a:moveTo>
                  <a:cubicBezTo>
                    <a:pt x="29578" y="4665"/>
                    <a:pt x="29678" y="4753"/>
                    <a:pt x="29772" y="4845"/>
                  </a:cubicBezTo>
                  <a:cubicBezTo>
                    <a:pt x="29918" y="4989"/>
                    <a:pt x="30010" y="5164"/>
                    <a:pt x="30061" y="5359"/>
                  </a:cubicBezTo>
                  <a:cubicBezTo>
                    <a:pt x="30227" y="6001"/>
                    <a:pt x="30363" y="6650"/>
                    <a:pt x="30395" y="7316"/>
                  </a:cubicBezTo>
                  <a:cubicBezTo>
                    <a:pt x="30428" y="7966"/>
                    <a:pt x="30474" y="8617"/>
                    <a:pt x="30574" y="9262"/>
                  </a:cubicBezTo>
                  <a:cubicBezTo>
                    <a:pt x="30625" y="9589"/>
                    <a:pt x="30639" y="9922"/>
                    <a:pt x="30661" y="10253"/>
                  </a:cubicBezTo>
                  <a:cubicBezTo>
                    <a:pt x="30697" y="10816"/>
                    <a:pt x="30739" y="11377"/>
                    <a:pt x="30755" y="11941"/>
                  </a:cubicBezTo>
                  <a:cubicBezTo>
                    <a:pt x="30775" y="12574"/>
                    <a:pt x="30723" y="13202"/>
                    <a:pt x="30464" y="13792"/>
                  </a:cubicBezTo>
                  <a:cubicBezTo>
                    <a:pt x="30389" y="13964"/>
                    <a:pt x="30305" y="14136"/>
                    <a:pt x="30192" y="14284"/>
                  </a:cubicBezTo>
                  <a:cubicBezTo>
                    <a:pt x="29981" y="14564"/>
                    <a:pt x="29839" y="14869"/>
                    <a:pt x="29792" y="15216"/>
                  </a:cubicBezTo>
                  <a:cubicBezTo>
                    <a:pt x="29787" y="15237"/>
                    <a:pt x="29772" y="15256"/>
                    <a:pt x="29756" y="15284"/>
                  </a:cubicBezTo>
                  <a:cubicBezTo>
                    <a:pt x="29721" y="15289"/>
                    <a:pt x="29679" y="15295"/>
                    <a:pt x="29643" y="15300"/>
                  </a:cubicBezTo>
                  <a:cubicBezTo>
                    <a:pt x="29575" y="15192"/>
                    <a:pt x="29507" y="15094"/>
                    <a:pt x="29449" y="14991"/>
                  </a:cubicBezTo>
                  <a:cubicBezTo>
                    <a:pt x="29424" y="14945"/>
                    <a:pt x="29404" y="14890"/>
                    <a:pt x="29401" y="14838"/>
                  </a:cubicBezTo>
                  <a:cubicBezTo>
                    <a:pt x="29388" y="14573"/>
                    <a:pt x="29380" y="14308"/>
                    <a:pt x="29375" y="14042"/>
                  </a:cubicBezTo>
                  <a:cubicBezTo>
                    <a:pt x="29367" y="13187"/>
                    <a:pt x="29482" y="12344"/>
                    <a:pt x="29608" y="11502"/>
                  </a:cubicBezTo>
                  <a:cubicBezTo>
                    <a:pt x="29679" y="11028"/>
                    <a:pt x="29665" y="10552"/>
                    <a:pt x="29640" y="10079"/>
                  </a:cubicBezTo>
                  <a:cubicBezTo>
                    <a:pt x="29599" y="9362"/>
                    <a:pt x="29488" y="8653"/>
                    <a:pt x="29310" y="7953"/>
                  </a:cubicBezTo>
                  <a:cubicBezTo>
                    <a:pt x="29148" y="7311"/>
                    <a:pt x="29014" y="6662"/>
                    <a:pt x="28855" y="6017"/>
                  </a:cubicBezTo>
                  <a:cubicBezTo>
                    <a:pt x="28818" y="5869"/>
                    <a:pt x="28830" y="5736"/>
                    <a:pt x="28871" y="5596"/>
                  </a:cubicBezTo>
                  <a:cubicBezTo>
                    <a:pt x="28976" y="5237"/>
                    <a:pt x="29179" y="4939"/>
                    <a:pt x="29422" y="4665"/>
                  </a:cubicBezTo>
                  <a:close/>
                  <a:moveTo>
                    <a:pt x="26335" y="2676"/>
                  </a:moveTo>
                  <a:lnTo>
                    <a:pt x="26335" y="2676"/>
                  </a:lnTo>
                  <a:cubicBezTo>
                    <a:pt x="26315" y="3249"/>
                    <a:pt x="26448" y="3774"/>
                    <a:pt x="26603" y="4294"/>
                  </a:cubicBezTo>
                  <a:cubicBezTo>
                    <a:pt x="26807" y="4983"/>
                    <a:pt x="27022" y="5668"/>
                    <a:pt x="27213" y="6362"/>
                  </a:cubicBezTo>
                  <a:cubicBezTo>
                    <a:pt x="27517" y="7467"/>
                    <a:pt x="27676" y="8591"/>
                    <a:pt x="27680" y="9738"/>
                  </a:cubicBezTo>
                  <a:cubicBezTo>
                    <a:pt x="27682" y="10291"/>
                    <a:pt x="27703" y="10844"/>
                    <a:pt x="27725" y="11397"/>
                  </a:cubicBezTo>
                  <a:cubicBezTo>
                    <a:pt x="27747" y="11962"/>
                    <a:pt x="27871" y="12515"/>
                    <a:pt x="27972" y="13069"/>
                  </a:cubicBezTo>
                  <a:cubicBezTo>
                    <a:pt x="28037" y="13429"/>
                    <a:pt x="28117" y="13785"/>
                    <a:pt x="28175" y="14145"/>
                  </a:cubicBezTo>
                  <a:cubicBezTo>
                    <a:pt x="28243" y="14558"/>
                    <a:pt x="28252" y="14976"/>
                    <a:pt x="28182" y="15390"/>
                  </a:cubicBezTo>
                  <a:cubicBezTo>
                    <a:pt x="28172" y="15392"/>
                    <a:pt x="28162" y="15394"/>
                    <a:pt x="28154" y="15394"/>
                  </a:cubicBezTo>
                  <a:cubicBezTo>
                    <a:pt x="28104" y="15394"/>
                    <a:pt x="28093" y="15352"/>
                    <a:pt x="28085" y="15318"/>
                  </a:cubicBezTo>
                  <a:cubicBezTo>
                    <a:pt x="28009" y="14981"/>
                    <a:pt x="27862" y="14671"/>
                    <a:pt x="27705" y="14366"/>
                  </a:cubicBezTo>
                  <a:cubicBezTo>
                    <a:pt x="27508" y="13983"/>
                    <a:pt x="27313" y="13597"/>
                    <a:pt x="27099" y="13221"/>
                  </a:cubicBezTo>
                  <a:cubicBezTo>
                    <a:pt x="26606" y="12353"/>
                    <a:pt x="26231" y="11432"/>
                    <a:pt x="25810" y="10529"/>
                  </a:cubicBezTo>
                  <a:cubicBezTo>
                    <a:pt x="25686" y="10262"/>
                    <a:pt x="25648" y="9980"/>
                    <a:pt x="25650" y="9690"/>
                  </a:cubicBezTo>
                  <a:cubicBezTo>
                    <a:pt x="25654" y="9003"/>
                    <a:pt x="25605" y="8321"/>
                    <a:pt x="25567" y="7635"/>
                  </a:cubicBezTo>
                  <a:cubicBezTo>
                    <a:pt x="25531" y="6971"/>
                    <a:pt x="25505" y="6306"/>
                    <a:pt x="25608" y="5647"/>
                  </a:cubicBezTo>
                  <a:cubicBezTo>
                    <a:pt x="25647" y="5407"/>
                    <a:pt x="25699" y="5169"/>
                    <a:pt x="25751" y="4931"/>
                  </a:cubicBezTo>
                  <a:cubicBezTo>
                    <a:pt x="25880" y="4336"/>
                    <a:pt x="26010" y="3743"/>
                    <a:pt x="26140" y="3147"/>
                  </a:cubicBezTo>
                  <a:cubicBezTo>
                    <a:pt x="26163" y="3039"/>
                    <a:pt x="26191" y="2933"/>
                    <a:pt x="26228" y="2829"/>
                  </a:cubicBezTo>
                  <a:cubicBezTo>
                    <a:pt x="26250" y="2774"/>
                    <a:pt x="26299" y="2727"/>
                    <a:pt x="26335" y="2676"/>
                  </a:cubicBezTo>
                  <a:close/>
                  <a:moveTo>
                    <a:pt x="30713" y="14415"/>
                  </a:moveTo>
                  <a:cubicBezTo>
                    <a:pt x="30720" y="14415"/>
                    <a:pt x="30730" y="14418"/>
                    <a:pt x="30738" y="14418"/>
                  </a:cubicBezTo>
                  <a:cubicBezTo>
                    <a:pt x="30810" y="14691"/>
                    <a:pt x="30803" y="15105"/>
                    <a:pt x="30723" y="15400"/>
                  </a:cubicBezTo>
                  <a:cubicBezTo>
                    <a:pt x="30706" y="15405"/>
                    <a:pt x="30688" y="15414"/>
                    <a:pt x="30671" y="15414"/>
                  </a:cubicBezTo>
                  <a:cubicBezTo>
                    <a:pt x="30668" y="15414"/>
                    <a:pt x="30665" y="15414"/>
                    <a:pt x="30662" y="15413"/>
                  </a:cubicBezTo>
                  <a:cubicBezTo>
                    <a:pt x="30580" y="15389"/>
                    <a:pt x="30499" y="15360"/>
                    <a:pt x="30444" y="15342"/>
                  </a:cubicBezTo>
                  <a:cubicBezTo>
                    <a:pt x="30272" y="15078"/>
                    <a:pt x="30334" y="14866"/>
                    <a:pt x="30503" y="14665"/>
                  </a:cubicBezTo>
                  <a:cubicBezTo>
                    <a:pt x="30574" y="14584"/>
                    <a:pt x="30639" y="14499"/>
                    <a:pt x="30707" y="14417"/>
                  </a:cubicBezTo>
                  <a:cubicBezTo>
                    <a:pt x="30708" y="14415"/>
                    <a:pt x="30710" y="14415"/>
                    <a:pt x="30713" y="14415"/>
                  </a:cubicBezTo>
                  <a:close/>
                  <a:moveTo>
                    <a:pt x="34037" y="1111"/>
                  </a:moveTo>
                  <a:cubicBezTo>
                    <a:pt x="34191" y="1214"/>
                    <a:pt x="34238" y="1344"/>
                    <a:pt x="34293" y="1461"/>
                  </a:cubicBezTo>
                  <a:cubicBezTo>
                    <a:pt x="34492" y="1886"/>
                    <a:pt x="34601" y="2336"/>
                    <a:pt x="34680" y="2796"/>
                  </a:cubicBezTo>
                  <a:cubicBezTo>
                    <a:pt x="34700" y="2913"/>
                    <a:pt x="34669" y="3009"/>
                    <a:pt x="34603" y="3107"/>
                  </a:cubicBezTo>
                  <a:cubicBezTo>
                    <a:pt x="34274" y="3593"/>
                    <a:pt x="34009" y="4116"/>
                    <a:pt x="33765" y="4650"/>
                  </a:cubicBezTo>
                  <a:cubicBezTo>
                    <a:pt x="33619" y="4973"/>
                    <a:pt x="33488" y="5301"/>
                    <a:pt x="33377" y="5635"/>
                  </a:cubicBezTo>
                  <a:cubicBezTo>
                    <a:pt x="33042" y="6631"/>
                    <a:pt x="32713" y="7628"/>
                    <a:pt x="32396" y="8630"/>
                  </a:cubicBezTo>
                  <a:cubicBezTo>
                    <a:pt x="32158" y="9389"/>
                    <a:pt x="31939" y="10153"/>
                    <a:pt x="31779" y="10934"/>
                  </a:cubicBezTo>
                  <a:cubicBezTo>
                    <a:pt x="31621" y="11698"/>
                    <a:pt x="31650" y="12453"/>
                    <a:pt x="31825" y="13205"/>
                  </a:cubicBezTo>
                  <a:cubicBezTo>
                    <a:pt x="31909" y="13559"/>
                    <a:pt x="32000" y="13913"/>
                    <a:pt x="32101" y="14265"/>
                  </a:cubicBezTo>
                  <a:cubicBezTo>
                    <a:pt x="32207" y="14634"/>
                    <a:pt x="32230" y="15004"/>
                    <a:pt x="32184" y="15381"/>
                  </a:cubicBezTo>
                  <a:cubicBezTo>
                    <a:pt x="32174" y="15457"/>
                    <a:pt x="32145" y="15529"/>
                    <a:pt x="32127" y="15594"/>
                  </a:cubicBezTo>
                  <a:cubicBezTo>
                    <a:pt x="31908" y="15626"/>
                    <a:pt x="31758" y="15643"/>
                    <a:pt x="31631" y="15643"/>
                  </a:cubicBezTo>
                  <a:cubicBezTo>
                    <a:pt x="31484" y="15643"/>
                    <a:pt x="31369" y="15620"/>
                    <a:pt x="31213" y="15574"/>
                  </a:cubicBezTo>
                  <a:cubicBezTo>
                    <a:pt x="31177" y="15452"/>
                    <a:pt x="31190" y="15321"/>
                    <a:pt x="31203" y="15190"/>
                  </a:cubicBezTo>
                  <a:cubicBezTo>
                    <a:pt x="31245" y="14749"/>
                    <a:pt x="31254" y="14307"/>
                    <a:pt x="31234" y="13863"/>
                  </a:cubicBezTo>
                  <a:cubicBezTo>
                    <a:pt x="31229" y="13743"/>
                    <a:pt x="31232" y="13620"/>
                    <a:pt x="31239" y="13498"/>
                  </a:cubicBezTo>
                  <a:cubicBezTo>
                    <a:pt x="31284" y="12878"/>
                    <a:pt x="31239" y="12262"/>
                    <a:pt x="31205" y="11643"/>
                  </a:cubicBezTo>
                  <a:cubicBezTo>
                    <a:pt x="31182" y="11213"/>
                    <a:pt x="31153" y="10781"/>
                    <a:pt x="31138" y="10351"/>
                  </a:cubicBezTo>
                  <a:cubicBezTo>
                    <a:pt x="31122" y="9897"/>
                    <a:pt x="31082" y="9444"/>
                    <a:pt x="31011" y="8996"/>
                  </a:cubicBezTo>
                  <a:cubicBezTo>
                    <a:pt x="30992" y="8869"/>
                    <a:pt x="31001" y="8731"/>
                    <a:pt x="31018" y="8601"/>
                  </a:cubicBezTo>
                  <a:cubicBezTo>
                    <a:pt x="31101" y="7965"/>
                    <a:pt x="31231" y="7337"/>
                    <a:pt x="31375" y="6711"/>
                  </a:cubicBezTo>
                  <a:cubicBezTo>
                    <a:pt x="31484" y="6238"/>
                    <a:pt x="31553" y="5755"/>
                    <a:pt x="31657" y="5279"/>
                  </a:cubicBezTo>
                  <a:cubicBezTo>
                    <a:pt x="31717" y="5000"/>
                    <a:pt x="31786" y="4718"/>
                    <a:pt x="31890" y="4452"/>
                  </a:cubicBezTo>
                  <a:cubicBezTo>
                    <a:pt x="32081" y="3969"/>
                    <a:pt x="32297" y="3496"/>
                    <a:pt x="32512" y="3022"/>
                  </a:cubicBezTo>
                  <a:cubicBezTo>
                    <a:pt x="32713" y="2581"/>
                    <a:pt x="32959" y="2160"/>
                    <a:pt x="33271" y="1784"/>
                  </a:cubicBezTo>
                  <a:cubicBezTo>
                    <a:pt x="33432" y="1588"/>
                    <a:pt x="33623" y="1416"/>
                    <a:pt x="33808" y="1243"/>
                  </a:cubicBezTo>
                  <a:cubicBezTo>
                    <a:pt x="33870" y="1185"/>
                    <a:pt x="33957" y="1156"/>
                    <a:pt x="34037" y="1111"/>
                  </a:cubicBezTo>
                  <a:close/>
                  <a:moveTo>
                    <a:pt x="26677" y="2761"/>
                  </a:moveTo>
                  <a:cubicBezTo>
                    <a:pt x="26742" y="2809"/>
                    <a:pt x="26798" y="2839"/>
                    <a:pt x="26841" y="2881"/>
                  </a:cubicBezTo>
                  <a:cubicBezTo>
                    <a:pt x="27249" y="3281"/>
                    <a:pt x="27553" y="3753"/>
                    <a:pt x="27802" y="4264"/>
                  </a:cubicBezTo>
                  <a:cubicBezTo>
                    <a:pt x="27997" y="4663"/>
                    <a:pt x="28136" y="5084"/>
                    <a:pt x="28240" y="5514"/>
                  </a:cubicBezTo>
                  <a:cubicBezTo>
                    <a:pt x="28510" y="6620"/>
                    <a:pt x="28778" y="7726"/>
                    <a:pt x="29018" y="8840"/>
                  </a:cubicBezTo>
                  <a:cubicBezTo>
                    <a:pt x="29171" y="9556"/>
                    <a:pt x="29215" y="10288"/>
                    <a:pt x="29186" y="11019"/>
                  </a:cubicBezTo>
                  <a:cubicBezTo>
                    <a:pt x="29173" y="11339"/>
                    <a:pt x="29115" y="11657"/>
                    <a:pt x="29069" y="11974"/>
                  </a:cubicBezTo>
                  <a:cubicBezTo>
                    <a:pt x="28966" y="12654"/>
                    <a:pt x="28917" y="13338"/>
                    <a:pt x="28911" y="14025"/>
                  </a:cubicBezTo>
                  <a:cubicBezTo>
                    <a:pt x="28910" y="14266"/>
                    <a:pt x="28918" y="14511"/>
                    <a:pt x="28925" y="14752"/>
                  </a:cubicBezTo>
                  <a:cubicBezTo>
                    <a:pt x="28931" y="14987"/>
                    <a:pt x="28967" y="15214"/>
                    <a:pt x="29099" y="15425"/>
                  </a:cubicBezTo>
                  <a:cubicBezTo>
                    <a:pt x="29005" y="15529"/>
                    <a:pt x="28881" y="15545"/>
                    <a:pt x="28774" y="15595"/>
                  </a:cubicBezTo>
                  <a:cubicBezTo>
                    <a:pt x="28677" y="15640"/>
                    <a:pt x="28573" y="15675"/>
                    <a:pt x="28463" y="15720"/>
                  </a:cubicBezTo>
                  <a:cubicBezTo>
                    <a:pt x="28451" y="15668"/>
                    <a:pt x="28434" y="15634"/>
                    <a:pt x="28440" y="15605"/>
                  </a:cubicBezTo>
                  <a:cubicBezTo>
                    <a:pt x="28577" y="14838"/>
                    <a:pt x="28461" y="14087"/>
                    <a:pt x="28305" y="13335"/>
                  </a:cubicBezTo>
                  <a:cubicBezTo>
                    <a:pt x="28197" y="12806"/>
                    <a:pt x="28101" y="12270"/>
                    <a:pt x="28027" y="11734"/>
                  </a:cubicBezTo>
                  <a:cubicBezTo>
                    <a:pt x="27980" y="11384"/>
                    <a:pt x="27977" y="11027"/>
                    <a:pt x="27965" y="10674"/>
                  </a:cubicBezTo>
                  <a:cubicBezTo>
                    <a:pt x="27951" y="10220"/>
                    <a:pt x="27954" y="9767"/>
                    <a:pt x="27941" y="9313"/>
                  </a:cubicBezTo>
                  <a:cubicBezTo>
                    <a:pt x="27907" y="8144"/>
                    <a:pt x="27696" y="7006"/>
                    <a:pt x="27365" y="5887"/>
                  </a:cubicBezTo>
                  <a:cubicBezTo>
                    <a:pt x="27170" y="5229"/>
                    <a:pt x="26970" y="4575"/>
                    <a:pt x="26784" y="3914"/>
                  </a:cubicBezTo>
                  <a:cubicBezTo>
                    <a:pt x="26714" y="3671"/>
                    <a:pt x="26675" y="3418"/>
                    <a:pt x="26632" y="3168"/>
                  </a:cubicBezTo>
                  <a:cubicBezTo>
                    <a:pt x="26610" y="3039"/>
                    <a:pt x="26601" y="2907"/>
                    <a:pt x="26677" y="2761"/>
                  </a:cubicBezTo>
                  <a:close/>
                  <a:moveTo>
                    <a:pt x="35367" y="3153"/>
                  </a:moveTo>
                  <a:cubicBezTo>
                    <a:pt x="35404" y="3153"/>
                    <a:pt x="35443" y="3157"/>
                    <a:pt x="35483" y="3166"/>
                  </a:cubicBezTo>
                  <a:cubicBezTo>
                    <a:pt x="35548" y="3283"/>
                    <a:pt x="35515" y="3396"/>
                    <a:pt x="35504" y="3503"/>
                  </a:cubicBezTo>
                  <a:cubicBezTo>
                    <a:pt x="35425" y="4208"/>
                    <a:pt x="35441" y="4916"/>
                    <a:pt x="35426" y="5623"/>
                  </a:cubicBezTo>
                  <a:cubicBezTo>
                    <a:pt x="35397" y="7068"/>
                    <a:pt x="35204" y="8487"/>
                    <a:pt x="34734" y="9861"/>
                  </a:cubicBezTo>
                  <a:cubicBezTo>
                    <a:pt x="34463" y="10649"/>
                    <a:pt x="34320" y="11462"/>
                    <a:pt x="34177" y="12279"/>
                  </a:cubicBezTo>
                  <a:cubicBezTo>
                    <a:pt x="34090" y="12778"/>
                    <a:pt x="33971" y="13276"/>
                    <a:pt x="33836" y="13764"/>
                  </a:cubicBezTo>
                  <a:cubicBezTo>
                    <a:pt x="33756" y="14049"/>
                    <a:pt x="33634" y="14326"/>
                    <a:pt x="33504" y="14593"/>
                  </a:cubicBezTo>
                  <a:cubicBezTo>
                    <a:pt x="33324" y="14962"/>
                    <a:pt x="33172" y="15341"/>
                    <a:pt x="33053" y="15733"/>
                  </a:cubicBezTo>
                  <a:cubicBezTo>
                    <a:pt x="33026" y="15814"/>
                    <a:pt x="32989" y="15892"/>
                    <a:pt x="32952" y="15993"/>
                  </a:cubicBezTo>
                  <a:cubicBezTo>
                    <a:pt x="32814" y="15905"/>
                    <a:pt x="32694" y="15828"/>
                    <a:pt x="32576" y="15753"/>
                  </a:cubicBezTo>
                  <a:cubicBezTo>
                    <a:pt x="32586" y="15646"/>
                    <a:pt x="32589" y="15558"/>
                    <a:pt x="32605" y="15472"/>
                  </a:cubicBezTo>
                  <a:cubicBezTo>
                    <a:pt x="32694" y="15018"/>
                    <a:pt x="32670" y="14574"/>
                    <a:pt x="32545" y="14127"/>
                  </a:cubicBezTo>
                  <a:cubicBezTo>
                    <a:pt x="32430" y="13714"/>
                    <a:pt x="32337" y="13291"/>
                    <a:pt x="32237" y="12872"/>
                  </a:cubicBezTo>
                  <a:cubicBezTo>
                    <a:pt x="32073" y="12178"/>
                    <a:pt x="32114" y="11487"/>
                    <a:pt x="32285" y="10802"/>
                  </a:cubicBezTo>
                  <a:cubicBezTo>
                    <a:pt x="32463" y="10085"/>
                    <a:pt x="32661" y="9371"/>
                    <a:pt x="32878" y="8663"/>
                  </a:cubicBezTo>
                  <a:cubicBezTo>
                    <a:pt x="33160" y="7745"/>
                    <a:pt x="33480" y="6838"/>
                    <a:pt x="33769" y="5921"/>
                  </a:cubicBezTo>
                  <a:cubicBezTo>
                    <a:pt x="34032" y="5083"/>
                    <a:pt x="34430" y="4307"/>
                    <a:pt x="34870" y="3551"/>
                  </a:cubicBezTo>
                  <a:cubicBezTo>
                    <a:pt x="34919" y="3467"/>
                    <a:pt x="34978" y="3385"/>
                    <a:pt x="35043" y="3309"/>
                  </a:cubicBezTo>
                  <a:cubicBezTo>
                    <a:pt x="35133" y="3204"/>
                    <a:pt x="35242" y="3153"/>
                    <a:pt x="35367" y="3153"/>
                  </a:cubicBezTo>
                  <a:close/>
                  <a:moveTo>
                    <a:pt x="36048" y="3121"/>
                  </a:moveTo>
                  <a:cubicBezTo>
                    <a:pt x="36197" y="3354"/>
                    <a:pt x="36219" y="3609"/>
                    <a:pt x="36233" y="3860"/>
                  </a:cubicBezTo>
                  <a:cubicBezTo>
                    <a:pt x="36249" y="4148"/>
                    <a:pt x="36248" y="4436"/>
                    <a:pt x="36242" y="4722"/>
                  </a:cubicBezTo>
                  <a:cubicBezTo>
                    <a:pt x="36222" y="5697"/>
                    <a:pt x="36202" y="6669"/>
                    <a:pt x="36173" y="7644"/>
                  </a:cubicBezTo>
                  <a:cubicBezTo>
                    <a:pt x="36164" y="7953"/>
                    <a:pt x="36125" y="8263"/>
                    <a:pt x="36096" y="8569"/>
                  </a:cubicBezTo>
                  <a:cubicBezTo>
                    <a:pt x="35995" y="9685"/>
                    <a:pt x="35773" y="10779"/>
                    <a:pt x="35520" y="11870"/>
                  </a:cubicBezTo>
                  <a:cubicBezTo>
                    <a:pt x="35377" y="12486"/>
                    <a:pt x="35157" y="13075"/>
                    <a:pt x="34874" y="13641"/>
                  </a:cubicBezTo>
                  <a:cubicBezTo>
                    <a:pt x="34739" y="13909"/>
                    <a:pt x="34602" y="14174"/>
                    <a:pt x="34452" y="14431"/>
                  </a:cubicBezTo>
                  <a:cubicBezTo>
                    <a:pt x="34136" y="14971"/>
                    <a:pt x="33921" y="15548"/>
                    <a:pt x="33785" y="16157"/>
                  </a:cubicBezTo>
                  <a:cubicBezTo>
                    <a:pt x="33776" y="16200"/>
                    <a:pt x="33762" y="16242"/>
                    <a:pt x="33749" y="16284"/>
                  </a:cubicBezTo>
                  <a:cubicBezTo>
                    <a:pt x="33746" y="16292"/>
                    <a:pt x="33736" y="16301"/>
                    <a:pt x="33718" y="16326"/>
                  </a:cubicBezTo>
                  <a:cubicBezTo>
                    <a:pt x="33712" y="16326"/>
                    <a:pt x="33706" y="16326"/>
                    <a:pt x="33700" y="16326"/>
                  </a:cubicBezTo>
                  <a:cubicBezTo>
                    <a:pt x="33590" y="16326"/>
                    <a:pt x="33494" y="16257"/>
                    <a:pt x="33393" y="16211"/>
                  </a:cubicBezTo>
                  <a:cubicBezTo>
                    <a:pt x="33256" y="16152"/>
                    <a:pt x="33225" y="16094"/>
                    <a:pt x="33273" y="15950"/>
                  </a:cubicBezTo>
                  <a:cubicBezTo>
                    <a:pt x="33377" y="15634"/>
                    <a:pt x="33493" y="15323"/>
                    <a:pt x="33604" y="15011"/>
                  </a:cubicBezTo>
                  <a:cubicBezTo>
                    <a:pt x="33616" y="14981"/>
                    <a:pt x="33633" y="14952"/>
                    <a:pt x="33649" y="14923"/>
                  </a:cubicBezTo>
                  <a:cubicBezTo>
                    <a:pt x="34029" y="14224"/>
                    <a:pt x="34233" y="13468"/>
                    <a:pt x="34384" y="12694"/>
                  </a:cubicBezTo>
                  <a:cubicBezTo>
                    <a:pt x="34466" y="12260"/>
                    <a:pt x="34538" y="11822"/>
                    <a:pt x="34614" y="11387"/>
                  </a:cubicBezTo>
                  <a:cubicBezTo>
                    <a:pt x="34697" y="10895"/>
                    <a:pt x="34839" y="10418"/>
                    <a:pt x="34994" y="9943"/>
                  </a:cubicBezTo>
                  <a:cubicBezTo>
                    <a:pt x="35366" y="8825"/>
                    <a:pt x="35600" y="7679"/>
                    <a:pt x="35655" y="6500"/>
                  </a:cubicBezTo>
                  <a:cubicBezTo>
                    <a:pt x="35688" y="5770"/>
                    <a:pt x="35693" y="5039"/>
                    <a:pt x="35717" y="4309"/>
                  </a:cubicBezTo>
                  <a:cubicBezTo>
                    <a:pt x="35730" y="3934"/>
                    <a:pt x="35759" y="3561"/>
                    <a:pt x="35785" y="3153"/>
                  </a:cubicBezTo>
                  <a:cubicBezTo>
                    <a:pt x="35895" y="3142"/>
                    <a:pt x="35969" y="3132"/>
                    <a:pt x="36048" y="3121"/>
                  </a:cubicBezTo>
                  <a:close/>
                  <a:moveTo>
                    <a:pt x="21636" y="5058"/>
                  </a:moveTo>
                  <a:lnTo>
                    <a:pt x="21636" y="5058"/>
                  </a:lnTo>
                  <a:cubicBezTo>
                    <a:pt x="21785" y="5081"/>
                    <a:pt x="21872" y="5174"/>
                    <a:pt x="21953" y="5258"/>
                  </a:cubicBezTo>
                  <a:cubicBezTo>
                    <a:pt x="22151" y="5464"/>
                    <a:pt x="22349" y="5676"/>
                    <a:pt x="22532" y="5897"/>
                  </a:cubicBezTo>
                  <a:cubicBezTo>
                    <a:pt x="23287" y="6812"/>
                    <a:pt x="23891" y="7830"/>
                    <a:pt x="24494" y="8849"/>
                  </a:cubicBezTo>
                  <a:cubicBezTo>
                    <a:pt x="24700" y="9190"/>
                    <a:pt x="24889" y="9541"/>
                    <a:pt x="25080" y="9888"/>
                  </a:cubicBezTo>
                  <a:cubicBezTo>
                    <a:pt x="25128" y="9975"/>
                    <a:pt x="25177" y="10066"/>
                    <a:pt x="25194" y="10160"/>
                  </a:cubicBezTo>
                  <a:cubicBezTo>
                    <a:pt x="25249" y="10447"/>
                    <a:pt x="25369" y="10708"/>
                    <a:pt x="25485" y="10969"/>
                  </a:cubicBezTo>
                  <a:cubicBezTo>
                    <a:pt x="25661" y="11364"/>
                    <a:pt x="25836" y="11757"/>
                    <a:pt x="26023" y="12146"/>
                  </a:cubicBezTo>
                  <a:cubicBezTo>
                    <a:pt x="26204" y="12524"/>
                    <a:pt x="26396" y="12898"/>
                    <a:pt x="26590" y="13270"/>
                  </a:cubicBezTo>
                  <a:cubicBezTo>
                    <a:pt x="26844" y="13760"/>
                    <a:pt x="27105" y="14249"/>
                    <a:pt x="27361" y="14738"/>
                  </a:cubicBezTo>
                  <a:cubicBezTo>
                    <a:pt x="27586" y="15175"/>
                    <a:pt x="27712" y="15642"/>
                    <a:pt x="27794" y="16125"/>
                  </a:cubicBezTo>
                  <a:cubicBezTo>
                    <a:pt x="27797" y="16145"/>
                    <a:pt x="27789" y="16168"/>
                    <a:pt x="27781" y="16213"/>
                  </a:cubicBezTo>
                  <a:cubicBezTo>
                    <a:pt x="27740" y="16233"/>
                    <a:pt x="27711" y="16253"/>
                    <a:pt x="27680" y="16261"/>
                  </a:cubicBezTo>
                  <a:cubicBezTo>
                    <a:pt x="27550" y="16288"/>
                    <a:pt x="27420" y="16310"/>
                    <a:pt x="27275" y="16336"/>
                  </a:cubicBezTo>
                  <a:cubicBezTo>
                    <a:pt x="27228" y="16281"/>
                    <a:pt x="27177" y="16224"/>
                    <a:pt x="27131" y="16165"/>
                  </a:cubicBezTo>
                  <a:cubicBezTo>
                    <a:pt x="26734" y="15655"/>
                    <a:pt x="26409" y="15107"/>
                    <a:pt x="26162" y="14511"/>
                  </a:cubicBezTo>
                  <a:cubicBezTo>
                    <a:pt x="26063" y="14275"/>
                    <a:pt x="25955" y="14044"/>
                    <a:pt x="25829" y="13824"/>
                  </a:cubicBezTo>
                  <a:cubicBezTo>
                    <a:pt x="25569" y="13368"/>
                    <a:pt x="25397" y="12879"/>
                    <a:pt x="25258" y="12379"/>
                  </a:cubicBezTo>
                  <a:cubicBezTo>
                    <a:pt x="24986" y="11407"/>
                    <a:pt x="24613" y="10476"/>
                    <a:pt x="24183" y="9563"/>
                  </a:cubicBezTo>
                  <a:cubicBezTo>
                    <a:pt x="23930" y="9021"/>
                    <a:pt x="23639" y="8501"/>
                    <a:pt x="23292" y="8011"/>
                  </a:cubicBezTo>
                  <a:cubicBezTo>
                    <a:pt x="23031" y="7641"/>
                    <a:pt x="22773" y="7268"/>
                    <a:pt x="22510" y="6898"/>
                  </a:cubicBezTo>
                  <a:cubicBezTo>
                    <a:pt x="22140" y="6374"/>
                    <a:pt x="21869" y="5796"/>
                    <a:pt x="21652" y="5188"/>
                  </a:cubicBezTo>
                  <a:cubicBezTo>
                    <a:pt x="21641" y="5149"/>
                    <a:pt x="21642" y="5106"/>
                    <a:pt x="21636" y="5058"/>
                  </a:cubicBezTo>
                  <a:close/>
                  <a:moveTo>
                    <a:pt x="35373" y="13775"/>
                  </a:moveTo>
                  <a:cubicBezTo>
                    <a:pt x="35384" y="13899"/>
                    <a:pt x="35311" y="13997"/>
                    <a:pt x="35264" y="14101"/>
                  </a:cubicBezTo>
                  <a:cubicBezTo>
                    <a:pt x="35072" y="14525"/>
                    <a:pt x="34891" y="14953"/>
                    <a:pt x="34797" y="15410"/>
                  </a:cubicBezTo>
                  <a:cubicBezTo>
                    <a:pt x="34741" y="15682"/>
                    <a:pt x="34703" y="15955"/>
                    <a:pt x="34650" y="16226"/>
                  </a:cubicBezTo>
                  <a:cubicBezTo>
                    <a:pt x="34616" y="16373"/>
                    <a:pt x="34588" y="16528"/>
                    <a:pt x="34470" y="16663"/>
                  </a:cubicBezTo>
                  <a:cubicBezTo>
                    <a:pt x="34382" y="16627"/>
                    <a:pt x="34293" y="16590"/>
                    <a:pt x="34190" y="16551"/>
                  </a:cubicBezTo>
                  <a:cubicBezTo>
                    <a:pt x="34278" y="16045"/>
                    <a:pt x="34400" y="15564"/>
                    <a:pt x="34625" y="15120"/>
                  </a:cubicBezTo>
                  <a:cubicBezTo>
                    <a:pt x="34849" y="14677"/>
                    <a:pt x="35092" y="14240"/>
                    <a:pt x="35327" y="13803"/>
                  </a:cubicBezTo>
                  <a:cubicBezTo>
                    <a:pt x="35334" y="13789"/>
                    <a:pt x="35354" y="13783"/>
                    <a:pt x="35373" y="13775"/>
                  </a:cubicBezTo>
                  <a:close/>
                  <a:moveTo>
                    <a:pt x="41414" y="8324"/>
                  </a:moveTo>
                  <a:cubicBezTo>
                    <a:pt x="41453" y="8324"/>
                    <a:pt x="41497" y="8336"/>
                    <a:pt x="41557" y="8342"/>
                  </a:cubicBezTo>
                  <a:cubicBezTo>
                    <a:pt x="41528" y="8415"/>
                    <a:pt x="41514" y="8465"/>
                    <a:pt x="41488" y="8510"/>
                  </a:cubicBezTo>
                  <a:cubicBezTo>
                    <a:pt x="41263" y="8892"/>
                    <a:pt x="41042" y="9274"/>
                    <a:pt x="40814" y="9651"/>
                  </a:cubicBezTo>
                  <a:cubicBezTo>
                    <a:pt x="40458" y="10243"/>
                    <a:pt x="40031" y="10774"/>
                    <a:pt x="39518" y="11238"/>
                  </a:cubicBezTo>
                  <a:cubicBezTo>
                    <a:pt x="39362" y="11380"/>
                    <a:pt x="39213" y="11526"/>
                    <a:pt x="39062" y="11675"/>
                  </a:cubicBezTo>
                  <a:cubicBezTo>
                    <a:pt x="38624" y="12101"/>
                    <a:pt x="38245" y="12573"/>
                    <a:pt x="37911" y="13085"/>
                  </a:cubicBezTo>
                  <a:cubicBezTo>
                    <a:pt x="37717" y="13381"/>
                    <a:pt x="37528" y="13679"/>
                    <a:pt x="37337" y="13977"/>
                  </a:cubicBezTo>
                  <a:cubicBezTo>
                    <a:pt x="36985" y="14528"/>
                    <a:pt x="36583" y="15040"/>
                    <a:pt x="36110" y="15494"/>
                  </a:cubicBezTo>
                  <a:cubicBezTo>
                    <a:pt x="35782" y="15808"/>
                    <a:pt x="35478" y="16145"/>
                    <a:pt x="35204" y="16507"/>
                  </a:cubicBezTo>
                  <a:cubicBezTo>
                    <a:pt x="35146" y="16582"/>
                    <a:pt x="35078" y="16651"/>
                    <a:pt x="35006" y="16736"/>
                  </a:cubicBezTo>
                  <a:cubicBezTo>
                    <a:pt x="34997" y="16687"/>
                    <a:pt x="34982" y="16664"/>
                    <a:pt x="34990" y="16645"/>
                  </a:cubicBezTo>
                  <a:cubicBezTo>
                    <a:pt x="35117" y="16278"/>
                    <a:pt x="35170" y="15895"/>
                    <a:pt x="35259" y="15519"/>
                  </a:cubicBezTo>
                  <a:cubicBezTo>
                    <a:pt x="35329" y="15219"/>
                    <a:pt x="35426" y="14923"/>
                    <a:pt x="35546" y="14641"/>
                  </a:cubicBezTo>
                  <a:cubicBezTo>
                    <a:pt x="35765" y="14122"/>
                    <a:pt x="35999" y="13610"/>
                    <a:pt x="36186" y="13079"/>
                  </a:cubicBezTo>
                  <a:cubicBezTo>
                    <a:pt x="36303" y="12742"/>
                    <a:pt x="36491" y="12443"/>
                    <a:pt x="36709" y="12161"/>
                  </a:cubicBezTo>
                  <a:cubicBezTo>
                    <a:pt x="36913" y="11899"/>
                    <a:pt x="37119" y="11638"/>
                    <a:pt x="37331" y="11385"/>
                  </a:cubicBezTo>
                  <a:cubicBezTo>
                    <a:pt x="37688" y="10962"/>
                    <a:pt x="38050" y="10542"/>
                    <a:pt x="38414" y="10129"/>
                  </a:cubicBezTo>
                  <a:cubicBezTo>
                    <a:pt x="38589" y="9929"/>
                    <a:pt x="38777" y="9741"/>
                    <a:pt x="38965" y="9556"/>
                  </a:cubicBezTo>
                  <a:cubicBezTo>
                    <a:pt x="39511" y="9015"/>
                    <a:pt x="40169" y="8661"/>
                    <a:pt x="40893" y="8425"/>
                  </a:cubicBezTo>
                  <a:cubicBezTo>
                    <a:pt x="41048" y="8374"/>
                    <a:pt x="41217" y="8355"/>
                    <a:pt x="41379" y="8328"/>
                  </a:cubicBezTo>
                  <a:cubicBezTo>
                    <a:pt x="41390" y="8325"/>
                    <a:pt x="41402" y="8324"/>
                    <a:pt x="41414" y="8324"/>
                  </a:cubicBezTo>
                  <a:close/>
                  <a:moveTo>
                    <a:pt x="17484" y="8259"/>
                  </a:moveTo>
                  <a:cubicBezTo>
                    <a:pt x="17572" y="8334"/>
                    <a:pt x="17659" y="8400"/>
                    <a:pt x="17739" y="8474"/>
                  </a:cubicBezTo>
                  <a:cubicBezTo>
                    <a:pt x="18466" y="9147"/>
                    <a:pt x="19269" y="9711"/>
                    <a:pt x="20129" y="10201"/>
                  </a:cubicBezTo>
                  <a:cubicBezTo>
                    <a:pt x="20667" y="10507"/>
                    <a:pt x="21194" y="10836"/>
                    <a:pt x="21717" y="11164"/>
                  </a:cubicBezTo>
                  <a:cubicBezTo>
                    <a:pt x="22689" y="11771"/>
                    <a:pt x="23586" y="12469"/>
                    <a:pt x="24377" y="13300"/>
                  </a:cubicBezTo>
                  <a:cubicBezTo>
                    <a:pt x="24714" y="13653"/>
                    <a:pt x="25054" y="14003"/>
                    <a:pt x="25386" y="14356"/>
                  </a:cubicBezTo>
                  <a:cubicBezTo>
                    <a:pt x="25629" y="14615"/>
                    <a:pt x="25845" y="14891"/>
                    <a:pt x="25982" y="15227"/>
                  </a:cubicBezTo>
                  <a:cubicBezTo>
                    <a:pt x="26104" y="15525"/>
                    <a:pt x="26279" y="15794"/>
                    <a:pt x="26473" y="16052"/>
                  </a:cubicBezTo>
                  <a:cubicBezTo>
                    <a:pt x="26580" y="16191"/>
                    <a:pt x="26678" y="16337"/>
                    <a:pt x="26785" y="16491"/>
                  </a:cubicBezTo>
                  <a:cubicBezTo>
                    <a:pt x="26688" y="16596"/>
                    <a:pt x="26570" y="16637"/>
                    <a:pt x="26471" y="16696"/>
                  </a:cubicBezTo>
                  <a:cubicBezTo>
                    <a:pt x="26377" y="16752"/>
                    <a:pt x="26277" y="16803"/>
                    <a:pt x="26165" y="16864"/>
                  </a:cubicBezTo>
                  <a:cubicBezTo>
                    <a:pt x="26091" y="16817"/>
                    <a:pt x="26013" y="16777"/>
                    <a:pt x="25946" y="16725"/>
                  </a:cubicBezTo>
                  <a:cubicBezTo>
                    <a:pt x="25807" y="16616"/>
                    <a:pt x="25676" y="16495"/>
                    <a:pt x="25534" y="16389"/>
                  </a:cubicBezTo>
                  <a:cubicBezTo>
                    <a:pt x="25279" y="16196"/>
                    <a:pt x="25028" y="15992"/>
                    <a:pt x="24757" y="15821"/>
                  </a:cubicBezTo>
                  <a:cubicBezTo>
                    <a:pt x="24202" y="15474"/>
                    <a:pt x="23677" y="15088"/>
                    <a:pt x="23181" y="14663"/>
                  </a:cubicBezTo>
                  <a:cubicBezTo>
                    <a:pt x="22112" y="13747"/>
                    <a:pt x="21035" y="12847"/>
                    <a:pt x="20008" y="11886"/>
                  </a:cubicBezTo>
                  <a:cubicBezTo>
                    <a:pt x="19071" y="11008"/>
                    <a:pt x="18285" y="10014"/>
                    <a:pt x="17598" y="8938"/>
                  </a:cubicBezTo>
                  <a:cubicBezTo>
                    <a:pt x="17528" y="8828"/>
                    <a:pt x="17475" y="8704"/>
                    <a:pt x="17425" y="8582"/>
                  </a:cubicBezTo>
                  <a:cubicBezTo>
                    <a:pt x="17379" y="8474"/>
                    <a:pt x="17392" y="8368"/>
                    <a:pt x="17484" y="8259"/>
                  </a:cubicBezTo>
                  <a:close/>
                  <a:moveTo>
                    <a:pt x="15375" y="7641"/>
                  </a:moveTo>
                  <a:cubicBezTo>
                    <a:pt x="15395" y="7641"/>
                    <a:pt x="15413" y="7643"/>
                    <a:pt x="15430" y="7648"/>
                  </a:cubicBezTo>
                  <a:cubicBezTo>
                    <a:pt x="15938" y="7796"/>
                    <a:pt x="16457" y="7904"/>
                    <a:pt x="16963" y="8095"/>
                  </a:cubicBezTo>
                  <a:cubicBezTo>
                    <a:pt x="16963" y="8149"/>
                    <a:pt x="16974" y="8193"/>
                    <a:pt x="16962" y="8232"/>
                  </a:cubicBezTo>
                  <a:cubicBezTo>
                    <a:pt x="16890" y="8471"/>
                    <a:pt x="16943" y="8692"/>
                    <a:pt x="17044" y="8906"/>
                  </a:cubicBezTo>
                  <a:cubicBezTo>
                    <a:pt x="17092" y="9006"/>
                    <a:pt x="17147" y="9102"/>
                    <a:pt x="17208" y="9196"/>
                  </a:cubicBezTo>
                  <a:cubicBezTo>
                    <a:pt x="17931" y="10330"/>
                    <a:pt x="18764" y="11365"/>
                    <a:pt x="19750" y="12285"/>
                  </a:cubicBezTo>
                  <a:cubicBezTo>
                    <a:pt x="20877" y="13333"/>
                    <a:pt x="22057" y="14317"/>
                    <a:pt x="23232" y="15309"/>
                  </a:cubicBezTo>
                  <a:cubicBezTo>
                    <a:pt x="23612" y="15632"/>
                    <a:pt x="24023" y="15914"/>
                    <a:pt x="24446" y="16174"/>
                  </a:cubicBezTo>
                  <a:cubicBezTo>
                    <a:pt x="24899" y="16452"/>
                    <a:pt x="25307" y="16790"/>
                    <a:pt x="25729" y="17114"/>
                  </a:cubicBezTo>
                  <a:cubicBezTo>
                    <a:pt x="25709" y="17157"/>
                    <a:pt x="25700" y="17192"/>
                    <a:pt x="25680" y="17214"/>
                  </a:cubicBezTo>
                  <a:cubicBezTo>
                    <a:pt x="25651" y="17244"/>
                    <a:pt x="25614" y="17267"/>
                    <a:pt x="25579" y="17295"/>
                  </a:cubicBezTo>
                  <a:cubicBezTo>
                    <a:pt x="25543" y="17273"/>
                    <a:pt x="25512" y="17259"/>
                    <a:pt x="25489" y="17237"/>
                  </a:cubicBezTo>
                  <a:cubicBezTo>
                    <a:pt x="24643" y="16427"/>
                    <a:pt x="23673" y="15796"/>
                    <a:pt x="22639" y="15256"/>
                  </a:cubicBezTo>
                  <a:cubicBezTo>
                    <a:pt x="22362" y="15112"/>
                    <a:pt x="22089" y="14972"/>
                    <a:pt x="21813" y="14827"/>
                  </a:cubicBezTo>
                  <a:cubicBezTo>
                    <a:pt x="21084" y="14441"/>
                    <a:pt x="20434" y="13948"/>
                    <a:pt x="19892" y="13320"/>
                  </a:cubicBezTo>
                  <a:cubicBezTo>
                    <a:pt x="19393" y="12745"/>
                    <a:pt x="18900" y="12162"/>
                    <a:pt x="18395" y="11589"/>
                  </a:cubicBezTo>
                  <a:cubicBezTo>
                    <a:pt x="17950" y="11083"/>
                    <a:pt x="17501" y="10577"/>
                    <a:pt x="17042" y="10085"/>
                  </a:cubicBezTo>
                  <a:cubicBezTo>
                    <a:pt x="16486" y="9494"/>
                    <a:pt x="15996" y="8856"/>
                    <a:pt x="15568" y="8169"/>
                  </a:cubicBezTo>
                  <a:cubicBezTo>
                    <a:pt x="15467" y="8004"/>
                    <a:pt x="15361" y="7838"/>
                    <a:pt x="15238" y="7647"/>
                  </a:cubicBezTo>
                  <a:cubicBezTo>
                    <a:pt x="15296" y="7647"/>
                    <a:pt x="15338" y="7641"/>
                    <a:pt x="15375" y="7641"/>
                  </a:cubicBezTo>
                  <a:close/>
                  <a:moveTo>
                    <a:pt x="41880" y="8386"/>
                  </a:moveTo>
                  <a:cubicBezTo>
                    <a:pt x="41936" y="8402"/>
                    <a:pt x="41978" y="8413"/>
                    <a:pt x="42018" y="8428"/>
                  </a:cubicBezTo>
                  <a:cubicBezTo>
                    <a:pt x="42115" y="8464"/>
                    <a:pt x="42157" y="8539"/>
                    <a:pt x="42137" y="8637"/>
                  </a:cubicBezTo>
                  <a:cubicBezTo>
                    <a:pt x="42101" y="8821"/>
                    <a:pt x="42072" y="9009"/>
                    <a:pt x="42013" y="9187"/>
                  </a:cubicBezTo>
                  <a:cubicBezTo>
                    <a:pt x="41845" y="9693"/>
                    <a:pt x="41758" y="10215"/>
                    <a:pt x="41700" y="10743"/>
                  </a:cubicBezTo>
                  <a:cubicBezTo>
                    <a:pt x="41664" y="11076"/>
                    <a:pt x="41580" y="11395"/>
                    <a:pt x="41462" y="11705"/>
                  </a:cubicBezTo>
                  <a:cubicBezTo>
                    <a:pt x="41112" y="12605"/>
                    <a:pt x="40644" y="13443"/>
                    <a:pt x="40128" y="14259"/>
                  </a:cubicBezTo>
                  <a:cubicBezTo>
                    <a:pt x="40030" y="14415"/>
                    <a:pt x="39890" y="14538"/>
                    <a:pt x="39809" y="14715"/>
                  </a:cubicBezTo>
                  <a:cubicBezTo>
                    <a:pt x="39733" y="14881"/>
                    <a:pt x="39593" y="15023"/>
                    <a:pt x="39477" y="15170"/>
                  </a:cubicBezTo>
                  <a:cubicBezTo>
                    <a:pt x="38974" y="15820"/>
                    <a:pt x="38362" y="16333"/>
                    <a:pt x="37597" y="16653"/>
                  </a:cubicBezTo>
                  <a:cubicBezTo>
                    <a:pt x="37055" y="16881"/>
                    <a:pt x="36534" y="17149"/>
                    <a:pt x="36076" y="17533"/>
                  </a:cubicBezTo>
                  <a:cubicBezTo>
                    <a:pt x="35911" y="17441"/>
                    <a:pt x="35818" y="17282"/>
                    <a:pt x="35685" y="17172"/>
                  </a:cubicBezTo>
                  <a:cubicBezTo>
                    <a:pt x="35558" y="17066"/>
                    <a:pt x="35428" y="16968"/>
                    <a:pt x="35288" y="16857"/>
                  </a:cubicBezTo>
                  <a:cubicBezTo>
                    <a:pt x="35493" y="16551"/>
                    <a:pt x="35724" y="16274"/>
                    <a:pt x="35975" y="16009"/>
                  </a:cubicBezTo>
                  <a:cubicBezTo>
                    <a:pt x="36082" y="15898"/>
                    <a:pt x="36190" y="15786"/>
                    <a:pt x="36301" y="15681"/>
                  </a:cubicBezTo>
                  <a:cubicBezTo>
                    <a:pt x="36784" y="15219"/>
                    <a:pt x="37192" y="14699"/>
                    <a:pt x="37551" y="14136"/>
                  </a:cubicBezTo>
                  <a:cubicBezTo>
                    <a:pt x="37730" y="13858"/>
                    <a:pt x="37908" y="13578"/>
                    <a:pt x="38089" y="13299"/>
                  </a:cubicBezTo>
                  <a:cubicBezTo>
                    <a:pt x="38468" y="12710"/>
                    <a:pt x="38912" y="12175"/>
                    <a:pt x="39424" y="11698"/>
                  </a:cubicBezTo>
                  <a:cubicBezTo>
                    <a:pt x="39456" y="11667"/>
                    <a:pt x="39487" y="11636"/>
                    <a:pt x="39519" y="11607"/>
                  </a:cubicBezTo>
                  <a:cubicBezTo>
                    <a:pt x="40300" y="10933"/>
                    <a:pt x="40893" y="10113"/>
                    <a:pt x="41385" y="9212"/>
                  </a:cubicBezTo>
                  <a:cubicBezTo>
                    <a:pt x="41501" y="8999"/>
                    <a:pt x="41621" y="8786"/>
                    <a:pt x="41742" y="8575"/>
                  </a:cubicBezTo>
                  <a:cubicBezTo>
                    <a:pt x="41781" y="8510"/>
                    <a:pt x="41832" y="8454"/>
                    <a:pt x="41880" y="8386"/>
                  </a:cubicBezTo>
                  <a:close/>
                  <a:moveTo>
                    <a:pt x="14950" y="7728"/>
                  </a:moveTo>
                  <a:cubicBezTo>
                    <a:pt x="15066" y="7900"/>
                    <a:pt x="15180" y="8059"/>
                    <a:pt x="15286" y="8227"/>
                  </a:cubicBezTo>
                  <a:cubicBezTo>
                    <a:pt x="15642" y="8801"/>
                    <a:pt x="16028" y="9355"/>
                    <a:pt x="16476" y="9862"/>
                  </a:cubicBezTo>
                  <a:cubicBezTo>
                    <a:pt x="16835" y="10269"/>
                    <a:pt x="17206" y="10665"/>
                    <a:pt x="17572" y="11067"/>
                  </a:cubicBezTo>
                  <a:cubicBezTo>
                    <a:pt x="17773" y="11287"/>
                    <a:pt x="17974" y="11510"/>
                    <a:pt x="18168" y="11735"/>
                  </a:cubicBezTo>
                  <a:cubicBezTo>
                    <a:pt x="18653" y="12296"/>
                    <a:pt x="19137" y="12858"/>
                    <a:pt x="19620" y="13422"/>
                  </a:cubicBezTo>
                  <a:cubicBezTo>
                    <a:pt x="20225" y="14130"/>
                    <a:pt x="20948" y="14687"/>
                    <a:pt x="21774" y="15112"/>
                  </a:cubicBezTo>
                  <a:cubicBezTo>
                    <a:pt x="22069" y="15264"/>
                    <a:pt x="22362" y="15417"/>
                    <a:pt x="22657" y="15572"/>
                  </a:cubicBezTo>
                  <a:cubicBezTo>
                    <a:pt x="23495" y="16009"/>
                    <a:pt x="24269" y="16543"/>
                    <a:pt x="25002" y="17136"/>
                  </a:cubicBezTo>
                  <a:cubicBezTo>
                    <a:pt x="25146" y="17253"/>
                    <a:pt x="25295" y="17368"/>
                    <a:pt x="25411" y="17533"/>
                  </a:cubicBezTo>
                  <a:cubicBezTo>
                    <a:pt x="25346" y="17642"/>
                    <a:pt x="25287" y="17743"/>
                    <a:pt x="25232" y="17833"/>
                  </a:cubicBezTo>
                  <a:cubicBezTo>
                    <a:pt x="25220" y="17835"/>
                    <a:pt x="25209" y="17836"/>
                    <a:pt x="25199" y="17836"/>
                  </a:cubicBezTo>
                  <a:cubicBezTo>
                    <a:pt x="25122" y="17836"/>
                    <a:pt x="25088" y="17782"/>
                    <a:pt x="25047" y="17745"/>
                  </a:cubicBezTo>
                  <a:cubicBezTo>
                    <a:pt x="24477" y="17250"/>
                    <a:pt x="23864" y="16813"/>
                    <a:pt x="23217" y="16427"/>
                  </a:cubicBezTo>
                  <a:cubicBezTo>
                    <a:pt x="22049" y="15727"/>
                    <a:pt x="20903" y="14991"/>
                    <a:pt x="19703" y="14347"/>
                  </a:cubicBezTo>
                  <a:cubicBezTo>
                    <a:pt x="19625" y="14307"/>
                    <a:pt x="19551" y="14256"/>
                    <a:pt x="19486" y="14198"/>
                  </a:cubicBezTo>
                  <a:cubicBezTo>
                    <a:pt x="18948" y="13728"/>
                    <a:pt x="18416" y="13263"/>
                    <a:pt x="17950" y="12725"/>
                  </a:cubicBezTo>
                  <a:cubicBezTo>
                    <a:pt x="17685" y="12415"/>
                    <a:pt x="17390" y="12126"/>
                    <a:pt x="17092" y="11848"/>
                  </a:cubicBezTo>
                  <a:cubicBezTo>
                    <a:pt x="16683" y="11468"/>
                    <a:pt x="16321" y="11054"/>
                    <a:pt x="16031" y="10578"/>
                  </a:cubicBezTo>
                  <a:cubicBezTo>
                    <a:pt x="15765" y="10144"/>
                    <a:pt x="15493" y="9715"/>
                    <a:pt x="15227" y="9281"/>
                  </a:cubicBezTo>
                  <a:cubicBezTo>
                    <a:pt x="15014" y="8937"/>
                    <a:pt x="14888" y="8561"/>
                    <a:pt x="14819" y="8165"/>
                  </a:cubicBezTo>
                  <a:cubicBezTo>
                    <a:pt x="14797" y="8039"/>
                    <a:pt x="14814" y="7923"/>
                    <a:pt x="14862" y="7809"/>
                  </a:cubicBezTo>
                  <a:cubicBezTo>
                    <a:pt x="14874" y="7781"/>
                    <a:pt x="14907" y="7765"/>
                    <a:pt x="14950" y="7728"/>
                  </a:cubicBezTo>
                  <a:close/>
                  <a:moveTo>
                    <a:pt x="12612" y="13316"/>
                  </a:moveTo>
                  <a:cubicBezTo>
                    <a:pt x="12667" y="13346"/>
                    <a:pt x="12714" y="13364"/>
                    <a:pt x="12753" y="13399"/>
                  </a:cubicBezTo>
                  <a:cubicBezTo>
                    <a:pt x="13213" y="13818"/>
                    <a:pt x="13722" y="14172"/>
                    <a:pt x="14255" y="14489"/>
                  </a:cubicBezTo>
                  <a:cubicBezTo>
                    <a:pt x="14875" y="14856"/>
                    <a:pt x="15465" y="15264"/>
                    <a:pt x="16045" y="15692"/>
                  </a:cubicBezTo>
                  <a:cubicBezTo>
                    <a:pt x="16453" y="15995"/>
                    <a:pt x="16880" y="16275"/>
                    <a:pt x="17305" y="16556"/>
                  </a:cubicBezTo>
                  <a:cubicBezTo>
                    <a:pt x="18064" y="17052"/>
                    <a:pt x="18829" y="17541"/>
                    <a:pt x="19590" y="18034"/>
                  </a:cubicBezTo>
                  <a:cubicBezTo>
                    <a:pt x="19627" y="18060"/>
                    <a:pt x="19655" y="18103"/>
                    <a:pt x="19685" y="18141"/>
                  </a:cubicBezTo>
                  <a:cubicBezTo>
                    <a:pt x="19626" y="18128"/>
                    <a:pt x="19565" y="18121"/>
                    <a:pt x="19512" y="18097"/>
                  </a:cubicBezTo>
                  <a:cubicBezTo>
                    <a:pt x="19089" y="17905"/>
                    <a:pt x="18663" y="17721"/>
                    <a:pt x="18246" y="17512"/>
                  </a:cubicBezTo>
                  <a:cubicBezTo>
                    <a:pt x="17833" y="17303"/>
                    <a:pt x="17418" y="17091"/>
                    <a:pt x="17027" y="16841"/>
                  </a:cubicBezTo>
                  <a:cubicBezTo>
                    <a:pt x="16214" y="16324"/>
                    <a:pt x="15417" y="15782"/>
                    <a:pt x="14616" y="15250"/>
                  </a:cubicBezTo>
                  <a:cubicBezTo>
                    <a:pt x="14376" y="15091"/>
                    <a:pt x="14135" y="14933"/>
                    <a:pt x="13905" y="14762"/>
                  </a:cubicBezTo>
                  <a:cubicBezTo>
                    <a:pt x="13552" y="14498"/>
                    <a:pt x="13202" y="14229"/>
                    <a:pt x="12862" y="13947"/>
                  </a:cubicBezTo>
                  <a:cubicBezTo>
                    <a:pt x="12613" y="13740"/>
                    <a:pt x="12606" y="13689"/>
                    <a:pt x="12612" y="13316"/>
                  </a:cubicBezTo>
                  <a:close/>
                  <a:moveTo>
                    <a:pt x="13148" y="14878"/>
                  </a:moveTo>
                  <a:cubicBezTo>
                    <a:pt x="13231" y="14878"/>
                    <a:pt x="13305" y="14910"/>
                    <a:pt x="13380" y="14963"/>
                  </a:cubicBezTo>
                  <a:cubicBezTo>
                    <a:pt x="13667" y="15170"/>
                    <a:pt x="13961" y="15368"/>
                    <a:pt x="14253" y="15566"/>
                  </a:cubicBezTo>
                  <a:cubicBezTo>
                    <a:pt x="15034" y="16089"/>
                    <a:pt x="15814" y="16612"/>
                    <a:pt x="16598" y="17130"/>
                  </a:cubicBezTo>
                  <a:cubicBezTo>
                    <a:pt x="17162" y="17502"/>
                    <a:pt x="17755" y="17818"/>
                    <a:pt x="18375" y="18090"/>
                  </a:cubicBezTo>
                  <a:cubicBezTo>
                    <a:pt x="18469" y="18131"/>
                    <a:pt x="18582" y="18155"/>
                    <a:pt x="18676" y="18275"/>
                  </a:cubicBezTo>
                  <a:cubicBezTo>
                    <a:pt x="18605" y="18281"/>
                    <a:pt x="18558" y="18291"/>
                    <a:pt x="18517" y="18291"/>
                  </a:cubicBezTo>
                  <a:cubicBezTo>
                    <a:pt x="18509" y="18291"/>
                    <a:pt x="18502" y="18290"/>
                    <a:pt x="18495" y="18290"/>
                  </a:cubicBezTo>
                  <a:cubicBezTo>
                    <a:pt x="18086" y="18262"/>
                    <a:pt x="17679" y="18216"/>
                    <a:pt x="17270" y="18194"/>
                  </a:cubicBezTo>
                  <a:cubicBezTo>
                    <a:pt x="16333" y="18144"/>
                    <a:pt x="15394" y="18105"/>
                    <a:pt x="14457" y="18057"/>
                  </a:cubicBezTo>
                  <a:cubicBezTo>
                    <a:pt x="14370" y="18054"/>
                    <a:pt x="14282" y="18041"/>
                    <a:pt x="14197" y="18018"/>
                  </a:cubicBezTo>
                  <a:cubicBezTo>
                    <a:pt x="13336" y="17778"/>
                    <a:pt x="12544" y="17402"/>
                    <a:pt x="11829" y="16859"/>
                  </a:cubicBezTo>
                  <a:cubicBezTo>
                    <a:pt x="11643" y="16718"/>
                    <a:pt x="11471" y="16564"/>
                    <a:pt x="11326" y="16379"/>
                  </a:cubicBezTo>
                  <a:cubicBezTo>
                    <a:pt x="11150" y="16152"/>
                    <a:pt x="10972" y="15928"/>
                    <a:pt x="10795" y="15700"/>
                  </a:cubicBezTo>
                  <a:cubicBezTo>
                    <a:pt x="10769" y="15666"/>
                    <a:pt x="10752" y="15626"/>
                    <a:pt x="10723" y="15571"/>
                  </a:cubicBezTo>
                  <a:cubicBezTo>
                    <a:pt x="10805" y="15525"/>
                    <a:pt x="10881" y="15477"/>
                    <a:pt x="10957" y="15439"/>
                  </a:cubicBezTo>
                  <a:cubicBezTo>
                    <a:pt x="11027" y="15407"/>
                    <a:pt x="11100" y="15378"/>
                    <a:pt x="11174" y="15358"/>
                  </a:cubicBezTo>
                  <a:cubicBezTo>
                    <a:pt x="11751" y="15209"/>
                    <a:pt x="12330" y="15062"/>
                    <a:pt x="12908" y="14916"/>
                  </a:cubicBezTo>
                  <a:cubicBezTo>
                    <a:pt x="12963" y="14903"/>
                    <a:pt x="13017" y="14897"/>
                    <a:pt x="13072" y="14887"/>
                  </a:cubicBezTo>
                  <a:cubicBezTo>
                    <a:pt x="13098" y="14881"/>
                    <a:pt x="13124" y="14878"/>
                    <a:pt x="13148" y="14878"/>
                  </a:cubicBezTo>
                  <a:close/>
                  <a:moveTo>
                    <a:pt x="13784" y="13025"/>
                  </a:moveTo>
                  <a:cubicBezTo>
                    <a:pt x="13821" y="13025"/>
                    <a:pt x="13857" y="13025"/>
                    <a:pt x="13893" y="13027"/>
                  </a:cubicBezTo>
                  <a:cubicBezTo>
                    <a:pt x="14605" y="13053"/>
                    <a:pt x="15302" y="13169"/>
                    <a:pt x="15979" y="13390"/>
                  </a:cubicBezTo>
                  <a:cubicBezTo>
                    <a:pt x="16681" y="13620"/>
                    <a:pt x="17383" y="13860"/>
                    <a:pt x="18080" y="14109"/>
                  </a:cubicBezTo>
                  <a:cubicBezTo>
                    <a:pt x="18518" y="14265"/>
                    <a:pt x="18938" y="14467"/>
                    <a:pt x="19345" y="14687"/>
                  </a:cubicBezTo>
                  <a:cubicBezTo>
                    <a:pt x="20719" y="15428"/>
                    <a:pt x="22043" y="16255"/>
                    <a:pt x="23366" y="17079"/>
                  </a:cubicBezTo>
                  <a:cubicBezTo>
                    <a:pt x="23814" y="17360"/>
                    <a:pt x="24224" y="17705"/>
                    <a:pt x="24646" y="18025"/>
                  </a:cubicBezTo>
                  <a:cubicBezTo>
                    <a:pt x="24708" y="18070"/>
                    <a:pt x="24762" y="18126"/>
                    <a:pt x="24811" y="18186"/>
                  </a:cubicBezTo>
                  <a:cubicBezTo>
                    <a:pt x="24857" y="18243"/>
                    <a:pt x="24838" y="18358"/>
                    <a:pt x="24773" y="18390"/>
                  </a:cubicBezTo>
                  <a:cubicBezTo>
                    <a:pt x="24695" y="18430"/>
                    <a:pt x="24611" y="18459"/>
                    <a:pt x="24520" y="18497"/>
                  </a:cubicBezTo>
                  <a:cubicBezTo>
                    <a:pt x="23894" y="18170"/>
                    <a:pt x="23255" y="17869"/>
                    <a:pt x="22659" y="17484"/>
                  </a:cubicBezTo>
                  <a:cubicBezTo>
                    <a:pt x="22307" y="17254"/>
                    <a:pt x="21953" y="17030"/>
                    <a:pt x="21596" y="16804"/>
                  </a:cubicBezTo>
                  <a:cubicBezTo>
                    <a:pt x="21213" y="16560"/>
                    <a:pt x="20808" y="16356"/>
                    <a:pt x="20387" y="16187"/>
                  </a:cubicBezTo>
                  <a:cubicBezTo>
                    <a:pt x="20038" y="16045"/>
                    <a:pt x="19691" y="15901"/>
                    <a:pt x="19348" y="15749"/>
                  </a:cubicBezTo>
                  <a:cubicBezTo>
                    <a:pt x="18586" y="15415"/>
                    <a:pt x="17851" y="15034"/>
                    <a:pt x="17160" y="14570"/>
                  </a:cubicBezTo>
                  <a:cubicBezTo>
                    <a:pt x="16877" y="14379"/>
                    <a:pt x="16582" y="14201"/>
                    <a:pt x="16284" y="14035"/>
                  </a:cubicBezTo>
                  <a:cubicBezTo>
                    <a:pt x="15475" y="13587"/>
                    <a:pt x="14622" y="13255"/>
                    <a:pt x="13708" y="13103"/>
                  </a:cubicBezTo>
                  <a:cubicBezTo>
                    <a:pt x="13659" y="13096"/>
                    <a:pt x="13610" y="13083"/>
                    <a:pt x="13560" y="13072"/>
                  </a:cubicBezTo>
                  <a:cubicBezTo>
                    <a:pt x="13563" y="13057"/>
                    <a:pt x="13565" y="13043"/>
                    <a:pt x="13566" y="13027"/>
                  </a:cubicBezTo>
                  <a:cubicBezTo>
                    <a:pt x="13639" y="13027"/>
                    <a:pt x="13711" y="13025"/>
                    <a:pt x="13784" y="13025"/>
                  </a:cubicBezTo>
                  <a:close/>
                  <a:moveTo>
                    <a:pt x="48229" y="10607"/>
                  </a:moveTo>
                  <a:cubicBezTo>
                    <a:pt x="48245" y="10607"/>
                    <a:pt x="48263" y="10622"/>
                    <a:pt x="48282" y="10630"/>
                  </a:cubicBezTo>
                  <a:cubicBezTo>
                    <a:pt x="48292" y="10701"/>
                    <a:pt x="48233" y="10727"/>
                    <a:pt x="48194" y="10758"/>
                  </a:cubicBezTo>
                  <a:cubicBezTo>
                    <a:pt x="47568" y="11257"/>
                    <a:pt x="47011" y="11826"/>
                    <a:pt x="46482" y="12421"/>
                  </a:cubicBezTo>
                  <a:cubicBezTo>
                    <a:pt x="45730" y="13265"/>
                    <a:pt x="44859" y="13954"/>
                    <a:pt x="43849" y="14463"/>
                  </a:cubicBezTo>
                  <a:cubicBezTo>
                    <a:pt x="43470" y="14655"/>
                    <a:pt x="43126" y="14892"/>
                    <a:pt x="42820" y="15186"/>
                  </a:cubicBezTo>
                  <a:cubicBezTo>
                    <a:pt x="42580" y="15417"/>
                    <a:pt x="42309" y="15595"/>
                    <a:pt x="42000" y="15733"/>
                  </a:cubicBezTo>
                  <a:cubicBezTo>
                    <a:pt x="41689" y="15872"/>
                    <a:pt x="41394" y="16052"/>
                    <a:pt x="41109" y="16240"/>
                  </a:cubicBezTo>
                  <a:cubicBezTo>
                    <a:pt x="40574" y="16595"/>
                    <a:pt x="40033" y="16940"/>
                    <a:pt x="39480" y="17264"/>
                  </a:cubicBezTo>
                  <a:cubicBezTo>
                    <a:pt x="38761" y="17681"/>
                    <a:pt x="38064" y="18129"/>
                    <a:pt x="37427" y="18664"/>
                  </a:cubicBezTo>
                  <a:cubicBezTo>
                    <a:pt x="37299" y="18770"/>
                    <a:pt x="37160" y="18858"/>
                    <a:pt x="37003" y="18971"/>
                  </a:cubicBezTo>
                  <a:cubicBezTo>
                    <a:pt x="36779" y="18602"/>
                    <a:pt x="36581" y="18271"/>
                    <a:pt x="36368" y="17924"/>
                  </a:cubicBezTo>
                  <a:cubicBezTo>
                    <a:pt x="36411" y="17882"/>
                    <a:pt x="36450" y="17828"/>
                    <a:pt x="36502" y="17795"/>
                  </a:cubicBezTo>
                  <a:cubicBezTo>
                    <a:pt x="36763" y="17629"/>
                    <a:pt x="37023" y="17462"/>
                    <a:pt x="37292" y="17309"/>
                  </a:cubicBezTo>
                  <a:cubicBezTo>
                    <a:pt x="37455" y="17217"/>
                    <a:pt x="37630" y="17144"/>
                    <a:pt x="37804" y="17072"/>
                  </a:cubicBezTo>
                  <a:cubicBezTo>
                    <a:pt x="38620" y="16729"/>
                    <a:pt x="39276" y="16184"/>
                    <a:pt x="39819" y="15494"/>
                  </a:cubicBezTo>
                  <a:cubicBezTo>
                    <a:pt x="39984" y="15286"/>
                    <a:pt x="40140" y="15069"/>
                    <a:pt x="40294" y="14853"/>
                  </a:cubicBezTo>
                  <a:cubicBezTo>
                    <a:pt x="40360" y="14764"/>
                    <a:pt x="40429" y="14680"/>
                    <a:pt x="40530" y="14628"/>
                  </a:cubicBezTo>
                  <a:cubicBezTo>
                    <a:pt x="40967" y="14404"/>
                    <a:pt x="41349" y="14100"/>
                    <a:pt x="41699" y="13760"/>
                  </a:cubicBezTo>
                  <a:cubicBezTo>
                    <a:pt x="42150" y="13325"/>
                    <a:pt x="42671" y="13007"/>
                    <a:pt x="43241" y="12745"/>
                  </a:cubicBezTo>
                  <a:cubicBezTo>
                    <a:pt x="43862" y="12457"/>
                    <a:pt x="44479" y="12153"/>
                    <a:pt x="45079" y="11824"/>
                  </a:cubicBezTo>
                  <a:cubicBezTo>
                    <a:pt x="45977" y="11335"/>
                    <a:pt x="46936" y="10998"/>
                    <a:pt x="47905" y="10684"/>
                  </a:cubicBezTo>
                  <a:cubicBezTo>
                    <a:pt x="48009" y="10649"/>
                    <a:pt x="48117" y="10630"/>
                    <a:pt x="48226" y="10607"/>
                  </a:cubicBezTo>
                  <a:cubicBezTo>
                    <a:pt x="48227" y="10607"/>
                    <a:pt x="48228" y="10607"/>
                    <a:pt x="48229" y="10607"/>
                  </a:cubicBezTo>
                  <a:close/>
                  <a:moveTo>
                    <a:pt x="13158" y="13368"/>
                  </a:moveTo>
                  <a:cubicBezTo>
                    <a:pt x="13802" y="13381"/>
                    <a:pt x="14404" y="13506"/>
                    <a:pt x="14985" y="13728"/>
                  </a:cubicBezTo>
                  <a:cubicBezTo>
                    <a:pt x="15461" y="13910"/>
                    <a:pt x="15921" y="14127"/>
                    <a:pt x="16359" y="14385"/>
                  </a:cubicBezTo>
                  <a:cubicBezTo>
                    <a:pt x="16531" y="14488"/>
                    <a:pt x="16705" y="14586"/>
                    <a:pt x="16868" y="14699"/>
                  </a:cubicBezTo>
                  <a:cubicBezTo>
                    <a:pt x="17820" y="15355"/>
                    <a:pt x="18851" y="15861"/>
                    <a:pt x="19924" y="16282"/>
                  </a:cubicBezTo>
                  <a:cubicBezTo>
                    <a:pt x="20650" y="16566"/>
                    <a:pt x="21331" y="16926"/>
                    <a:pt x="21976" y="17360"/>
                  </a:cubicBezTo>
                  <a:cubicBezTo>
                    <a:pt x="22031" y="17396"/>
                    <a:pt x="22089" y="17432"/>
                    <a:pt x="22143" y="17468"/>
                  </a:cubicBezTo>
                  <a:cubicBezTo>
                    <a:pt x="22718" y="17866"/>
                    <a:pt x="23328" y="18200"/>
                    <a:pt x="23952" y="18511"/>
                  </a:cubicBezTo>
                  <a:cubicBezTo>
                    <a:pt x="24089" y="18580"/>
                    <a:pt x="24225" y="18653"/>
                    <a:pt x="24374" y="18729"/>
                  </a:cubicBezTo>
                  <a:cubicBezTo>
                    <a:pt x="24355" y="18848"/>
                    <a:pt x="24284" y="18916"/>
                    <a:pt x="24224" y="18987"/>
                  </a:cubicBezTo>
                  <a:cubicBezTo>
                    <a:pt x="24205" y="18989"/>
                    <a:pt x="24185" y="18998"/>
                    <a:pt x="24170" y="18998"/>
                  </a:cubicBezTo>
                  <a:cubicBezTo>
                    <a:pt x="24166" y="18998"/>
                    <a:pt x="24162" y="18997"/>
                    <a:pt x="24159" y="18996"/>
                  </a:cubicBezTo>
                  <a:cubicBezTo>
                    <a:pt x="23430" y="18677"/>
                    <a:pt x="22660" y="18530"/>
                    <a:pt x="21872" y="18488"/>
                  </a:cubicBezTo>
                  <a:cubicBezTo>
                    <a:pt x="21113" y="18447"/>
                    <a:pt x="20416" y="18233"/>
                    <a:pt x="19778" y="17825"/>
                  </a:cubicBezTo>
                  <a:cubicBezTo>
                    <a:pt x="19562" y="17688"/>
                    <a:pt x="19350" y="17552"/>
                    <a:pt x="19134" y="17416"/>
                  </a:cubicBezTo>
                  <a:cubicBezTo>
                    <a:pt x="18577" y="17056"/>
                    <a:pt x="18015" y="16702"/>
                    <a:pt x="17464" y="16334"/>
                  </a:cubicBezTo>
                  <a:cubicBezTo>
                    <a:pt x="16985" y="16016"/>
                    <a:pt x="16508" y="15695"/>
                    <a:pt x="16045" y="15355"/>
                  </a:cubicBezTo>
                  <a:cubicBezTo>
                    <a:pt x="15562" y="15002"/>
                    <a:pt x="15069" y="14668"/>
                    <a:pt x="14561" y="14353"/>
                  </a:cubicBezTo>
                  <a:cubicBezTo>
                    <a:pt x="14156" y="14104"/>
                    <a:pt x="13769" y="13829"/>
                    <a:pt x="13375" y="13559"/>
                  </a:cubicBezTo>
                  <a:cubicBezTo>
                    <a:pt x="13296" y="13506"/>
                    <a:pt x="13231" y="13433"/>
                    <a:pt x="13158" y="13368"/>
                  </a:cubicBezTo>
                  <a:close/>
                  <a:moveTo>
                    <a:pt x="20380" y="18471"/>
                  </a:moveTo>
                  <a:cubicBezTo>
                    <a:pt x="20727" y="18567"/>
                    <a:pt x="21067" y="18690"/>
                    <a:pt x="21431" y="18724"/>
                  </a:cubicBezTo>
                  <a:cubicBezTo>
                    <a:pt x="21727" y="18751"/>
                    <a:pt x="22024" y="18777"/>
                    <a:pt x="22320" y="18806"/>
                  </a:cubicBezTo>
                  <a:cubicBezTo>
                    <a:pt x="22827" y="18858"/>
                    <a:pt x="23320" y="18971"/>
                    <a:pt x="23803" y="19131"/>
                  </a:cubicBezTo>
                  <a:cubicBezTo>
                    <a:pt x="23914" y="19169"/>
                    <a:pt x="24023" y="19221"/>
                    <a:pt x="24146" y="19273"/>
                  </a:cubicBezTo>
                  <a:cubicBezTo>
                    <a:pt x="24128" y="19366"/>
                    <a:pt x="24115" y="19437"/>
                    <a:pt x="24102" y="19500"/>
                  </a:cubicBezTo>
                  <a:cubicBezTo>
                    <a:pt x="24071" y="19509"/>
                    <a:pt x="24049" y="19520"/>
                    <a:pt x="24032" y="19520"/>
                  </a:cubicBezTo>
                  <a:cubicBezTo>
                    <a:pt x="24029" y="19520"/>
                    <a:pt x="24026" y="19520"/>
                    <a:pt x="24023" y="19519"/>
                  </a:cubicBezTo>
                  <a:cubicBezTo>
                    <a:pt x="23529" y="19400"/>
                    <a:pt x="23026" y="19337"/>
                    <a:pt x="22524" y="19272"/>
                  </a:cubicBezTo>
                  <a:cubicBezTo>
                    <a:pt x="22128" y="19221"/>
                    <a:pt x="21743" y="19130"/>
                    <a:pt x="21375" y="18977"/>
                  </a:cubicBezTo>
                  <a:cubicBezTo>
                    <a:pt x="21069" y="18851"/>
                    <a:pt x="20770" y="18708"/>
                    <a:pt x="20471" y="18570"/>
                  </a:cubicBezTo>
                  <a:cubicBezTo>
                    <a:pt x="20429" y="18553"/>
                    <a:pt x="20371" y="18537"/>
                    <a:pt x="20380" y="18471"/>
                  </a:cubicBezTo>
                  <a:close/>
                  <a:moveTo>
                    <a:pt x="46858" y="14744"/>
                  </a:moveTo>
                  <a:cubicBezTo>
                    <a:pt x="47320" y="14744"/>
                    <a:pt x="47785" y="14756"/>
                    <a:pt x="48245" y="14825"/>
                  </a:cubicBezTo>
                  <a:cubicBezTo>
                    <a:pt x="48407" y="14849"/>
                    <a:pt x="48570" y="14888"/>
                    <a:pt x="48731" y="14926"/>
                  </a:cubicBezTo>
                  <a:cubicBezTo>
                    <a:pt x="48759" y="14933"/>
                    <a:pt x="48784" y="14960"/>
                    <a:pt x="48852" y="15005"/>
                  </a:cubicBezTo>
                  <a:cubicBezTo>
                    <a:pt x="48370" y="15078"/>
                    <a:pt x="48016" y="15302"/>
                    <a:pt x="47673" y="15546"/>
                  </a:cubicBezTo>
                  <a:cubicBezTo>
                    <a:pt x="46936" y="16073"/>
                    <a:pt x="46200" y="16603"/>
                    <a:pt x="45461" y="17130"/>
                  </a:cubicBezTo>
                  <a:cubicBezTo>
                    <a:pt x="45218" y="17303"/>
                    <a:pt x="44970" y="17471"/>
                    <a:pt x="44724" y="17639"/>
                  </a:cubicBezTo>
                  <a:cubicBezTo>
                    <a:pt x="43936" y="18180"/>
                    <a:pt x="43093" y="18611"/>
                    <a:pt x="42186" y="18923"/>
                  </a:cubicBezTo>
                  <a:cubicBezTo>
                    <a:pt x="41476" y="19168"/>
                    <a:pt x="40772" y="19435"/>
                    <a:pt x="40069" y="19700"/>
                  </a:cubicBezTo>
                  <a:cubicBezTo>
                    <a:pt x="39220" y="20022"/>
                    <a:pt x="38341" y="20247"/>
                    <a:pt x="37458" y="20455"/>
                  </a:cubicBezTo>
                  <a:cubicBezTo>
                    <a:pt x="37447" y="20458"/>
                    <a:pt x="37434" y="20458"/>
                    <a:pt x="37422" y="20458"/>
                  </a:cubicBezTo>
                  <a:cubicBezTo>
                    <a:pt x="37402" y="20458"/>
                    <a:pt x="37382" y="20456"/>
                    <a:pt x="37363" y="20456"/>
                  </a:cubicBezTo>
                  <a:cubicBezTo>
                    <a:pt x="37294" y="20290"/>
                    <a:pt x="37231" y="20128"/>
                    <a:pt x="37159" y="19969"/>
                  </a:cubicBezTo>
                  <a:cubicBezTo>
                    <a:pt x="37088" y="19817"/>
                    <a:pt x="37010" y="19669"/>
                    <a:pt x="37052" y="19474"/>
                  </a:cubicBezTo>
                  <a:cubicBezTo>
                    <a:pt x="37091" y="19444"/>
                    <a:pt x="37139" y="19400"/>
                    <a:pt x="37192" y="19363"/>
                  </a:cubicBezTo>
                  <a:cubicBezTo>
                    <a:pt x="37492" y="19153"/>
                    <a:pt x="37795" y="18951"/>
                    <a:pt x="38088" y="18734"/>
                  </a:cubicBezTo>
                  <a:cubicBezTo>
                    <a:pt x="38657" y="18311"/>
                    <a:pt x="39259" y="17941"/>
                    <a:pt x="39866" y="17577"/>
                  </a:cubicBezTo>
                  <a:cubicBezTo>
                    <a:pt x="40312" y="17309"/>
                    <a:pt x="40760" y="17042"/>
                    <a:pt x="41187" y="16747"/>
                  </a:cubicBezTo>
                  <a:cubicBezTo>
                    <a:pt x="41812" y="16314"/>
                    <a:pt x="42483" y="15987"/>
                    <a:pt x="43207" y="15765"/>
                  </a:cubicBezTo>
                  <a:cubicBezTo>
                    <a:pt x="43958" y="15536"/>
                    <a:pt x="44703" y="15289"/>
                    <a:pt x="45429" y="14985"/>
                  </a:cubicBezTo>
                  <a:cubicBezTo>
                    <a:pt x="45822" y="14823"/>
                    <a:pt x="46234" y="14751"/>
                    <a:pt x="46658" y="14745"/>
                  </a:cubicBezTo>
                  <a:cubicBezTo>
                    <a:pt x="46725" y="14745"/>
                    <a:pt x="46792" y="14744"/>
                    <a:pt x="46858" y="14744"/>
                  </a:cubicBezTo>
                  <a:close/>
                  <a:moveTo>
                    <a:pt x="14591" y="18525"/>
                  </a:moveTo>
                  <a:cubicBezTo>
                    <a:pt x="15026" y="18525"/>
                    <a:pt x="15462" y="18548"/>
                    <a:pt x="15896" y="18583"/>
                  </a:cubicBezTo>
                  <a:cubicBezTo>
                    <a:pt x="16392" y="18622"/>
                    <a:pt x="16891" y="18635"/>
                    <a:pt x="17386" y="18672"/>
                  </a:cubicBezTo>
                  <a:cubicBezTo>
                    <a:pt x="18213" y="18734"/>
                    <a:pt x="19039" y="18808"/>
                    <a:pt x="19865" y="18871"/>
                  </a:cubicBezTo>
                  <a:cubicBezTo>
                    <a:pt x="19979" y="18880"/>
                    <a:pt x="20082" y="18907"/>
                    <a:pt x="20181" y="18955"/>
                  </a:cubicBezTo>
                  <a:cubicBezTo>
                    <a:pt x="20340" y="19035"/>
                    <a:pt x="20500" y="19110"/>
                    <a:pt x="20659" y="19186"/>
                  </a:cubicBezTo>
                  <a:cubicBezTo>
                    <a:pt x="21414" y="19555"/>
                    <a:pt x="22215" y="19746"/>
                    <a:pt x="23052" y="19808"/>
                  </a:cubicBezTo>
                  <a:cubicBezTo>
                    <a:pt x="23326" y="19830"/>
                    <a:pt x="23599" y="19856"/>
                    <a:pt x="23874" y="19946"/>
                  </a:cubicBezTo>
                  <a:cubicBezTo>
                    <a:pt x="23898" y="20080"/>
                    <a:pt x="23820" y="20187"/>
                    <a:pt x="23809" y="20304"/>
                  </a:cubicBezTo>
                  <a:cubicBezTo>
                    <a:pt x="23800" y="20413"/>
                    <a:pt x="23771" y="20518"/>
                    <a:pt x="23749" y="20630"/>
                  </a:cubicBezTo>
                  <a:cubicBezTo>
                    <a:pt x="23657" y="20644"/>
                    <a:pt x="23584" y="20663"/>
                    <a:pt x="23511" y="20663"/>
                  </a:cubicBezTo>
                  <a:cubicBezTo>
                    <a:pt x="23509" y="20663"/>
                    <a:pt x="23506" y="20663"/>
                    <a:pt x="23503" y="20663"/>
                  </a:cubicBezTo>
                  <a:cubicBezTo>
                    <a:pt x="23194" y="20660"/>
                    <a:pt x="22884" y="20666"/>
                    <a:pt x="22575" y="20646"/>
                  </a:cubicBezTo>
                  <a:cubicBezTo>
                    <a:pt x="21370" y="20570"/>
                    <a:pt x="20168" y="20492"/>
                    <a:pt x="18967" y="20403"/>
                  </a:cubicBezTo>
                  <a:cubicBezTo>
                    <a:pt x="18102" y="20338"/>
                    <a:pt x="17261" y="20151"/>
                    <a:pt x="16451" y="19839"/>
                  </a:cubicBezTo>
                  <a:cubicBezTo>
                    <a:pt x="16100" y="19703"/>
                    <a:pt x="15750" y="19567"/>
                    <a:pt x="15394" y="19450"/>
                  </a:cubicBezTo>
                  <a:cubicBezTo>
                    <a:pt x="14920" y="19293"/>
                    <a:pt x="14428" y="19220"/>
                    <a:pt x="13928" y="19211"/>
                  </a:cubicBezTo>
                  <a:cubicBezTo>
                    <a:pt x="13495" y="19202"/>
                    <a:pt x="13066" y="19207"/>
                    <a:pt x="12633" y="19197"/>
                  </a:cubicBezTo>
                  <a:cubicBezTo>
                    <a:pt x="12380" y="19189"/>
                    <a:pt x="12127" y="19162"/>
                    <a:pt x="11821" y="19139"/>
                  </a:cubicBezTo>
                  <a:cubicBezTo>
                    <a:pt x="11881" y="19062"/>
                    <a:pt x="11896" y="19029"/>
                    <a:pt x="11922" y="19016"/>
                  </a:cubicBezTo>
                  <a:cubicBezTo>
                    <a:pt x="12040" y="18958"/>
                    <a:pt x="12158" y="18896"/>
                    <a:pt x="12285" y="18857"/>
                  </a:cubicBezTo>
                  <a:cubicBezTo>
                    <a:pt x="12801" y="18692"/>
                    <a:pt x="13332" y="18582"/>
                    <a:pt x="13876" y="18547"/>
                  </a:cubicBezTo>
                  <a:cubicBezTo>
                    <a:pt x="14114" y="18532"/>
                    <a:pt x="14353" y="18525"/>
                    <a:pt x="14591" y="18525"/>
                  </a:cubicBezTo>
                  <a:close/>
                  <a:moveTo>
                    <a:pt x="47891" y="19013"/>
                  </a:moveTo>
                  <a:cubicBezTo>
                    <a:pt x="48074" y="19013"/>
                    <a:pt x="48257" y="19016"/>
                    <a:pt x="48441" y="19022"/>
                  </a:cubicBezTo>
                  <a:cubicBezTo>
                    <a:pt x="48861" y="19032"/>
                    <a:pt x="49276" y="19117"/>
                    <a:pt x="49694" y="19163"/>
                  </a:cubicBezTo>
                  <a:cubicBezTo>
                    <a:pt x="50068" y="19205"/>
                    <a:pt x="50440" y="19247"/>
                    <a:pt x="50815" y="19279"/>
                  </a:cubicBezTo>
                  <a:cubicBezTo>
                    <a:pt x="51146" y="19306"/>
                    <a:pt x="51478" y="19308"/>
                    <a:pt x="51810" y="19344"/>
                  </a:cubicBezTo>
                  <a:cubicBezTo>
                    <a:pt x="52050" y="19370"/>
                    <a:pt x="52287" y="19429"/>
                    <a:pt x="52525" y="19479"/>
                  </a:cubicBezTo>
                  <a:cubicBezTo>
                    <a:pt x="52573" y="19489"/>
                    <a:pt x="52617" y="19526"/>
                    <a:pt x="52677" y="19560"/>
                  </a:cubicBezTo>
                  <a:cubicBezTo>
                    <a:pt x="52112" y="19782"/>
                    <a:pt x="51570" y="19996"/>
                    <a:pt x="51026" y="20210"/>
                  </a:cubicBezTo>
                  <a:cubicBezTo>
                    <a:pt x="50809" y="20296"/>
                    <a:pt x="50590" y="20375"/>
                    <a:pt x="50372" y="20449"/>
                  </a:cubicBezTo>
                  <a:cubicBezTo>
                    <a:pt x="49859" y="20623"/>
                    <a:pt x="49336" y="20772"/>
                    <a:pt x="48803" y="20868"/>
                  </a:cubicBezTo>
                  <a:cubicBezTo>
                    <a:pt x="48412" y="20940"/>
                    <a:pt x="48020" y="20969"/>
                    <a:pt x="47627" y="20969"/>
                  </a:cubicBezTo>
                  <a:cubicBezTo>
                    <a:pt x="47302" y="20969"/>
                    <a:pt x="46977" y="20949"/>
                    <a:pt x="46651" y="20916"/>
                  </a:cubicBezTo>
                  <a:cubicBezTo>
                    <a:pt x="46229" y="20873"/>
                    <a:pt x="45807" y="20854"/>
                    <a:pt x="45385" y="20854"/>
                  </a:cubicBezTo>
                  <a:cubicBezTo>
                    <a:pt x="44967" y="20854"/>
                    <a:pt x="44550" y="20873"/>
                    <a:pt x="44131" y="20905"/>
                  </a:cubicBezTo>
                  <a:cubicBezTo>
                    <a:pt x="43469" y="20955"/>
                    <a:pt x="42808" y="21013"/>
                    <a:pt x="42146" y="21067"/>
                  </a:cubicBezTo>
                  <a:cubicBezTo>
                    <a:pt x="41936" y="21085"/>
                    <a:pt x="41726" y="21106"/>
                    <a:pt x="41517" y="21122"/>
                  </a:cubicBezTo>
                  <a:cubicBezTo>
                    <a:pt x="41430" y="21129"/>
                    <a:pt x="41343" y="21130"/>
                    <a:pt x="41182" y="21136"/>
                  </a:cubicBezTo>
                  <a:cubicBezTo>
                    <a:pt x="41285" y="21072"/>
                    <a:pt x="41327" y="21041"/>
                    <a:pt x="41375" y="21020"/>
                  </a:cubicBezTo>
                  <a:cubicBezTo>
                    <a:pt x="42332" y="20614"/>
                    <a:pt x="43249" y="20121"/>
                    <a:pt x="44176" y="19649"/>
                  </a:cubicBezTo>
                  <a:cubicBezTo>
                    <a:pt x="44376" y="19548"/>
                    <a:pt x="44581" y="19474"/>
                    <a:pt x="44792" y="19411"/>
                  </a:cubicBezTo>
                  <a:cubicBezTo>
                    <a:pt x="45807" y="19108"/>
                    <a:pt x="46844" y="19013"/>
                    <a:pt x="47891" y="19013"/>
                  </a:cubicBezTo>
                  <a:close/>
                  <a:moveTo>
                    <a:pt x="48738" y="15285"/>
                  </a:moveTo>
                  <a:cubicBezTo>
                    <a:pt x="48772" y="15285"/>
                    <a:pt x="48808" y="15294"/>
                    <a:pt x="48846" y="15316"/>
                  </a:cubicBezTo>
                  <a:cubicBezTo>
                    <a:pt x="48823" y="15452"/>
                    <a:pt x="48745" y="15562"/>
                    <a:pt x="48660" y="15662"/>
                  </a:cubicBezTo>
                  <a:cubicBezTo>
                    <a:pt x="48476" y="15880"/>
                    <a:pt x="48298" y="16112"/>
                    <a:pt x="48085" y="16304"/>
                  </a:cubicBezTo>
                  <a:cubicBezTo>
                    <a:pt x="47543" y="16791"/>
                    <a:pt x="46989" y="17269"/>
                    <a:pt x="46427" y="17736"/>
                  </a:cubicBezTo>
                  <a:cubicBezTo>
                    <a:pt x="45795" y="18262"/>
                    <a:pt x="45077" y="18660"/>
                    <a:pt x="44347" y="19032"/>
                  </a:cubicBezTo>
                  <a:cubicBezTo>
                    <a:pt x="43726" y="19350"/>
                    <a:pt x="43106" y="19668"/>
                    <a:pt x="42484" y="19979"/>
                  </a:cubicBezTo>
                  <a:cubicBezTo>
                    <a:pt x="41741" y="20349"/>
                    <a:pt x="40992" y="20699"/>
                    <a:pt x="40205" y="20968"/>
                  </a:cubicBezTo>
                  <a:cubicBezTo>
                    <a:pt x="39521" y="21203"/>
                    <a:pt x="38819" y="21350"/>
                    <a:pt x="38099" y="21402"/>
                  </a:cubicBezTo>
                  <a:cubicBezTo>
                    <a:pt x="37966" y="21411"/>
                    <a:pt x="37834" y="21431"/>
                    <a:pt x="37694" y="21447"/>
                  </a:cubicBezTo>
                  <a:cubicBezTo>
                    <a:pt x="37401" y="21317"/>
                    <a:pt x="37419" y="21038"/>
                    <a:pt x="37377" y="20772"/>
                  </a:cubicBezTo>
                  <a:cubicBezTo>
                    <a:pt x="37473" y="20741"/>
                    <a:pt x="37554" y="20708"/>
                    <a:pt x="37639" y="20689"/>
                  </a:cubicBezTo>
                  <a:cubicBezTo>
                    <a:pt x="38779" y="20448"/>
                    <a:pt x="39878" y="20074"/>
                    <a:pt x="40964" y="19661"/>
                  </a:cubicBezTo>
                  <a:cubicBezTo>
                    <a:pt x="41531" y="19444"/>
                    <a:pt x="42102" y="19234"/>
                    <a:pt x="42674" y="19029"/>
                  </a:cubicBezTo>
                  <a:cubicBezTo>
                    <a:pt x="43219" y="18831"/>
                    <a:pt x="43737" y="18588"/>
                    <a:pt x="44224" y="18278"/>
                  </a:cubicBezTo>
                  <a:cubicBezTo>
                    <a:pt x="44672" y="17995"/>
                    <a:pt x="45116" y="17705"/>
                    <a:pt x="45552" y="17399"/>
                  </a:cubicBezTo>
                  <a:cubicBezTo>
                    <a:pt x="46338" y="16846"/>
                    <a:pt x="47118" y="16278"/>
                    <a:pt x="47899" y="15718"/>
                  </a:cubicBezTo>
                  <a:cubicBezTo>
                    <a:pt x="48104" y="15569"/>
                    <a:pt x="48314" y="15423"/>
                    <a:pt x="48557" y="15335"/>
                  </a:cubicBezTo>
                  <a:cubicBezTo>
                    <a:pt x="48615" y="15314"/>
                    <a:pt x="48674" y="15285"/>
                    <a:pt x="48738" y="15285"/>
                  </a:cubicBezTo>
                  <a:close/>
                  <a:moveTo>
                    <a:pt x="11846" y="19396"/>
                  </a:moveTo>
                  <a:cubicBezTo>
                    <a:pt x="11857" y="19396"/>
                    <a:pt x="11868" y="19397"/>
                    <a:pt x="11878" y="19399"/>
                  </a:cubicBezTo>
                  <a:cubicBezTo>
                    <a:pt x="12294" y="19466"/>
                    <a:pt x="12712" y="19476"/>
                    <a:pt x="13132" y="19476"/>
                  </a:cubicBezTo>
                  <a:cubicBezTo>
                    <a:pt x="13299" y="19476"/>
                    <a:pt x="13467" y="19474"/>
                    <a:pt x="13636" y="19474"/>
                  </a:cubicBezTo>
                  <a:cubicBezTo>
                    <a:pt x="14409" y="19474"/>
                    <a:pt x="15154" y="19610"/>
                    <a:pt x="15870" y="19902"/>
                  </a:cubicBezTo>
                  <a:cubicBezTo>
                    <a:pt x="16423" y="20129"/>
                    <a:pt x="16984" y="20333"/>
                    <a:pt x="17569" y="20466"/>
                  </a:cubicBezTo>
                  <a:cubicBezTo>
                    <a:pt x="18229" y="20618"/>
                    <a:pt x="18900" y="20683"/>
                    <a:pt x="19575" y="20727"/>
                  </a:cubicBezTo>
                  <a:cubicBezTo>
                    <a:pt x="20502" y="20785"/>
                    <a:pt x="21431" y="20854"/>
                    <a:pt x="22358" y="20910"/>
                  </a:cubicBezTo>
                  <a:cubicBezTo>
                    <a:pt x="22722" y="20932"/>
                    <a:pt x="23088" y="20931"/>
                    <a:pt x="23453" y="20939"/>
                  </a:cubicBezTo>
                  <a:cubicBezTo>
                    <a:pt x="23540" y="20941"/>
                    <a:pt x="23626" y="20947"/>
                    <a:pt x="23754" y="20952"/>
                  </a:cubicBezTo>
                  <a:cubicBezTo>
                    <a:pt x="23723" y="21201"/>
                    <a:pt x="23697" y="21409"/>
                    <a:pt x="23670" y="21623"/>
                  </a:cubicBezTo>
                  <a:cubicBezTo>
                    <a:pt x="23441" y="21700"/>
                    <a:pt x="23210" y="21722"/>
                    <a:pt x="22980" y="21729"/>
                  </a:cubicBezTo>
                  <a:cubicBezTo>
                    <a:pt x="22814" y="21733"/>
                    <a:pt x="22649" y="21735"/>
                    <a:pt x="22483" y="21735"/>
                  </a:cubicBezTo>
                  <a:cubicBezTo>
                    <a:pt x="22237" y="21735"/>
                    <a:pt x="21990" y="21732"/>
                    <a:pt x="21744" y="21732"/>
                  </a:cubicBezTo>
                  <a:cubicBezTo>
                    <a:pt x="21714" y="21732"/>
                    <a:pt x="21683" y="21732"/>
                    <a:pt x="21652" y="21732"/>
                  </a:cubicBezTo>
                  <a:cubicBezTo>
                    <a:pt x="21387" y="21732"/>
                    <a:pt x="21122" y="21730"/>
                    <a:pt x="20856" y="21730"/>
                  </a:cubicBezTo>
                  <a:cubicBezTo>
                    <a:pt x="20568" y="21730"/>
                    <a:pt x="20281" y="21732"/>
                    <a:pt x="19993" y="21742"/>
                  </a:cubicBezTo>
                  <a:cubicBezTo>
                    <a:pt x="19919" y="21744"/>
                    <a:pt x="19846" y="21744"/>
                    <a:pt x="19772" y="21744"/>
                  </a:cubicBezTo>
                  <a:cubicBezTo>
                    <a:pt x="19435" y="21744"/>
                    <a:pt x="19102" y="21726"/>
                    <a:pt x="18767" y="21675"/>
                  </a:cubicBezTo>
                  <a:cubicBezTo>
                    <a:pt x="18133" y="21577"/>
                    <a:pt x="17497" y="21496"/>
                    <a:pt x="16864" y="21383"/>
                  </a:cubicBezTo>
                  <a:cubicBezTo>
                    <a:pt x="16155" y="21257"/>
                    <a:pt x="15472" y="21025"/>
                    <a:pt x="14788" y="20802"/>
                  </a:cubicBezTo>
                  <a:cubicBezTo>
                    <a:pt x="14389" y="20672"/>
                    <a:pt x="13991" y="20536"/>
                    <a:pt x="13594" y="20400"/>
                  </a:cubicBezTo>
                  <a:cubicBezTo>
                    <a:pt x="13109" y="20238"/>
                    <a:pt x="12645" y="20035"/>
                    <a:pt x="12208" y="19766"/>
                  </a:cubicBezTo>
                  <a:cubicBezTo>
                    <a:pt x="12059" y="19674"/>
                    <a:pt x="11916" y="19568"/>
                    <a:pt x="11780" y="19477"/>
                  </a:cubicBezTo>
                  <a:cubicBezTo>
                    <a:pt x="11785" y="19410"/>
                    <a:pt x="11814" y="19396"/>
                    <a:pt x="11846" y="19396"/>
                  </a:cubicBezTo>
                  <a:close/>
                  <a:moveTo>
                    <a:pt x="46858" y="21901"/>
                  </a:moveTo>
                  <a:cubicBezTo>
                    <a:pt x="46943" y="21933"/>
                    <a:pt x="47002" y="21979"/>
                    <a:pt x="47049" y="22027"/>
                  </a:cubicBezTo>
                  <a:lnTo>
                    <a:pt x="46989" y="22005"/>
                  </a:lnTo>
                  <a:cubicBezTo>
                    <a:pt x="46936" y="21988"/>
                    <a:pt x="46879" y="21975"/>
                    <a:pt x="46824" y="21959"/>
                  </a:cubicBezTo>
                  <a:cubicBezTo>
                    <a:pt x="46836" y="21939"/>
                    <a:pt x="46849" y="21917"/>
                    <a:pt x="46858" y="21901"/>
                  </a:cubicBezTo>
                  <a:close/>
                  <a:moveTo>
                    <a:pt x="52933" y="19817"/>
                  </a:moveTo>
                  <a:cubicBezTo>
                    <a:pt x="52854" y="19907"/>
                    <a:pt x="52810" y="19970"/>
                    <a:pt x="52753" y="20015"/>
                  </a:cubicBezTo>
                  <a:cubicBezTo>
                    <a:pt x="52193" y="20465"/>
                    <a:pt x="51609" y="20884"/>
                    <a:pt x="50985" y="21244"/>
                  </a:cubicBezTo>
                  <a:cubicBezTo>
                    <a:pt x="50813" y="21344"/>
                    <a:pt x="50628" y="21422"/>
                    <a:pt x="50440" y="21489"/>
                  </a:cubicBezTo>
                  <a:cubicBezTo>
                    <a:pt x="49941" y="21670"/>
                    <a:pt x="49442" y="21846"/>
                    <a:pt x="48939" y="22012"/>
                  </a:cubicBezTo>
                  <a:cubicBezTo>
                    <a:pt x="48573" y="22134"/>
                    <a:pt x="48201" y="22235"/>
                    <a:pt x="47861" y="22335"/>
                  </a:cubicBezTo>
                  <a:cubicBezTo>
                    <a:pt x="47814" y="22316"/>
                    <a:pt x="47770" y="22300"/>
                    <a:pt x="47725" y="22283"/>
                  </a:cubicBezTo>
                  <a:cubicBezTo>
                    <a:pt x="47654" y="22128"/>
                    <a:pt x="47579" y="21979"/>
                    <a:pt x="47493" y="21835"/>
                  </a:cubicBezTo>
                  <a:cubicBezTo>
                    <a:pt x="47384" y="21649"/>
                    <a:pt x="47221" y="21518"/>
                    <a:pt x="47012" y="21444"/>
                  </a:cubicBezTo>
                  <a:cubicBezTo>
                    <a:pt x="46955" y="21423"/>
                    <a:pt x="46901" y="21413"/>
                    <a:pt x="46850" y="21413"/>
                  </a:cubicBezTo>
                  <a:cubicBezTo>
                    <a:pt x="46730" y="21413"/>
                    <a:pt x="46625" y="21468"/>
                    <a:pt x="46534" y="21568"/>
                  </a:cubicBezTo>
                  <a:cubicBezTo>
                    <a:pt x="46482" y="21625"/>
                    <a:pt x="46441" y="21693"/>
                    <a:pt x="46401" y="21758"/>
                  </a:cubicBezTo>
                  <a:cubicBezTo>
                    <a:pt x="46383" y="21784"/>
                    <a:pt x="46367" y="21808"/>
                    <a:pt x="46351" y="21832"/>
                  </a:cubicBezTo>
                  <a:cubicBezTo>
                    <a:pt x="45812" y="21712"/>
                    <a:pt x="45265" y="21657"/>
                    <a:pt x="44706" y="21644"/>
                  </a:cubicBezTo>
                  <a:cubicBezTo>
                    <a:pt x="44033" y="21629"/>
                    <a:pt x="43361" y="21557"/>
                    <a:pt x="42688" y="21509"/>
                  </a:cubicBezTo>
                  <a:cubicBezTo>
                    <a:pt x="42457" y="21492"/>
                    <a:pt x="42225" y="21470"/>
                    <a:pt x="41994" y="21451"/>
                  </a:cubicBezTo>
                  <a:cubicBezTo>
                    <a:pt x="41946" y="21447"/>
                    <a:pt x="41897" y="21432"/>
                    <a:pt x="41845" y="21424"/>
                  </a:cubicBezTo>
                  <a:cubicBezTo>
                    <a:pt x="41874" y="21350"/>
                    <a:pt x="41919" y="21348"/>
                    <a:pt x="41962" y="21348"/>
                  </a:cubicBezTo>
                  <a:cubicBezTo>
                    <a:pt x="41964" y="21348"/>
                    <a:pt x="41966" y="21348"/>
                    <a:pt x="41968" y="21348"/>
                  </a:cubicBezTo>
                  <a:cubicBezTo>
                    <a:pt x="41977" y="21348"/>
                    <a:pt x="41985" y="21348"/>
                    <a:pt x="41992" y="21347"/>
                  </a:cubicBezTo>
                  <a:cubicBezTo>
                    <a:pt x="42797" y="21281"/>
                    <a:pt x="43599" y="21207"/>
                    <a:pt x="44406" y="21156"/>
                  </a:cubicBezTo>
                  <a:cubicBezTo>
                    <a:pt x="44728" y="21136"/>
                    <a:pt x="45049" y="21125"/>
                    <a:pt x="45371" y="21125"/>
                  </a:cubicBezTo>
                  <a:cubicBezTo>
                    <a:pt x="45767" y="21125"/>
                    <a:pt x="46163" y="21142"/>
                    <a:pt x="46560" y="21179"/>
                  </a:cubicBezTo>
                  <a:cubicBezTo>
                    <a:pt x="46929" y="21214"/>
                    <a:pt x="47298" y="21245"/>
                    <a:pt x="47668" y="21245"/>
                  </a:cubicBezTo>
                  <a:cubicBezTo>
                    <a:pt x="47849" y="21245"/>
                    <a:pt x="48031" y="21238"/>
                    <a:pt x="48213" y="21220"/>
                  </a:cubicBezTo>
                  <a:cubicBezTo>
                    <a:pt x="48845" y="21156"/>
                    <a:pt x="49455" y="21017"/>
                    <a:pt x="50060" y="20834"/>
                  </a:cubicBezTo>
                  <a:cubicBezTo>
                    <a:pt x="50726" y="20631"/>
                    <a:pt x="51371" y="20369"/>
                    <a:pt x="52015" y="20103"/>
                  </a:cubicBezTo>
                  <a:cubicBezTo>
                    <a:pt x="52251" y="20008"/>
                    <a:pt x="52492" y="19928"/>
                    <a:pt x="52731" y="19846"/>
                  </a:cubicBezTo>
                  <a:cubicBezTo>
                    <a:pt x="52779" y="19829"/>
                    <a:pt x="52832" y="19831"/>
                    <a:pt x="52933" y="19817"/>
                  </a:cubicBezTo>
                  <a:close/>
                  <a:moveTo>
                    <a:pt x="47963" y="22931"/>
                  </a:moveTo>
                  <a:lnTo>
                    <a:pt x="47963" y="22931"/>
                  </a:lnTo>
                  <a:cubicBezTo>
                    <a:pt x="48132" y="23015"/>
                    <a:pt x="48305" y="23094"/>
                    <a:pt x="48473" y="23181"/>
                  </a:cubicBezTo>
                  <a:cubicBezTo>
                    <a:pt x="48958" y="23428"/>
                    <a:pt x="49403" y="23738"/>
                    <a:pt x="49809" y="24101"/>
                  </a:cubicBezTo>
                  <a:cubicBezTo>
                    <a:pt x="49970" y="24245"/>
                    <a:pt x="50130" y="24393"/>
                    <a:pt x="50284" y="24549"/>
                  </a:cubicBezTo>
                  <a:cubicBezTo>
                    <a:pt x="50256" y="24527"/>
                    <a:pt x="50233" y="24501"/>
                    <a:pt x="50201" y="24484"/>
                  </a:cubicBezTo>
                  <a:cubicBezTo>
                    <a:pt x="50087" y="24415"/>
                    <a:pt x="49971" y="24378"/>
                    <a:pt x="49856" y="24378"/>
                  </a:cubicBezTo>
                  <a:cubicBezTo>
                    <a:pt x="49740" y="24378"/>
                    <a:pt x="49626" y="24415"/>
                    <a:pt x="49514" y="24491"/>
                  </a:cubicBezTo>
                  <a:cubicBezTo>
                    <a:pt x="49496" y="24504"/>
                    <a:pt x="49481" y="24523"/>
                    <a:pt x="49461" y="24536"/>
                  </a:cubicBezTo>
                  <a:cubicBezTo>
                    <a:pt x="49037" y="24455"/>
                    <a:pt x="48608" y="24419"/>
                    <a:pt x="48175" y="24397"/>
                  </a:cubicBezTo>
                  <a:cubicBezTo>
                    <a:pt x="48151" y="23900"/>
                    <a:pt x="48093" y="23408"/>
                    <a:pt x="47963" y="22931"/>
                  </a:cubicBezTo>
                  <a:close/>
                  <a:moveTo>
                    <a:pt x="40464" y="21866"/>
                  </a:moveTo>
                  <a:cubicBezTo>
                    <a:pt x="41099" y="21866"/>
                    <a:pt x="41734" y="21904"/>
                    <a:pt x="42370" y="21944"/>
                  </a:cubicBezTo>
                  <a:cubicBezTo>
                    <a:pt x="42901" y="21976"/>
                    <a:pt x="43429" y="22044"/>
                    <a:pt x="43956" y="22085"/>
                  </a:cubicBezTo>
                  <a:cubicBezTo>
                    <a:pt x="44204" y="22104"/>
                    <a:pt x="44455" y="22122"/>
                    <a:pt x="44703" y="22122"/>
                  </a:cubicBezTo>
                  <a:cubicBezTo>
                    <a:pt x="44730" y="22122"/>
                    <a:pt x="44757" y="22121"/>
                    <a:pt x="44784" y="22121"/>
                  </a:cubicBezTo>
                  <a:cubicBezTo>
                    <a:pt x="44801" y="22121"/>
                    <a:pt x="44819" y="22121"/>
                    <a:pt x="44836" y="22121"/>
                  </a:cubicBezTo>
                  <a:cubicBezTo>
                    <a:pt x="45260" y="22121"/>
                    <a:pt x="45674" y="22171"/>
                    <a:pt x="46080" y="22255"/>
                  </a:cubicBezTo>
                  <a:cubicBezTo>
                    <a:pt x="46068" y="22276"/>
                    <a:pt x="46055" y="22297"/>
                    <a:pt x="46040" y="22316"/>
                  </a:cubicBezTo>
                  <a:cubicBezTo>
                    <a:pt x="45641" y="22913"/>
                    <a:pt x="45375" y="23564"/>
                    <a:pt x="45245" y="24269"/>
                  </a:cubicBezTo>
                  <a:cubicBezTo>
                    <a:pt x="45218" y="24418"/>
                    <a:pt x="45186" y="24564"/>
                    <a:pt x="45147" y="24760"/>
                  </a:cubicBezTo>
                  <a:cubicBezTo>
                    <a:pt x="45092" y="24678"/>
                    <a:pt x="45064" y="24637"/>
                    <a:pt x="45035" y="24595"/>
                  </a:cubicBezTo>
                  <a:cubicBezTo>
                    <a:pt x="44869" y="24348"/>
                    <a:pt x="44713" y="24092"/>
                    <a:pt x="44531" y="23856"/>
                  </a:cubicBezTo>
                  <a:cubicBezTo>
                    <a:pt x="44424" y="23719"/>
                    <a:pt x="44286" y="23598"/>
                    <a:pt x="44142" y="23501"/>
                  </a:cubicBezTo>
                  <a:cubicBezTo>
                    <a:pt x="44008" y="23412"/>
                    <a:pt x="43873" y="23368"/>
                    <a:pt x="43736" y="23368"/>
                  </a:cubicBezTo>
                  <a:cubicBezTo>
                    <a:pt x="43591" y="23368"/>
                    <a:pt x="43446" y="23417"/>
                    <a:pt x="43303" y="23514"/>
                  </a:cubicBezTo>
                  <a:cubicBezTo>
                    <a:pt x="43134" y="23628"/>
                    <a:pt x="43006" y="23777"/>
                    <a:pt x="42904" y="23950"/>
                  </a:cubicBezTo>
                  <a:cubicBezTo>
                    <a:pt x="42843" y="24053"/>
                    <a:pt x="42792" y="24162"/>
                    <a:pt x="42743" y="24269"/>
                  </a:cubicBezTo>
                  <a:cubicBezTo>
                    <a:pt x="42681" y="24266"/>
                    <a:pt x="42622" y="24260"/>
                    <a:pt x="42561" y="24254"/>
                  </a:cubicBezTo>
                  <a:cubicBezTo>
                    <a:pt x="41965" y="24193"/>
                    <a:pt x="41372" y="24130"/>
                    <a:pt x="40782" y="24046"/>
                  </a:cubicBezTo>
                  <a:cubicBezTo>
                    <a:pt x="39632" y="23884"/>
                    <a:pt x="38484" y="23706"/>
                    <a:pt x="37335" y="23535"/>
                  </a:cubicBezTo>
                  <a:cubicBezTo>
                    <a:pt x="37304" y="23530"/>
                    <a:pt x="37272" y="23519"/>
                    <a:pt x="37220" y="23503"/>
                  </a:cubicBezTo>
                  <a:cubicBezTo>
                    <a:pt x="37250" y="23443"/>
                    <a:pt x="37272" y="23381"/>
                    <a:pt x="37308" y="23333"/>
                  </a:cubicBezTo>
                  <a:cubicBezTo>
                    <a:pt x="37502" y="23070"/>
                    <a:pt x="37644" y="22788"/>
                    <a:pt x="37704" y="22465"/>
                  </a:cubicBezTo>
                  <a:cubicBezTo>
                    <a:pt x="37724" y="22358"/>
                    <a:pt x="37771" y="22257"/>
                    <a:pt x="37805" y="22156"/>
                  </a:cubicBezTo>
                  <a:cubicBezTo>
                    <a:pt x="38095" y="22053"/>
                    <a:pt x="38384" y="22047"/>
                    <a:pt x="38666" y="21999"/>
                  </a:cubicBezTo>
                  <a:cubicBezTo>
                    <a:pt x="39264" y="21900"/>
                    <a:pt x="39863" y="21866"/>
                    <a:pt x="40464" y="21866"/>
                  </a:cubicBezTo>
                  <a:close/>
                  <a:moveTo>
                    <a:pt x="37920" y="23911"/>
                  </a:moveTo>
                  <a:lnTo>
                    <a:pt x="37920" y="23911"/>
                  </a:lnTo>
                  <a:cubicBezTo>
                    <a:pt x="38359" y="23969"/>
                    <a:pt x="38793" y="24021"/>
                    <a:pt x="39227" y="24091"/>
                  </a:cubicBezTo>
                  <a:cubicBezTo>
                    <a:pt x="40358" y="24266"/>
                    <a:pt x="41491" y="24439"/>
                    <a:pt x="42630" y="24529"/>
                  </a:cubicBezTo>
                  <a:cubicBezTo>
                    <a:pt x="42593" y="24629"/>
                    <a:pt x="42554" y="24728"/>
                    <a:pt x="42522" y="24831"/>
                  </a:cubicBezTo>
                  <a:cubicBezTo>
                    <a:pt x="42490" y="24944"/>
                    <a:pt x="42462" y="25057"/>
                    <a:pt x="42434" y="25170"/>
                  </a:cubicBezTo>
                  <a:cubicBezTo>
                    <a:pt x="41064" y="24866"/>
                    <a:pt x="39702" y="24529"/>
                    <a:pt x="38357" y="24122"/>
                  </a:cubicBezTo>
                  <a:cubicBezTo>
                    <a:pt x="38219" y="24081"/>
                    <a:pt x="38083" y="24033"/>
                    <a:pt x="37950" y="23979"/>
                  </a:cubicBezTo>
                  <a:cubicBezTo>
                    <a:pt x="37934" y="23972"/>
                    <a:pt x="37928" y="23939"/>
                    <a:pt x="37920" y="23911"/>
                  </a:cubicBezTo>
                  <a:close/>
                  <a:moveTo>
                    <a:pt x="48195" y="24679"/>
                  </a:moveTo>
                  <a:lnTo>
                    <a:pt x="48195" y="24679"/>
                  </a:lnTo>
                  <a:cubicBezTo>
                    <a:pt x="48524" y="24694"/>
                    <a:pt x="48853" y="24728"/>
                    <a:pt x="49180" y="24778"/>
                  </a:cubicBezTo>
                  <a:cubicBezTo>
                    <a:pt x="49166" y="24789"/>
                    <a:pt x="49150" y="24801"/>
                    <a:pt x="49137" y="24815"/>
                  </a:cubicBezTo>
                  <a:cubicBezTo>
                    <a:pt x="48895" y="25060"/>
                    <a:pt x="48664" y="25313"/>
                    <a:pt x="48427" y="25560"/>
                  </a:cubicBezTo>
                  <a:cubicBezTo>
                    <a:pt x="48401" y="25587"/>
                    <a:pt x="48377" y="25626"/>
                    <a:pt x="48330" y="25626"/>
                  </a:cubicBezTo>
                  <a:cubicBezTo>
                    <a:pt x="48315" y="25626"/>
                    <a:pt x="48297" y="25622"/>
                    <a:pt x="48275" y="25611"/>
                  </a:cubicBezTo>
                  <a:cubicBezTo>
                    <a:pt x="48268" y="25580"/>
                    <a:pt x="48255" y="25538"/>
                    <a:pt x="48252" y="25498"/>
                  </a:cubicBezTo>
                  <a:cubicBezTo>
                    <a:pt x="48232" y="25226"/>
                    <a:pt x="48213" y="24953"/>
                    <a:pt x="48195" y="24679"/>
                  </a:cubicBezTo>
                  <a:close/>
                  <a:moveTo>
                    <a:pt x="41780" y="25518"/>
                  </a:moveTo>
                  <a:lnTo>
                    <a:pt x="41780" y="25518"/>
                  </a:lnTo>
                  <a:cubicBezTo>
                    <a:pt x="41942" y="25551"/>
                    <a:pt x="42070" y="25576"/>
                    <a:pt x="42199" y="25602"/>
                  </a:cubicBezTo>
                  <a:cubicBezTo>
                    <a:pt x="42244" y="25611"/>
                    <a:pt x="42287" y="25619"/>
                    <a:pt x="42332" y="25628"/>
                  </a:cubicBezTo>
                  <a:cubicBezTo>
                    <a:pt x="42316" y="25710"/>
                    <a:pt x="42300" y="25790"/>
                    <a:pt x="42286" y="25871"/>
                  </a:cubicBezTo>
                  <a:cubicBezTo>
                    <a:pt x="42199" y="25815"/>
                    <a:pt x="42115" y="25757"/>
                    <a:pt x="42023" y="25706"/>
                  </a:cubicBezTo>
                  <a:cubicBezTo>
                    <a:pt x="41955" y="25670"/>
                    <a:pt x="41890" y="25628"/>
                    <a:pt x="41825" y="25589"/>
                  </a:cubicBezTo>
                  <a:cubicBezTo>
                    <a:pt x="41817" y="25583"/>
                    <a:pt x="41813" y="25570"/>
                    <a:pt x="41780" y="25518"/>
                  </a:cubicBezTo>
                  <a:close/>
                  <a:moveTo>
                    <a:pt x="23503" y="22141"/>
                  </a:moveTo>
                  <a:cubicBezTo>
                    <a:pt x="23532" y="22141"/>
                    <a:pt x="23567" y="22143"/>
                    <a:pt x="23616" y="22143"/>
                  </a:cubicBezTo>
                  <a:cubicBezTo>
                    <a:pt x="23641" y="22312"/>
                    <a:pt x="23663" y="22461"/>
                    <a:pt x="23690" y="22633"/>
                  </a:cubicBezTo>
                  <a:cubicBezTo>
                    <a:pt x="23618" y="22647"/>
                    <a:pt x="23556" y="22669"/>
                    <a:pt x="23496" y="22669"/>
                  </a:cubicBezTo>
                  <a:cubicBezTo>
                    <a:pt x="23308" y="22669"/>
                    <a:pt x="23120" y="22666"/>
                    <a:pt x="22932" y="22659"/>
                  </a:cubicBezTo>
                  <a:cubicBezTo>
                    <a:pt x="22850" y="22655"/>
                    <a:pt x="22769" y="22653"/>
                    <a:pt x="22688" y="22653"/>
                  </a:cubicBezTo>
                  <a:cubicBezTo>
                    <a:pt x="21899" y="22653"/>
                    <a:pt x="21140" y="22822"/>
                    <a:pt x="20403" y="23104"/>
                  </a:cubicBezTo>
                  <a:cubicBezTo>
                    <a:pt x="19866" y="23311"/>
                    <a:pt x="19338" y="23538"/>
                    <a:pt x="18807" y="23758"/>
                  </a:cubicBezTo>
                  <a:cubicBezTo>
                    <a:pt x="18368" y="23939"/>
                    <a:pt x="17930" y="24131"/>
                    <a:pt x="17460" y="24217"/>
                  </a:cubicBezTo>
                  <a:cubicBezTo>
                    <a:pt x="17112" y="24280"/>
                    <a:pt x="16762" y="24338"/>
                    <a:pt x="16411" y="24376"/>
                  </a:cubicBezTo>
                  <a:cubicBezTo>
                    <a:pt x="15600" y="24464"/>
                    <a:pt x="14827" y="24678"/>
                    <a:pt x="14097" y="25045"/>
                  </a:cubicBezTo>
                  <a:cubicBezTo>
                    <a:pt x="13624" y="25284"/>
                    <a:pt x="13153" y="25527"/>
                    <a:pt x="12677" y="25763"/>
                  </a:cubicBezTo>
                  <a:cubicBezTo>
                    <a:pt x="12250" y="25974"/>
                    <a:pt x="11818" y="26173"/>
                    <a:pt x="11348" y="26275"/>
                  </a:cubicBezTo>
                  <a:cubicBezTo>
                    <a:pt x="11195" y="26310"/>
                    <a:pt x="11042" y="26341"/>
                    <a:pt x="10885" y="26341"/>
                  </a:cubicBezTo>
                  <a:cubicBezTo>
                    <a:pt x="10796" y="26341"/>
                    <a:pt x="10707" y="26331"/>
                    <a:pt x="10614" y="26306"/>
                  </a:cubicBezTo>
                  <a:cubicBezTo>
                    <a:pt x="10645" y="26072"/>
                    <a:pt x="10779" y="25896"/>
                    <a:pt x="10911" y="25721"/>
                  </a:cubicBezTo>
                  <a:cubicBezTo>
                    <a:pt x="10963" y="25650"/>
                    <a:pt x="11028" y="25588"/>
                    <a:pt x="11097" y="25533"/>
                  </a:cubicBezTo>
                  <a:cubicBezTo>
                    <a:pt x="11685" y="25081"/>
                    <a:pt x="12279" y="24642"/>
                    <a:pt x="12965" y="24339"/>
                  </a:cubicBezTo>
                  <a:cubicBezTo>
                    <a:pt x="13602" y="24059"/>
                    <a:pt x="14231" y="23759"/>
                    <a:pt x="14859" y="23459"/>
                  </a:cubicBezTo>
                  <a:cubicBezTo>
                    <a:pt x="15542" y="23132"/>
                    <a:pt x="16258" y="22915"/>
                    <a:pt x="16997" y="22762"/>
                  </a:cubicBezTo>
                  <a:cubicBezTo>
                    <a:pt x="17701" y="22615"/>
                    <a:pt x="18400" y="22451"/>
                    <a:pt x="19105" y="22312"/>
                  </a:cubicBezTo>
                  <a:cubicBezTo>
                    <a:pt x="19418" y="22250"/>
                    <a:pt x="19740" y="22219"/>
                    <a:pt x="20060" y="22200"/>
                  </a:cubicBezTo>
                  <a:cubicBezTo>
                    <a:pt x="20348" y="22184"/>
                    <a:pt x="20635" y="22178"/>
                    <a:pt x="20923" y="22178"/>
                  </a:cubicBezTo>
                  <a:cubicBezTo>
                    <a:pt x="21310" y="22178"/>
                    <a:pt x="21696" y="22190"/>
                    <a:pt x="22083" y="22206"/>
                  </a:cubicBezTo>
                  <a:cubicBezTo>
                    <a:pt x="22218" y="22212"/>
                    <a:pt x="22352" y="22216"/>
                    <a:pt x="22487" y="22216"/>
                  </a:cubicBezTo>
                  <a:cubicBezTo>
                    <a:pt x="22805" y="22216"/>
                    <a:pt x="23124" y="22196"/>
                    <a:pt x="23440" y="22145"/>
                  </a:cubicBezTo>
                  <a:cubicBezTo>
                    <a:pt x="23460" y="22142"/>
                    <a:pt x="23479" y="22141"/>
                    <a:pt x="23503" y="22141"/>
                  </a:cubicBezTo>
                  <a:close/>
                  <a:moveTo>
                    <a:pt x="22738" y="22927"/>
                  </a:moveTo>
                  <a:cubicBezTo>
                    <a:pt x="22875" y="22927"/>
                    <a:pt x="23012" y="22933"/>
                    <a:pt x="23140" y="22937"/>
                  </a:cubicBezTo>
                  <a:cubicBezTo>
                    <a:pt x="23181" y="23012"/>
                    <a:pt x="23140" y="23036"/>
                    <a:pt x="23104" y="23059"/>
                  </a:cubicBezTo>
                  <a:cubicBezTo>
                    <a:pt x="22910" y="23188"/>
                    <a:pt x="22714" y="23311"/>
                    <a:pt x="22526" y="23446"/>
                  </a:cubicBezTo>
                  <a:cubicBezTo>
                    <a:pt x="21137" y="24446"/>
                    <a:pt x="19630" y="25191"/>
                    <a:pt x="17970" y="25619"/>
                  </a:cubicBezTo>
                  <a:cubicBezTo>
                    <a:pt x="16930" y="25887"/>
                    <a:pt x="15892" y="26150"/>
                    <a:pt x="14833" y="26337"/>
                  </a:cubicBezTo>
                  <a:cubicBezTo>
                    <a:pt x="14004" y="26483"/>
                    <a:pt x="13168" y="26577"/>
                    <a:pt x="12327" y="26584"/>
                  </a:cubicBezTo>
                  <a:cubicBezTo>
                    <a:pt x="12105" y="26587"/>
                    <a:pt x="11883" y="26596"/>
                    <a:pt x="11663" y="26597"/>
                  </a:cubicBezTo>
                  <a:cubicBezTo>
                    <a:pt x="11651" y="26598"/>
                    <a:pt x="11639" y="26598"/>
                    <a:pt x="11627" y="26598"/>
                  </a:cubicBezTo>
                  <a:cubicBezTo>
                    <a:pt x="11564" y="26598"/>
                    <a:pt x="11506" y="26587"/>
                    <a:pt x="11446" y="26580"/>
                  </a:cubicBezTo>
                  <a:cubicBezTo>
                    <a:pt x="11446" y="26567"/>
                    <a:pt x="11445" y="26557"/>
                    <a:pt x="11445" y="26544"/>
                  </a:cubicBezTo>
                  <a:cubicBezTo>
                    <a:pt x="11589" y="26499"/>
                    <a:pt x="11737" y="26464"/>
                    <a:pt x="11876" y="26406"/>
                  </a:cubicBezTo>
                  <a:cubicBezTo>
                    <a:pt x="12223" y="26262"/>
                    <a:pt x="12570" y="26114"/>
                    <a:pt x="12908" y="25952"/>
                  </a:cubicBezTo>
                  <a:cubicBezTo>
                    <a:pt x="13336" y="25745"/>
                    <a:pt x="13759" y="25524"/>
                    <a:pt x="14182" y="25308"/>
                  </a:cubicBezTo>
                  <a:cubicBezTo>
                    <a:pt x="14911" y="24938"/>
                    <a:pt x="15685" y="24724"/>
                    <a:pt x="16499" y="24646"/>
                  </a:cubicBezTo>
                  <a:cubicBezTo>
                    <a:pt x="17274" y="24572"/>
                    <a:pt x="18025" y="24399"/>
                    <a:pt x="18742" y="24082"/>
                  </a:cubicBezTo>
                  <a:cubicBezTo>
                    <a:pt x="19259" y="23856"/>
                    <a:pt x="19785" y="23652"/>
                    <a:pt x="20306" y="23434"/>
                  </a:cubicBezTo>
                  <a:cubicBezTo>
                    <a:pt x="20903" y="23184"/>
                    <a:pt x="21525" y="23036"/>
                    <a:pt x="22163" y="22951"/>
                  </a:cubicBezTo>
                  <a:cubicBezTo>
                    <a:pt x="22328" y="22929"/>
                    <a:pt x="22494" y="22929"/>
                    <a:pt x="22660" y="22928"/>
                  </a:cubicBezTo>
                  <a:cubicBezTo>
                    <a:pt x="22686" y="22927"/>
                    <a:pt x="22712" y="22927"/>
                    <a:pt x="22738" y="22927"/>
                  </a:cubicBezTo>
                  <a:close/>
                  <a:moveTo>
                    <a:pt x="38485" y="25002"/>
                  </a:moveTo>
                  <a:lnTo>
                    <a:pt x="38485" y="25002"/>
                  </a:lnTo>
                  <a:cubicBezTo>
                    <a:pt x="38838" y="25042"/>
                    <a:pt x="39162" y="25110"/>
                    <a:pt x="39470" y="25219"/>
                  </a:cubicBezTo>
                  <a:cubicBezTo>
                    <a:pt x="40160" y="25462"/>
                    <a:pt x="40848" y="25705"/>
                    <a:pt x="41519" y="25987"/>
                  </a:cubicBezTo>
                  <a:cubicBezTo>
                    <a:pt x="41767" y="26089"/>
                    <a:pt x="41992" y="26227"/>
                    <a:pt x="42211" y="26373"/>
                  </a:cubicBezTo>
                  <a:cubicBezTo>
                    <a:pt x="42180" y="26609"/>
                    <a:pt x="42156" y="26846"/>
                    <a:pt x="42136" y="27082"/>
                  </a:cubicBezTo>
                  <a:cubicBezTo>
                    <a:pt x="42117" y="27316"/>
                    <a:pt x="42107" y="27549"/>
                    <a:pt x="42097" y="27782"/>
                  </a:cubicBezTo>
                  <a:cubicBezTo>
                    <a:pt x="41742" y="27504"/>
                    <a:pt x="41385" y="27230"/>
                    <a:pt x="41015" y="26973"/>
                  </a:cubicBezTo>
                  <a:cubicBezTo>
                    <a:pt x="40577" y="26672"/>
                    <a:pt x="40161" y="26342"/>
                    <a:pt x="39762" y="25993"/>
                  </a:cubicBezTo>
                  <a:cubicBezTo>
                    <a:pt x="39388" y="25664"/>
                    <a:pt x="39012" y="25337"/>
                    <a:pt x="38572" y="25093"/>
                  </a:cubicBezTo>
                  <a:cubicBezTo>
                    <a:pt x="38545" y="25078"/>
                    <a:pt x="38527" y="25047"/>
                    <a:pt x="38485" y="25002"/>
                  </a:cubicBezTo>
                  <a:close/>
                  <a:moveTo>
                    <a:pt x="29992" y="15749"/>
                  </a:moveTo>
                  <a:cubicBezTo>
                    <a:pt x="30117" y="15749"/>
                    <a:pt x="30240" y="15769"/>
                    <a:pt x="30363" y="15815"/>
                  </a:cubicBezTo>
                  <a:cubicBezTo>
                    <a:pt x="30550" y="15885"/>
                    <a:pt x="30739" y="15947"/>
                    <a:pt x="30927" y="16009"/>
                  </a:cubicBezTo>
                  <a:cubicBezTo>
                    <a:pt x="31132" y="16075"/>
                    <a:pt x="31340" y="16123"/>
                    <a:pt x="31552" y="16123"/>
                  </a:cubicBezTo>
                  <a:cubicBezTo>
                    <a:pt x="31626" y="16123"/>
                    <a:pt x="31700" y="16117"/>
                    <a:pt x="31775" y="16104"/>
                  </a:cubicBezTo>
                  <a:cubicBezTo>
                    <a:pt x="31837" y="16093"/>
                    <a:pt x="31898" y="16088"/>
                    <a:pt x="31957" y="16088"/>
                  </a:cubicBezTo>
                  <a:cubicBezTo>
                    <a:pt x="32174" y="16088"/>
                    <a:pt x="32371" y="16161"/>
                    <a:pt x="32554" y="16298"/>
                  </a:cubicBezTo>
                  <a:cubicBezTo>
                    <a:pt x="32777" y="16465"/>
                    <a:pt x="33030" y="16576"/>
                    <a:pt x="33286" y="16683"/>
                  </a:cubicBezTo>
                  <a:cubicBezTo>
                    <a:pt x="33674" y="16846"/>
                    <a:pt x="34050" y="17034"/>
                    <a:pt x="34452" y="17157"/>
                  </a:cubicBezTo>
                  <a:cubicBezTo>
                    <a:pt x="34601" y="17202"/>
                    <a:pt x="34747" y="17251"/>
                    <a:pt x="34899" y="17282"/>
                  </a:cubicBezTo>
                  <a:cubicBezTo>
                    <a:pt x="35101" y="17321"/>
                    <a:pt x="35269" y="17406"/>
                    <a:pt x="35413" y="17556"/>
                  </a:cubicBezTo>
                  <a:cubicBezTo>
                    <a:pt x="35847" y="18005"/>
                    <a:pt x="36204" y="18507"/>
                    <a:pt x="36497" y="19059"/>
                  </a:cubicBezTo>
                  <a:cubicBezTo>
                    <a:pt x="36552" y="19160"/>
                    <a:pt x="36570" y="19266"/>
                    <a:pt x="36563" y="19379"/>
                  </a:cubicBezTo>
                  <a:cubicBezTo>
                    <a:pt x="36546" y="19685"/>
                    <a:pt x="36612" y="19970"/>
                    <a:pt x="36764" y="20238"/>
                  </a:cubicBezTo>
                  <a:cubicBezTo>
                    <a:pt x="36812" y="20320"/>
                    <a:pt x="36829" y="20423"/>
                    <a:pt x="36848" y="20520"/>
                  </a:cubicBezTo>
                  <a:cubicBezTo>
                    <a:pt x="36889" y="20725"/>
                    <a:pt x="36929" y="20932"/>
                    <a:pt x="36957" y="21139"/>
                  </a:cubicBezTo>
                  <a:cubicBezTo>
                    <a:pt x="36987" y="21382"/>
                    <a:pt x="37087" y="21583"/>
                    <a:pt x="37275" y="21738"/>
                  </a:cubicBezTo>
                  <a:cubicBezTo>
                    <a:pt x="37315" y="21772"/>
                    <a:pt x="37344" y="21820"/>
                    <a:pt x="37386" y="21868"/>
                  </a:cubicBezTo>
                  <a:cubicBezTo>
                    <a:pt x="37315" y="22112"/>
                    <a:pt x="37254" y="22323"/>
                    <a:pt x="37197" y="22535"/>
                  </a:cubicBezTo>
                  <a:cubicBezTo>
                    <a:pt x="37140" y="22743"/>
                    <a:pt x="37033" y="22925"/>
                    <a:pt x="36896" y="23084"/>
                  </a:cubicBezTo>
                  <a:cubicBezTo>
                    <a:pt x="36670" y="23347"/>
                    <a:pt x="36566" y="23651"/>
                    <a:pt x="36505" y="23985"/>
                  </a:cubicBezTo>
                  <a:cubicBezTo>
                    <a:pt x="36452" y="24289"/>
                    <a:pt x="36375" y="24591"/>
                    <a:pt x="36296" y="24889"/>
                  </a:cubicBezTo>
                  <a:cubicBezTo>
                    <a:pt x="36259" y="25026"/>
                    <a:pt x="36197" y="25158"/>
                    <a:pt x="36129" y="25285"/>
                  </a:cubicBezTo>
                  <a:cubicBezTo>
                    <a:pt x="36096" y="25347"/>
                    <a:pt x="36032" y="25401"/>
                    <a:pt x="35973" y="25446"/>
                  </a:cubicBezTo>
                  <a:cubicBezTo>
                    <a:pt x="35753" y="25614"/>
                    <a:pt x="35528" y="25773"/>
                    <a:pt x="35309" y="25940"/>
                  </a:cubicBezTo>
                  <a:cubicBezTo>
                    <a:pt x="35100" y="26104"/>
                    <a:pt x="34978" y="26322"/>
                    <a:pt x="34940" y="26587"/>
                  </a:cubicBezTo>
                  <a:cubicBezTo>
                    <a:pt x="34920" y="26729"/>
                    <a:pt x="34891" y="26870"/>
                    <a:pt x="34871" y="27011"/>
                  </a:cubicBezTo>
                  <a:cubicBezTo>
                    <a:pt x="34854" y="27145"/>
                    <a:pt x="34777" y="27233"/>
                    <a:pt x="34661" y="27288"/>
                  </a:cubicBezTo>
                  <a:cubicBezTo>
                    <a:pt x="34582" y="27326"/>
                    <a:pt x="34499" y="27356"/>
                    <a:pt x="34415" y="27385"/>
                  </a:cubicBezTo>
                  <a:cubicBezTo>
                    <a:pt x="34122" y="27484"/>
                    <a:pt x="33825" y="27566"/>
                    <a:pt x="33512" y="27592"/>
                  </a:cubicBezTo>
                  <a:cubicBezTo>
                    <a:pt x="33358" y="27604"/>
                    <a:pt x="33205" y="27635"/>
                    <a:pt x="33055" y="27669"/>
                  </a:cubicBezTo>
                  <a:cubicBezTo>
                    <a:pt x="32773" y="27734"/>
                    <a:pt x="32490" y="27776"/>
                    <a:pt x="32201" y="27776"/>
                  </a:cubicBezTo>
                  <a:cubicBezTo>
                    <a:pt x="31911" y="27777"/>
                    <a:pt x="31631" y="27848"/>
                    <a:pt x="31361" y="27948"/>
                  </a:cubicBezTo>
                  <a:cubicBezTo>
                    <a:pt x="31277" y="27978"/>
                    <a:pt x="31196" y="28016"/>
                    <a:pt x="31111" y="28036"/>
                  </a:cubicBezTo>
                  <a:cubicBezTo>
                    <a:pt x="31025" y="28056"/>
                    <a:pt x="30941" y="28068"/>
                    <a:pt x="30859" y="28068"/>
                  </a:cubicBezTo>
                  <a:cubicBezTo>
                    <a:pt x="30704" y="28068"/>
                    <a:pt x="30557" y="28025"/>
                    <a:pt x="30422" y="27910"/>
                  </a:cubicBezTo>
                  <a:cubicBezTo>
                    <a:pt x="30213" y="27731"/>
                    <a:pt x="29973" y="27638"/>
                    <a:pt x="29693" y="27635"/>
                  </a:cubicBezTo>
                  <a:cubicBezTo>
                    <a:pt x="29575" y="27633"/>
                    <a:pt x="29448" y="27608"/>
                    <a:pt x="29339" y="27559"/>
                  </a:cubicBezTo>
                  <a:cubicBezTo>
                    <a:pt x="29159" y="27477"/>
                    <a:pt x="28974" y="27441"/>
                    <a:pt x="28787" y="27441"/>
                  </a:cubicBezTo>
                  <a:cubicBezTo>
                    <a:pt x="28690" y="27441"/>
                    <a:pt x="28592" y="27451"/>
                    <a:pt x="28493" y="27469"/>
                  </a:cubicBezTo>
                  <a:cubicBezTo>
                    <a:pt x="28426" y="27481"/>
                    <a:pt x="28362" y="27487"/>
                    <a:pt x="28300" y="27487"/>
                  </a:cubicBezTo>
                  <a:cubicBezTo>
                    <a:pt x="28051" y="27487"/>
                    <a:pt x="27835" y="27394"/>
                    <a:pt x="27637" y="27219"/>
                  </a:cubicBezTo>
                  <a:cubicBezTo>
                    <a:pt x="27563" y="27154"/>
                    <a:pt x="27484" y="27093"/>
                    <a:pt x="27400" y="27037"/>
                  </a:cubicBezTo>
                  <a:cubicBezTo>
                    <a:pt x="27129" y="26856"/>
                    <a:pt x="26905" y="26630"/>
                    <a:pt x="26720" y="26364"/>
                  </a:cubicBezTo>
                  <a:cubicBezTo>
                    <a:pt x="26529" y="26085"/>
                    <a:pt x="26302" y="25852"/>
                    <a:pt x="25984" y="25713"/>
                  </a:cubicBezTo>
                  <a:cubicBezTo>
                    <a:pt x="25774" y="25621"/>
                    <a:pt x="25635" y="25446"/>
                    <a:pt x="25540" y="25239"/>
                  </a:cubicBezTo>
                  <a:cubicBezTo>
                    <a:pt x="25480" y="25109"/>
                    <a:pt x="25430" y="24974"/>
                    <a:pt x="25375" y="24841"/>
                  </a:cubicBezTo>
                  <a:cubicBezTo>
                    <a:pt x="25294" y="24643"/>
                    <a:pt x="25178" y="24477"/>
                    <a:pt x="24974" y="24377"/>
                  </a:cubicBezTo>
                  <a:cubicBezTo>
                    <a:pt x="24783" y="24287"/>
                    <a:pt x="24665" y="24130"/>
                    <a:pt x="24621" y="23921"/>
                  </a:cubicBezTo>
                  <a:cubicBezTo>
                    <a:pt x="24549" y="23586"/>
                    <a:pt x="24426" y="23265"/>
                    <a:pt x="24292" y="22951"/>
                  </a:cubicBezTo>
                  <a:cubicBezTo>
                    <a:pt x="24133" y="22579"/>
                    <a:pt x="24073" y="22193"/>
                    <a:pt x="24130" y="21785"/>
                  </a:cubicBezTo>
                  <a:cubicBezTo>
                    <a:pt x="24188" y="21359"/>
                    <a:pt x="24219" y="20928"/>
                    <a:pt x="24261" y="20498"/>
                  </a:cubicBezTo>
                  <a:cubicBezTo>
                    <a:pt x="24277" y="20330"/>
                    <a:pt x="24321" y="20171"/>
                    <a:pt x="24413" y="20030"/>
                  </a:cubicBezTo>
                  <a:cubicBezTo>
                    <a:pt x="24526" y="19857"/>
                    <a:pt x="24579" y="19667"/>
                    <a:pt x="24598" y="19467"/>
                  </a:cubicBezTo>
                  <a:cubicBezTo>
                    <a:pt x="24616" y="19266"/>
                    <a:pt x="24704" y="19111"/>
                    <a:pt x="24848" y="18980"/>
                  </a:cubicBezTo>
                  <a:cubicBezTo>
                    <a:pt x="24940" y="18899"/>
                    <a:pt x="25025" y="18812"/>
                    <a:pt x="25115" y="18728"/>
                  </a:cubicBezTo>
                  <a:cubicBezTo>
                    <a:pt x="25329" y="18531"/>
                    <a:pt x="25514" y="18313"/>
                    <a:pt x="25648" y="18054"/>
                  </a:cubicBezTo>
                  <a:cubicBezTo>
                    <a:pt x="25843" y="17677"/>
                    <a:pt x="26131" y="17399"/>
                    <a:pt x="26510" y="17211"/>
                  </a:cubicBezTo>
                  <a:cubicBezTo>
                    <a:pt x="26718" y="17110"/>
                    <a:pt x="26915" y="16984"/>
                    <a:pt x="27129" y="16893"/>
                  </a:cubicBezTo>
                  <a:cubicBezTo>
                    <a:pt x="27300" y="16820"/>
                    <a:pt x="27486" y="16781"/>
                    <a:pt x="27672" y="16742"/>
                  </a:cubicBezTo>
                  <a:cubicBezTo>
                    <a:pt x="27915" y="16692"/>
                    <a:pt x="28137" y="16612"/>
                    <a:pt x="28309" y="16421"/>
                  </a:cubicBezTo>
                  <a:cubicBezTo>
                    <a:pt x="28428" y="16287"/>
                    <a:pt x="28580" y="16196"/>
                    <a:pt x="28743" y="16120"/>
                  </a:cubicBezTo>
                  <a:cubicBezTo>
                    <a:pt x="29046" y="15980"/>
                    <a:pt x="29352" y="15859"/>
                    <a:pt x="29678" y="15786"/>
                  </a:cubicBezTo>
                  <a:cubicBezTo>
                    <a:pt x="29783" y="15763"/>
                    <a:pt x="29888" y="15749"/>
                    <a:pt x="29992" y="15749"/>
                  </a:cubicBezTo>
                  <a:close/>
                  <a:moveTo>
                    <a:pt x="56652" y="28286"/>
                  </a:moveTo>
                  <a:cubicBezTo>
                    <a:pt x="56659" y="28295"/>
                    <a:pt x="56666" y="28304"/>
                    <a:pt x="56676" y="28311"/>
                  </a:cubicBezTo>
                  <a:cubicBezTo>
                    <a:pt x="56650" y="28337"/>
                    <a:pt x="56626" y="28364"/>
                    <a:pt x="56598" y="28389"/>
                  </a:cubicBezTo>
                  <a:cubicBezTo>
                    <a:pt x="56574" y="28412"/>
                    <a:pt x="56547" y="28432"/>
                    <a:pt x="56503" y="28432"/>
                  </a:cubicBezTo>
                  <a:cubicBezTo>
                    <a:pt x="56497" y="28432"/>
                    <a:pt x="56491" y="28432"/>
                    <a:pt x="56485" y="28431"/>
                  </a:cubicBezTo>
                  <a:cubicBezTo>
                    <a:pt x="56511" y="28405"/>
                    <a:pt x="56535" y="28376"/>
                    <a:pt x="56562" y="28353"/>
                  </a:cubicBezTo>
                  <a:cubicBezTo>
                    <a:pt x="56591" y="28330"/>
                    <a:pt x="56621" y="28308"/>
                    <a:pt x="56652" y="28286"/>
                  </a:cubicBezTo>
                  <a:close/>
                  <a:moveTo>
                    <a:pt x="25984" y="26275"/>
                  </a:moveTo>
                  <a:cubicBezTo>
                    <a:pt x="26124" y="26340"/>
                    <a:pt x="26193" y="26450"/>
                    <a:pt x="26279" y="26574"/>
                  </a:cubicBezTo>
                  <a:cubicBezTo>
                    <a:pt x="26238" y="26633"/>
                    <a:pt x="26205" y="26701"/>
                    <a:pt x="26159" y="26759"/>
                  </a:cubicBezTo>
                  <a:cubicBezTo>
                    <a:pt x="25738" y="27309"/>
                    <a:pt x="25217" y="27757"/>
                    <a:pt x="24704" y="28210"/>
                  </a:cubicBezTo>
                  <a:cubicBezTo>
                    <a:pt x="24565" y="28335"/>
                    <a:pt x="24415" y="28448"/>
                    <a:pt x="24270" y="28567"/>
                  </a:cubicBezTo>
                  <a:cubicBezTo>
                    <a:pt x="24694" y="27685"/>
                    <a:pt x="25278" y="26934"/>
                    <a:pt x="25984" y="26275"/>
                  </a:cubicBezTo>
                  <a:close/>
                  <a:moveTo>
                    <a:pt x="36865" y="24649"/>
                  </a:moveTo>
                  <a:cubicBezTo>
                    <a:pt x="36939" y="24669"/>
                    <a:pt x="37003" y="24676"/>
                    <a:pt x="37061" y="24700"/>
                  </a:cubicBezTo>
                  <a:cubicBezTo>
                    <a:pt x="37307" y="24799"/>
                    <a:pt x="37551" y="24902"/>
                    <a:pt x="37792" y="25009"/>
                  </a:cubicBezTo>
                  <a:cubicBezTo>
                    <a:pt x="38374" y="25265"/>
                    <a:pt x="38909" y="25592"/>
                    <a:pt x="39380" y="26021"/>
                  </a:cubicBezTo>
                  <a:cubicBezTo>
                    <a:pt x="39953" y="26544"/>
                    <a:pt x="40581" y="26995"/>
                    <a:pt x="41209" y="27449"/>
                  </a:cubicBezTo>
                  <a:cubicBezTo>
                    <a:pt x="41506" y="27664"/>
                    <a:pt x="41796" y="27894"/>
                    <a:pt x="42085" y="28123"/>
                  </a:cubicBezTo>
                  <a:cubicBezTo>
                    <a:pt x="42079" y="28288"/>
                    <a:pt x="42076" y="28451"/>
                    <a:pt x="42072" y="28615"/>
                  </a:cubicBezTo>
                  <a:cubicBezTo>
                    <a:pt x="41670" y="28243"/>
                    <a:pt x="41256" y="27887"/>
                    <a:pt x="40825" y="27550"/>
                  </a:cubicBezTo>
                  <a:cubicBezTo>
                    <a:pt x="40177" y="27048"/>
                    <a:pt x="39463" y="26687"/>
                    <a:pt x="38660" y="26513"/>
                  </a:cubicBezTo>
                  <a:cubicBezTo>
                    <a:pt x="37956" y="26358"/>
                    <a:pt x="37276" y="26131"/>
                    <a:pt x="36628" y="25812"/>
                  </a:cubicBezTo>
                  <a:cubicBezTo>
                    <a:pt x="36570" y="25783"/>
                    <a:pt x="36515" y="25751"/>
                    <a:pt x="36426" y="25703"/>
                  </a:cubicBezTo>
                  <a:cubicBezTo>
                    <a:pt x="36666" y="25368"/>
                    <a:pt x="36745" y="25009"/>
                    <a:pt x="36865" y="24649"/>
                  </a:cubicBezTo>
                  <a:close/>
                  <a:moveTo>
                    <a:pt x="28933" y="27939"/>
                  </a:moveTo>
                  <a:cubicBezTo>
                    <a:pt x="29038" y="27968"/>
                    <a:pt x="29106" y="27988"/>
                    <a:pt x="29184" y="28011"/>
                  </a:cubicBezTo>
                  <a:cubicBezTo>
                    <a:pt x="29173" y="28246"/>
                    <a:pt x="29113" y="28451"/>
                    <a:pt x="29011" y="28690"/>
                  </a:cubicBezTo>
                  <a:cubicBezTo>
                    <a:pt x="28895" y="28425"/>
                    <a:pt x="28947" y="28194"/>
                    <a:pt x="28933" y="27939"/>
                  </a:cubicBezTo>
                  <a:close/>
                  <a:moveTo>
                    <a:pt x="35396" y="26983"/>
                  </a:moveTo>
                  <a:lnTo>
                    <a:pt x="35396" y="26983"/>
                  </a:lnTo>
                  <a:cubicBezTo>
                    <a:pt x="35457" y="27038"/>
                    <a:pt x="35515" y="27082"/>
                    <a:pt x="35562" y="27135"/>
                  </a:cubicBezTo>
                  <a:cubicBezTo>
                    <a:pt x="36027" y="27667"/>
                    <a:pt x="36505" y="28191"/>
                    <a:pt x="36949" y="28742"/>
                  </a:cubicBezTo>
                  <a:cubicBezTo>
                    <a:pt x="37026" y="28839"/>
                    <a:pt x="37111" y="28928"/>
                    <a:pt x="37195" y="29018"/>
                  </a:cubicBezTo>
                  <a:cubicBezTo>
                    <a:pt x="37097" y="28988"/>
                    <a:pt x="36996" y="28962"/>
                    <a:pt x="36893" y="28946"/>
                  </a:cubicBezTo>
                  <a:cubicBezTo>
                    <a:pt x="36843" y="28937"/>
                    <a:pt x="36792" y="28933"/>
                    <a:pt x="36741" y="28933"/>
                  </a:cubicBezTo>
                  <a:cubicBezTo>
                    <a:pt x="36707" y="28933"/>
                    <a:pt x="36672" y="28935"/>
                    <a:pt x="36638" y="28939"/>
                  </a:cubicBezTo>
                  <a:cubicBezTo>
                    <a:pt x="36390" y="28654"/>
                    <a:pt x="36151" y="28360"/>
                    <a:pt x="35927" y="28053"/>
                  </a:cubicBezTo>
                  <a:cubicBezTo>
                    <a:pt x="35752" y="27812"/>
                    <a:pt x="35572" y="27572"/>
                    <a:pt x="35397" y="27330"/>
                  </a:cubicBezTo>
                  <a:cubicBezTo>
                    <a:pt x="35308" y="27207"/>
                    <a:pt x="35309" y="27204"/>
                    <a:pt x="35396" y="26983"/>
                  </a:cubicBezTo>
                  <a:close/>
                  <a:moveTo>
                    <a:pt x="23868" y="23261"/>
                  </a:moveTo>
                  <a:cubicBezTo>
                    <a:pt x="23991" y="23379"/>
                    <a:pt x="24017" y="23535"/>
                    <a:pt x="24067" y="23678"/>
                  </a:cubicBezTo>
                  <a:cubicBezTo>
                    <a:pt x="24115" y="23813"/>
                    <a:pt x="24146" y="23955"/>
                    <a:pt x="24180" y="24094"/>
                  </a:cubicBezTo>
                  <a:cubicBezTo>
                    <a:pt x="24231" y="24293"/>
                    <a:pt x="24319" y="24467"/>
                    <a:pt x="24477" y="24601"/>
                  </a:cubicBezTo>
                  <a:cubicBezTo>
                    <a:pt x="24509" y="24629"/>
                    <a:pt x="24535" y="24666"/>
                    <a:pt x="24574" y="24714"/>
                  </a:cubicBezTo>
                  <a:cubicBezTo>
                    <a:pt x="24529" y="24766"/>
                    <a:pt x="24493" y="24821"/>
                    <a:pt x="24446" y="24860"/>
                  </a:cubicBezTo>
                  <a:cubicBezTo>
                    <a:pt x="24198" y="25070"/>
                    <a:pt x="23913" y="25213"/>
                    <a:pt x="23609" y="25327"/>
                  </a:cubicBezTo>
                  <a:cubicBezTo>
                    <a:pt x="22841" y="25611"/>
                    <a:pt x="22075" y="25898"/>
                    <a:pt x="21309" y="26189"/>
                  </a:cubicBezTo>
                  <a:cubicBezTo>
                    <a:pt x="21020" y="26299"/>
                    <a:pt x="20737" y="26426"/>
                    <a:pt x="20449" y="26542"/>
                  </a:cubicBezTo>
                  <a:cubicBezTo>
                    <a:pt x="20102" y="26682"/>
                    <a:pt x="19758" y="26831"/>
                    <a:pt x="19406" y="26956"/>
                  </a:cubicBezTo>
                  <a:cubicBezTo>
                    <a:pt x="18115" y="27420"/>
                    <a:pt x="16820" y="27874"/>
                    <a:pt x="15530" y="28335"/>
                  </a:cubicBezTo>
                  <a:cubicBezTo>
                    <a:pt x="14655" y="28648"/>
                    <a:pt x="13780" y="28962"/>
                    <a:pt x="12907" y="29277"/>
                  </a:cubicBezTo>
                  <a:cubicBezTo>
                    <a:pt x="12385" y="29465"/>
                    <a:pt x="11842" y="29576"/>
                    <a:pt x="11303" y="29699"/>
                  </a:cubicBezTo>
                  <a:cubicBezTo>
                    <a:pt x="11283" y="29703"/>
                    <a:pt x="11263" y="29704"/>
                    <a:pt x="11243" y="29704"/>
                  </a:cubicBezTo>
                  <a:cubicBezTo>
                    <a:pt x="11191" y="29704"/>
                    <a:pt x="11138" y="29696"/>
                    <a:pt x="11090" y="29696"/>
                  </a:cubicBezTo>
                  <a:cubicBezTo>
                    <a:pt x="11019" y="29565"/>
                    <a:pt x="11079" y="29465"/>
                    <a:pt x="11128" y="29370"/>
                  </a:cubicBezTo>
                  <a:cubicBezTo>
                    <a:pt x="11410" y="28816"/>
                    <a:pt x="11728" y="28282"/>
                    <a:pt x="12160" y="27831"/>
                  </a:cubicBezTo>
                  <a:cubicBezTo>
                    <a:pt x="12366" y="27615"/>
                    <a:pt x="12587" y="27413"/>
                    <a:pt x="12800" y="27203"/>
                  </a:cubicBezTo>
                  <a:cubicBezTo>
                    <a:pt x="12914" y="27089"/>
                    <a:pt x="13044" y="27034"/>
                    <a:pt x="13210" y="27021"/>
                  </a:cubicBezTo>
                  <a:cubicBezTo>
                    <a:pt x="13618" y="26988"/>
                    <a:pt x="14023" y="26934"/>
                    <a:pt x="14431" y="26883"/>
                  </a:cubicBezTo>
                  <a:cubicBezTo>
                    <a:pt x="15190" y="26785"/>
                    <a:pt x="15932" y="26610"/>
                    <a:pt x="16674" y="26429"/>
                  </a:cubicBezTo>
                  <a:cubicBezTo>
                    <a:pt x="17405" y="26251"/>
                    <a:pt x="18135" y="26066"/>
                    <a:pt x="18854" y="25852"/>
                  </a:cubicBezTo>
                  <a:cubicBezTo>
                    <a:pt x="19266" y="25731"/>
                    <a:pt x="19669" y="25567"/>
                    <a:pt x="20061" y="25391"/>
                  </a:cubicBezTo>
                  <a:cubicBezTo>
                    <a:pt x="21106" y="24925"/>
                    <a:pt x="22105" y="24383"/>
                    <a:pt x="23010" y="23676"/>
                  </a:cubicBezTo>
                  <a:cubicBezTo>
                    <a:pt x="23220" y="23511"/>
                    <a:pt x="23441" y="23363"/>
                    <a:pt x="23703" y="23294"/>
                  </a:cubicBezTo>
                  <a:cubicBezTo>
                    <a:pt x="23755" y="23279"/>
                    <a:pt x="23810" y="23272"/>
                    <a:pt x="23868" y="23261"/>
                  </a:cubicBezTo>
                  <a:close/>
                  <a:moveTo>
                    <a:pt x="56898" y="30291"/>
                  </a:moveTo>
                  <a:cubicBezTo>
                    <a:pt x="56909" y="30304"/>
                    <a:pt x="56931" y="30321"/>
                    <a:pt x="56926" y="30328"/>
                  </a:cubicBezTo>
                  <a:cubicBezTo>
                    <a:pt x="56922" y="30343"/>
                    <a:pt x="56905" y="30354"/>
                    <a:pt x="56893" y="30367"/>
                  </a:cubicBezTo>
                  <a:cubicBezTo>
                    <a:pt x="56889" y="30350"/>
                    <a:pt x="56886" y="30334"/>
                    <a:pt x="56886" y="30320"/>
                  </a:cubicBezTo>
                  <a:cubicBezTo>
                    <a:pt x="56886" y="30311"/>
                    <a:pt x="56895" y="30299"/>
                    <a:pt x="56898" y="30291"/>
                  </a:cubicBezTo>
                  <a:close/>
                  <a:moveTo>
                    <a:pt x="28425" y="27978"/>
                  </a:moveTo>
                  <a:cubicBezTo>
                    <a:pt x="28428" y="27978"/>
                    <a:pt x="28431" y="27978"/>
                    <a:pt x="28434" y="27978"/>
                  </a:cubicBezTo>
                  <a:cubicBezTo>
                    <a:pt x="28455" y="27984"/>
                    <a:pt x="28477" y="28000"/>
                    <a:pt x="28484" y="28017"/>
                  </a:cubicBezTo>
                  <a:cubicBezTo>
                    <a:pt x="28497" y="28046"/>
                    <a:pt x="28505" y="28079"/>
                    <a:pt x="28505" y="28111"/>
                  </a:cubicBezTo>
                  <a:cubicBezTo>
                    <a:pt x="28515" y="28484"/>
                    <a:pt x="28526" y="28859"/>
                    <a:pt x="28534" y="29234"/>
                  </a:cubicBezTo>
                  <a:cubicBezTo>
                    <a:pt x="28535" y="29355"/>
                    <a:pt x="28536" y="29478"/>
                    <a:pt x="28522" y="29597"/>
                  </a:cubicBezTo>
                  <a:cubicBezTo>
                    <a:pt x="28499" y="29793"/>
                    <a:pt x="28431" y="29977"/>
                    <a:pt x="28319" y="30148"/>
                  </a:cubicBezTo>
                  <a:cubicBezTo>
                    <a:pt x="28189" y="30353"/>
                    <a:pt x="28079" y="30570"/>
                    <a:pt x="27961" y="30780"/>
                  </a:cubicBezTo>
                  <a:cubicBezTo>
                    <a:pt x="27937" y="30819"/>
                    <a:pt x="27921" y="30874"/>
                    <a:pt x="27861" y="30874"/>
                  </a:cubicBezTo>
                  <a:cubicBezTo>
                    <a:pt x="27860" y="30874"/>
                    <a:pt x="27858" y="30874"/>
                    <a:pt x="27857" y="30874"/>
                  </a:cubicBezTo>
                  <a:cubicBezTo>
                    <a:pt x="27903" y="30671"/>
                    <a:pt x="27958" y="30472"/>
                    <a:pt x="27991" y="30269"/>
                  </a:cubicBezTo>
                  <a:cubicBezTo>
                    <a:pt x="28045" y="29921"/>
                    <a:pt x="28094" y="29572"/>
                    <a:pt x="28129" y="29221"/>
                  </a:cubicBezTo>
                  <a:cubicBezTo>
                    <a:pt x="28168" y="28836"/>
                    <a:pt x="28246" y="28460"/>
                    <a:pt x="28337" y="28084"/>
                  </a:cubicBezTo>
                  <a:cubicBezTo>
                    <a:pt x="28344" y="28053"/>
                    <a:pt x="28359" y="28020"/>
                    <a:pt x="28376" y="27996"/>
                  </a:cubicBezTo>
                  <a:cubicBezTo>
                    <a:pt x="28386" y="27984"/>
                    <a:pt x="28408" y="27978"/>
                    <a:pt x="28425" y="27978"/>
                  </a:cubicBezTo>
                  <a:close/>
                  <a:moveTo>
                    <a:pt x="36014" y="26044"/>
                  </a:moveTo>
                  <a:cubicBezTo>
                    <a:pt x="36098" y="26044"/>
                    <a:pt x="36190" y="26098"/>
                    <a:pt x="36381" y="26185"/>
                  </a:cubicBezTo>
                  <a:cubicBezTo>
                    <a:pt x="36511" y="26246"/>
                    <a:pt x="36640" y="26312"/>
                    <a:pt x="36769" y="26377"/>
                  </a:cubicBezTo>
                  <a:cubicBezTo>
                    <a:pt x="37173" y="26585"/>
                    <a:pt x="37600" y="26734"/>
                    <a:pt x="38041" y="26843"/>
                  </a:cubicBezTo>
                  <a:cubicBezTo>
                    <a:pt x="38297" y="26907"/>
                    <a:pt x="38553" y="26973"/>
                    <a:pt x="38811" y="27041"/>
                  </a:cubicBezTo>
                  <a:cubicBezTo>
                    <a:pt x="39353" y="27181"/>
                    <a:pt x="39852" y="27417"/>
                    <a:pt x="40297" y="27753"/>
                  </a:cubicBezTo>
                  <a:cubicBezTo>
                    <a:pt x="40720" y="28075"/>
                    <a:pt x="41138" y="28403"/>
                    <a:pt x="41531" y="28756"/>
                  </a:cubicBezTo>
                  <a:cubicBezTo>
                    <a:pt x="41710" y="28915"/>
                    <a:pt x="41882" y="29082"/>
                    <a:pt x="42057" y="29247"/>
                  </a:cubicBezTo>
                  <a:cubicBezTo>
                    <a:pt x="42047" y="29798"/>
                    <a:pt x="42052" y="30347"/>
                    <a:pt x="42127" y="30897"/>
                  </a:cubicBezTo>
                  <a:cubicBezTo>
                    <a:pt x="42131" y="30940"/>
                    <a:pt x="42127" y="30984"/>
                    <a:pt x="42127" y="31109"/>
                  </a:cubicBezTo>
                  <a:cubicBezTo>
                    <a:pt x="42034" y="31007"/>
                    <a:pt x="41991" y="30963"/>
                    <a:pt x="41950" y="30914"/>
                  </a:cubicBezTo>
                  <a:cubicBezTo>
                    <a:pt x="41747" y="30667"/>
                    <a:pt x="41548" y="30415"/>
                    <a:pt x="41337" y="30172"/>
                  </a:cubicBezTo>
                  <a:cubicBezTo>
                    <a:pt x="41047" y="29834"/>
                    <a:pt x="40712" y="29546"/>
                    <a:pt x="40319" y="29333"/>
                  </a:cubicBezTo>
                  <a:cubicBezTo>
                    <a:pt x="40036" y="29181"/>
                    <a:pt x="39759" y="29018"/>
                    <a:pt x="39476" y="28868"/>
                  </a:cubicBezTo>
                  <a:cubicBezTo>
                    <a:pt x="39340" y="28795"/>
                    <a:pt x="39200" y="28727"/>
                    <a:pt x="39054" y="28683"/>
                  </a:cubicBezTo>
                  <a:cubicBezTo>
                    <a:pt x="38987" y="28662"/>
                    <a:pt x="38924" y="28652"/>
                    <a:pt x="38865" y="28652"/>
                  </a:cubicBezTo>
                  <a:cubicBezTo>
                    <a:pt x="38672" y="28652"/>
                    <a:pt x="38517" y="28757"/>
                    <a:pt x="38420" y="28960"/>
                  </a:cubicBezTo>
                  <a:cubicBezTo>
                    <a:pt x="38355" y="29098"/>
                    <a:pt x="38326" y="29254"/>
                    <a:pt x="38281" y="29401"/>
                  </a:cubicBezTo>
                  <a:cubicBezTo>
                    <a:pt x="38267" y="29449"/>
                    <a:pt x="38290" y="29516"/>
                    <a:pt x="38199" y="29539"/>
                  </a:cubicBezTo>
                  <a:cubicBezTo>
                    <a:pt x="38125" y="29490"/>
                    <a:pt x="38044" y="29436"/>
                    <a:pt x="37960" y="29384"/>
                  </a:cubicBezTo>
                  <a:cubicBezTo>
                    <a:pt x="37913" y="29352"/>
                    <a:pt x="37863" y="29326"/>
                    <a:pt x="37813" y="29297"/>
                  </a:cubicBezTo>
                  <a:cubicBezTo>
                    <a:pt x="37661" y="29145"/>
                    <a:pt x="37512" y="28988"/>
                    <a:pt x="37374" y="28821"/>
                  </a:cubicBezTo>
                  <a:cubicBezTo>
                    <a:pt x="36757" y="28084"/>
                    <a:pt x="36151" y="27336"/>
                    <a:pt x="35478" y="26646"/>
                  </a:cubicBezTo>
                  <a:cubicBezTo>
                    <a:pt x="35464" y="26632"/>
                    <a:pt x="35457" y="26609"/>
                    <a:pt x="35444" y="26587"/>
                  </a:cubicBezTo>
                  <a:cubicBezTo>
                    <a:pt x="35428" y="26460"/>
                    <a:pt x="35516" y="26384"/>
                    <a:pt x="35600" y="26314"/>
                  </a:cubicBezTo>
                  <a:cubicBezTo>
                    <a:pt x="35827" y="26121"/>
                    <a:pt x="35915" y="26044"/>
                    <a:pt x="36014" y="26044"/>
                  </a:cubicBezTo>
                  <a:close/>
                  <a:moveTo>
                    <a:pt x="46841" y="22143"/>
                  </a:moveTo>
                  <a:cubicBezTo>
                    <a:pt x="46951" y="22143"/>
                    <a:pt x="47063" y="22164"/>
                    <a:pt x="47174" y="22199"/>
                  </a:cubicBezTo>
                  <a:cubicBezTo>
                    <a:pt x="47179" y="22208"/>
                    <a:pt x="47183" y="22215"/>
                    <a:pt x="47189" y="22225"/>
                  </a:cubicBezTo>
                  <a:cubicBezTo>
                    <a:pt x="47384" y="22576"/>
                    <a:pt x="47504" y="22958"/>
                    <a:pt x="47575" y="23349"/>
                  </a:cubicBezTo>
                  <a:cubicBezTo>
                    <a:pt x="47644" y="23729"/>
                    <a:pt x="47675" y="24115"/>
                    <a:pt x="47711" y="24500"/>
                  </a:cubicBezTo>
                  <a:cubicBezTo>
                    <a:pt x="47753" y="24953"/>
                    <a:pt x="47783" y="25404"/>
                    <a:pt x="47818" y="25857"/>
                  </a:cubicBezTo>
                  <a:cubicBezTo>
                    <a:pt x="47821" y="25900"/>
                    <a:pt x="47825" y="25945"/>
                    <a:pt x="47832" y="25988"/>
                  </a:cubicBezTo>
                  <a:cubicBezTo>
                    <a:pt x="47861" y="26182"/>
                    <a:pt x="47814" y="26347"/>
                    <a:pt x="47711" y="26517"/>
                  </a:cubicBezTo>
                  <a:cubicBezTo>
                    <a:pt x="47164" y="27433"/>
                    <a:pt x="46766" y="28416"/>
                    <a:pt x="46458" y="29435"/>
                  </a:cubicBezTo>
                  <a:cubicBezTo>
                    <a:pt x="46314" y="29909"/>
                    <a:pt x="46185" y="30391"/>
                    <a:pt x="46106" y="30882"/>
                  </a:cubicBezTo>
                  <a:cubicBezTo>
                    <a:pt x="46087" y="30989"/>
                    <a:pt x="46058" y="31092"/>
                    <a:pt x="46017" y="31195"/>
                  </a:cubicBezTo>
                  <a:cubicBezTo>
                    <a:pt x="45926" y="30524"/>
                    <a:pt x="45819" y="29858"/>
                    <a:pt x="45783" y="29184"/>
                  </a:cubicBezTo>
                  <a:cubicBezTo>
                    <a:pt x="45753" y="28612"/>
                    <a:pt x="45688" y="28040"/>
                    <a:pt x="45638" y="27468"/>
                  </a:cubicBezTo>
                  <a:cubicBezTo>
                    <a:pt x="45621" y="27258"/>
                    <a:pt x="45592" y="27050"/>
                    <a:pt x="45588" y="26840"/>
                  </a:cubicBezTo>
                  <a:cubicBezTo>
                    <a:pt x="45581" y="26364"/>
                    <a:pt x="45581" y="25888"/>
                    <a:pt x="45586" y="25414"/>
                  </a:cubicBezTo>
                  <a:cubicBezTo>
                    <a:pt x="45594" y="24811"/>
                    <a:pt x="45703" y="24228"/>
                    <a:pt x="45894" y="23657"/>
                  </a:cubicBezTo>
                  <a:cubicBezTo>
                    <a:pt x="46003" y="23329"/>
                    <a:pt x="46152" y="23022"/>
                    <a:pt x="46336" y="22731"/>
                  </a:cubicBezTo>
                  <a:cubicBezTo>
                    <a:pt x="46456" y="22537"/>
                    <a:pt x="46581" y="22345"/>
                    <a:pt x="46706" y="22154"/>
                  </a:cubicBezTo>
                  <a:cubicBezTo>
                    <a:pt x="46709" y="22154"/>
                    <a:pt x="46712" y="22153"/>
                    <a:pt x="46713" y="22153"/>
                  </a:cubicBezTo>
                  <a:cubicBezTo>
                    <a:pt x="46755" y="22146"/>
                    <a:pt x="46798" y="22143"/>
                    <a:pt x="46841" y="22143"/>
                  </a:cubicBezTo>
                  <a:close/>
                  <a:moveTo>
                    <a:pt x="16911" y="28342"/>
                  </a:moveTo>
                  <a:cubicBezTo>
                    <a:pt x="16928" y="28342"/>
                    <a:pt x="16956" y="28346"/>
                    <a:pt x="17007" y="28346"/>
                  </a:cubicBezTo>
                  <a:cubicBezTo>
                    <a:pt x="16890" y="28441"/>
                    <a:pt x="16815" y="28506"/>
                    <a:pt x="16735" y="28564"/>
                  </a:cubicBezTo>
                  <a:cubicBezTo>
                    <a:pt x="16019" y="29095"/>
                    <a:pt x="15397" y="29719"/>
                    <a:pt x="14855" y="30425"/>
                  </a:cubicBezTo>
                  <a:cubicBezTo>
                    <a:pt x="14707" y="30618"/>
                    <a:pt x="14551" y="30804"/>
                    <a:pt x="14405" y="30998"/>
                  </a:cubicBezTo>
                  <a:cubicBezTo>
                    <a:pt x="14323" y="31106"/>
                    <a:pt x="14218" y="31179"/>
                    <a:pt x="14096" y="31238"/>
                  </a:cubicBezTo>
                  <a:cubicBezTo>
                    <a:pt x="13746" y="31410"/>
                    <a:pt x="13385" y="31540"/>
                    <a:pt x="12993" y="31578"/>
                  </a:cubicBezTo>
                  <a:cubicBezTo>
                    <a:pt x="12807" y="31597"/>
                    <a:pt x="12625" y="31644"/>
                    <a:pt x="12416" y="31685"/>
                  </a:cubicBezTo>
                  <a:cubicBezTo>
                    <a:pt x="12415" y="31623"/>
                    <a:pt x="12396" y="31569"/>
                    <a:pt x="12411" y="31526"/>
                  </a:cubicBezTo>
                  <a:cubicBezTo>
                    <a:pt x="12696" y="30730"/>
                    <a:pt x="13119" y="30029"/>
                    <a:pt x="13787" y="29494"/>
                  </a:cubicBezTo>
                  <a:cubicBezTo>
                    <a:pt x="13854" y="29439"/>
                    <a:pt x="13934" y="29393"/>
                    <a:pt x="14015" y="29364"/>
                  </a:cubicBezTo>
                  <a:cubicBezTo>
                    <a:pt x="14971" y="29022"/>
                    <a:pt x="15929" y="28684"/>
                    <a:pt x="16890" y="28346"/>
                  </a:cubicBezTo>
                  <a:cubicBezTo>
                    <a:pt x="16895" y="28343"/>
                    <a:pt x="16902" y="28342"/>
                    <a:pt x="16911" y="28342"/>
                  </a:cubicBezTo>
                  <a:close/>
                  <a:moveTo>
                    <a:pt x="32687" y="31309"/>
                  </a:moveTo>
                  <a:cubicBezTo>
                    <a:pt x="32709" y="31378"/>
                    <a:pt x="32736" y="31449"/>
                    <a:pt x="32755" y="31520"/>
                  </a:cubicBezTo>
                  <a:cubicBezTo>
                    <a:pt x="32777" y="31598"/>
                    <a:pt x="32794" y="31673"/>
                    <a:pt x="32813" y="31751"/>
                  </a:cubicBezTo>
                  <a:cubicBezTo>
                    <a:pt x="32765" y="31746"/>
                    <a:pt x="32720" y="31737"/>
                    <a:pt x="32673" y="31731"/>
                  </a:cubicBezTo>
                  <a:cubicBezTo>
                    <a:pt x="32670" y="31678"/>
                    <a:pt x="32668" y="31621"/>
                    <a:pt x="32660" y="31566"/>
                  </a:cubicBezTo>
                  <a:cubicBezTo>
                    <a:pt x="32651" y="31484"/>
                    <a:pt x="32658" y="31399"/>
                    <a:pt x="32658" y="31313"/>
                  </a:cubicBezTo>
                  <a:cubicBezTo>
                    <a:pt x="32667" y="31312"/>
                    <a:pt x="32679" y="31310"/>
                    <a:pt x="32687" y="31309"/>
                  </a:cubicBezTo>
                  <a:close/>
                  <a:moveTo>
                    <a:pt x="33107" y="28171"/>
                  </a:moveTo>
                  <a:cubicBezTo>
                    <a:pt x="33134" y="28402"/>
                    <a:pt x="33160" y="28620"/>
                    <a:pt x="33186" y="28837"/>
                  </a:cubicBezTo>
                  <a:cubicBezTo>
                    <a:pt x="33240" y="29277"/>
                    <a:pt x="33277" y="29718"/>
                    <a:pt x="33348" y="30153"/>
                  </a:cubicBezTo>
                  <a:cubicBezTo>
                    <a:pt x="33431" y="30668"/>
                    <a:pt x="33624" y="31153"/>
                    <a:pt x="33807" y="31640"/>
                  </a:cubicBezTo>
                  <a:cubicBezTo>
                    <a:pt x="33854" y="31765"/>
                    <a:pt x="33899" y="31887"/>
                    <a:pt x="33944" y="32012"/>
                  </a:cubicBezTo>
                  <a:cubicBezTo>
                    <a:pt x="33804" y="31973"/>
                    <a:pt x="33662" y="31931"/>
                    <a:pt x="33522" y="31890"/>
                  </a:cubicBezTo>
                  <a:cubicBezTo>
                    <a:pt x="33384" y="31851"/>
                    <a:pt x="33244" y="31821"/>
                    <a:pt x="33105" y="31793"/>
                  </a:cubicBezTo>
                  <a:cubicBezTo>
                    <a:pt x="32943" y="31080"/>
                    <a:pt x="32791" y="30367"/>
                    <a:pt x="32654" y="29652"/>
                  </a:cubicBezTo>
                  <a:cubicBezTo>
                    <a:pt x="32574" y="29239"/>
                    <a:pt x="32499" y="28824"/>
                    <a:pt x="32423" y="28412"/>
                  </a:cubicBezTo>
                  <a:cubicBezTo>
                    <a:pt x="32415" y="28369"/>
                    <a:pt x="32412" y="28325"/>
                    <a:pt x="32405" y="28267"/>
                  </a:cubicBezTo>
                  <a:cubicBezTo>
                    <a:pt x="32635" y="28227"/>
                    <a:pt x="32856" y="28176"/>
                    <a:pt x="33107" y="28171"/>
                  </a:cubicBezTo>
                  <a:close/>
                  <a:moveTo>
                    <a:pt x="32036" y="28280"/>
                  </a:moveTo>
                  <a:cubicBezTo>
                    <a:pt x="32048" y="28280"/>
                    <a:pt x="32059" y="28280"/>
                    <a:pt x="32071" y="28280"/>
                  </a:cubicBezTo>
                  <a:cubicBezTo>
                    <a:pt x="32083" y="28353"/>
                    <a:pt x="32100" y="28415"/>
                    <a:pt x="32101" y="28477"/>
                  </a:cubicBezTo>
                  <a:cubicBezTo>
                    <a:pt x="32119" y="29242"/>
                    <a:pt x="32208" y="30000"/>
                    <a:pt x="32301" y="30759"/>
                  </a:cubicBezTo>
                  <a:cubicBezTo>
                    <a:pt x="32339" y="31080"/>
                    <a:pt x="32369" y="31401"/>
                    <a:pt x="32398" y="31723"/>
                  </a:cubicBezTo>
                  <a:cubicBezTo>
                    <a:pt x="32271" y="31727"/>
                    <a:pt x="32142" y="31738"/>
                    <a:pt x="32018" y="31778"/>
                  </a:cubicBezTo>
                  <a:cubicBezTo>
                    <a:pt x="31760" y="31854"/>
                    <a:pt x="31608" y="32031"/>
                    <a:pt x="31584" y="32253"/>
                  </a:cubicBezTo>
                  <a:cubicBezTo>
                    <a:pt x="31607" y="31778"/>
                    <a:pt x="31566" y="31302"/>
                    <a:pt x="31497" y="30826"/>
                  </a:cubicBezTo>
                  <a:cubicBezTo>
                    <a:pt x="31426" y="30356"/>
                    <a:pt x="31342" y="29887"/>
                    <a:pt x="31284" y="29416"/>
                  </a:cubicBezTo>
                  <a:cubicBezTo>
                    <a:pt x="31254" y="29164"/>
                    <a:pt x="31267" y="28908"/>
                    <a:pt x="31261" y="28655"/>
                  </a:cubicBezTo>
                  <a:cubicBezTo>
                    <a:pt x="31260" y="28542"/>
                    <a:pt x="31310" y="28471"/>
                    <a:pt x="31420" y="28431"/>
                  </a:cubicBezTo>
                  <a:cubicBezTo>
                    <a:pt x="31617" y="28358"/>
                    <a:pt x="31810" y="28280"/>
                    <a:pt x="32036" y="28280"/>
                  </a:cubicBezTo>
                  <a:close/>
                  <a:moveTo>
                    <a:pt x="24982" y="25071"/>
                  </a:moveTo>
                  <a:cubicBezTo>
                    <a:pt x="25041" y="25226"/>
                    <a:pt x="25094" y="25371"/>
                    <a:pt x="25157" y="25527"/>
                  </a:cubicBezTo>
                  <a:cubicBezTo>
                    <a:pt x="25102" y="25570"/>
                    <a:pt x="25055" y="25611"/>
                    <a:pt x="25005" y="25648"/>
                  </a:cubicBezTo>
                  <a:cubicBezTo>
                    <a:pt x="24704" y="25877"/>
                    <a:pt x="24393" y="26089"/>
                    <a:pt x="24108" y="26332"/>
                  </a:cubicBezTo>
                  <a:cubicBezTo>
                    <a:pt x="23516" y="26833"/>
                    <a:pt x="22957" y="27368"/>
                    <a:pt x="22430" y="27939"/>
                  </a:cubicBezTo>
                  <a:cubicBezTo>
                    <a:pt x="22318" y="28062"/>
                    <a:pt x="22200" y="28179"/>
                    <a:pt x="22085" y="28298"/>
                  </a:cubicBezTo>
                  <a:cubicBezTo>
                    <a:pt x="21706" y="28694"/>
                    <a:pt x="21269" y="29012"/>
                    <a:pt x="20776" y="29251"/>
                  </a:cubicBezTo>
                  <a:cubicBezTo>
                    <a:pt x="20368" y="29448"/>
                    <a:pt x="19957" y="29640"/>
                    <a:pt x="19541" y="29824"/>
                  </a:cubicBezTo>
                  <a:cubicBezTo>
                    <a:pt x="18577" y="30250"/>
                    <a:pt x="17665" y="30767"/>
                    <a:pt x="16788" y="31352"/>
                  </a:cubicBezTo>
                  <a:cubicBezTo>
                    <a:pt x="16301" y="31678"/>
                    <a:pt x="15798" y="31977"/>
                    <a:pt x="15289" y="32272"/>
                  </a:cubicBezTo>
                  <a:cubicBezTo>
                    <a:pt x="14877" y="32511"/>
                    <a:pt x="14435" y="32690"/>
                    <a:pt x="13986" y="32849"/>
                  </a:cubicBezTo>
                  <a:cubicBezTo>
                    <a:pt x="13913" y="32874"/>
                    <a:pt x="13840" y="32893"/>
                    <a:pt x="13773" y="32910"/>
                  </a:cubicBezTo>
                  <a:cubicBezTo>
                    <a:pt x="13705" y="32855"/>
                    <a:pt x="13747" y="32806"/>
                    <a:pt x="13766" y="32757"/>
                  </a:cubicBezTo>
                  <a:cubicBezTo>
                    <a:pt x="13896" y="32437"/>
                    <a:pt x="14084" y="32149"/>
                    <a:pt x="14297" y="31880"/>
                  </a:cubicBezTo>
                  <a:cubicBezTo>
                    <a:pt x="14709" y="31360"/>
                    <a:pt x="15115" y="30833"/>
                    <a:pt x="15545" y="30327"/>
                  </a:cubicBezTo>
                  <a:cubicBezTo>
                    <a:pt x="16430" y="29283"/>
                    <a:pt x="17500" y="28476"/>
                    <a:pt x="18738" y="27890"/>
                  </a:cubicBezTo>
                  <a:cubicBezTo>
                    <a:pt x="19178" y="27682"/>
                    <a:pt x="19612" y="27462"/>
                    <a:pt x="20051" y="27252"/>
                  </a:cubicBezTo>
                  <a:cubicBezTo>
                    <a:pt x="20391" y="27089"/>
                    <a:pt x="20727" y="26921"/>
                    <a:pt x="21077" y="26782"/>
                  </a:cubicBezTo>
                  <a:cubicBezTo>
                    <a:pt x="21858" y="26473"/>
                    <a:pt x="22641" y="26169"/>
                    <a:pt x="23431" y="25885"/>
                  </a:cubicBezTo>
                  <a:cubicBezTo>
                    <a:pt x="23958" y="25697"/>
                    <a:pt x="24462" y="25486"/>
                    <a:pt x="24885" y="25110"/>
                  </a:cubicBezTo>
                  <a:cubicBezTo>
                    <a:pt x="24899" y="25097"/>
                    <a:pt x="24925" y="25093"/>
                    <a:pt x="24982" y="25071"/>
                  </a:cubicBezTo>
                  <a:close/>
                  <a:moveTo>
                    <a:pt x="34603" y="27844"/>
                  </a:moveTo>
                  <a:cubicBezTo>
                    <a:pt x="34618" y="27865"/>
                    <a:pt x="34638" y="27890"/>
                    <a:pt x="34657" y="27919"/>
                  </a:cubicBezTo>
                  <a:cubicBezTo>
                    <a:pt x="35011" y="28483"/>
                    <a:pt x="35448" y="28976"/>
                    <a:pt x="35931" y="29432"/>
                  </a:cubicBezTo>
                  <a:cubicBezTo>
                    <a:pt x="35850" y="29555"/>
                    <a:pt x="35792" y="29685"/>
                    <a:pt x="35778" y="29808"/>
                  </a:cubicBezTo>
                  <a:cubicBezTo>
                    <a:pt x="35759" y="29960"/>
                    <a:pt x="35773" y="30117"/>
                    <a:pt x="35794" y="30271"/>
                  </a:cubicBezTo>
                  <a:cubicBezTo>
                    <a:pt x="35843" y="30647"/>
                    <a:pt x="35966" y="31004"/>
                    <a:pt x="36118" y="31348"/>
                  </a:cubicBezTo>
                  <a:cubicBezTo>
                    <a:pt x="36345" y="31864"/>
                    <a:pt x="36583" y="32375"/>
                    <a:pt x="36815" y="32891"/>
                  </a:cubicBezTo>
                  <a:cubicBezTo>
                    <a:pt x="36836" y="32942"/>
                    <a:pt x="36909" y="32997"/>
                    <a:pt x="36831" y="33062"/>
                  </a:cubicBezTo>
                  <a:cubicBezTo>
                    <a:pt x="36560" y="32942"/>
                    <a:pt x="36288" y="32816"/>
                    <a:pt x="36014" y="32699"/>
                  </a:cubicBezTo>
                  <a:cubicBezTo>
                    <a:pt x="35522" y="32489"/>
                    <a:pt x="35014" y="32327"/>
                    <a:pt x="34502" y="32177"/>
                  </a:cubicBezTo>
                  <a:cubicBezTo>
                    <a:pt x="34371" y="31814"/>
                    <a:pt x="34240" y="31449"/>
                    <a:pt x="34103" y="31088"/>
                  </a:cubicBezTo>
                  <a:cubicBezTo>
                    <a:pt x="33886" y="30515"/>
                    <a:pt x="33759" y="29923"/>
                    <a:pt x="33707" y="29315"/>
                  </a:cubicBezTo>
                  <a:cubicBezTo>
                    <a:pt x="33678" y="28983"/>
                    <a:pt x="33634" y="28655"/>
                    <a:pt x="33600" y="28325"/>
                  </a:cubicBezTo>
                  <a:cubicBezTo>
                    <a:pt x="33594" y="28250"/>
                    <a:pt x="33594" y="28173"/>
                    <a:pt x="33588" y="28085"/>
                  </a:cubicBezTo>
                  <a:cubicBezTo>
                    <a:pt x="33944" y="28000"/>
                    <a:pt x="34264" y="27925"/>
                    <a:pt x="34603" y="27844"/>
                  </a:cubicBezTo>
                  <a:close/>
                  <a:moveTo>
                    <a:pt x="25267" y="25797"/>
                  </a:moveTo>
                  <a:cubicBezTo>
                    <a:pt x="25286" y="25797"/>
                    <a:pt x="25307" y="25804"/>
                    <a:pt x="25329" y="25822"/>
                  </a:cubicBezTo>
                  <a:cubicBezTo>
                    <a:pt x="25314" y="25849"/>
                    <a:pt x="25304" y="25884"/>
                    <a:pt x="25285" y="25903"/>
                  </a:cubicBezTo>
                  <a:cubicBezTo>
                    <a:pt x="24791" y="26386"/>
                    <a:pt x="24389" y="26940"/>
                    <a:pt x="24014" y="27515"/>
                  </a:cubicBezTo>
                  <a:cubicBezTo>
                    <a:pt x="23771" y="27889"/>
                    <a:pt x="23506" y="28239"/>
                    <a:pt x="23195" y="28557"/>
                  </a:cubicBezTo>
                  <a:cubicBezTo>
                    <a:pt x="22799" y="28962"/>
                    <a:pt x="22368" y="29326"/>
                    <a:pt x="21884" y="29623"/>
                  </a:cubicBezTo>
                  <a:cubicBezTo>
                    <a:pt x="21166" y="30061"/>
                    <a:pt x="20469" y="30531"/>
                    <a:pt x="19791" y="31028"/>
                  </a:cubicBezTo>
                  <a:cubicBezTo>
                    <a:pt x="19317" y="31377"/>
                    <a:pt x="18803" y="31662"/>
                    <a:pt x="18264" y="31895"/>
                  </a:cubicBezTo>
                  <a:cubicBezTo>
                    <a:pt x="17859" y="32070"/>
                    <a:pt x="17449" y="32240"/>
                    <a:pt x="17039" y="32410"/>
                  </a:cubicBezTo>
                  <a:cubicBezTo>
                    <a:pt x="16944" y="32449"/>
                    <a:pt x="16850" y="32493"/>
                    <a:pt x="16745" y="32493"/>
                  </a:cubicBezTo>
                  <a:cubicBezTo>
                    <a:pt x="16716" y="32493"/>
                    <a:pt x="16686" y="32489"/>
                    <a:pt x="16655" y="32482"/>
                  </a:cubicBezTo>
                  <a:cubicBezTo>
                    <a:pt x="16639" y="32478"/>
                    <a:pt x="16622" y="32475"/>
                    <a:pt x="16606" y="32475"/>
                  </a:cubicBezTo>
                  <a:cubicBezTo>
                    <a:pt x="16535" y="32475"/>
                    <a:pt x="16470" y="32515"/>
                    <a:pt x="16423" y="32577"/>
                  </a:cubicBezTo>
                  <a:cubicBezTo>
                    <a:pt x="16366" y="32653"/>
                    <a:pt x="16292" y="32692"/>
                    <a:pt x="16207" y="32725"/>
                  </a:cubicBezTo>
                  <a:cubicBezTo>
                    <a:pt x="15614" y="32946"/>
                    <a:pt x="15011" y="33120"/>
                    <a:pt x="14370" y="33130"/>
                  </a:cubicBezTo>
                  <a:cubicBezTo>
                    <a:pt x="14368" y="33130"/>
                    <a:pt x="14366" y="33130"/>
                    <a:pt x="14364" y="33130"/>
                  </a:cubicBezTo>
                  <a:cubicBezTo>
                    <a:pt x="14327" y="33130"/>
                    <a:pt x="14289" y="33119"/>
                    <a:pt x="14258" y="33115"/>
                  </a:cubicBezTo>
                  <a:cubicBezTo>
                    <a:pt x="14245" y="33031"/>
                    <a:pt x="14301" y="33030"/>
                    <a:pt x="14337" y="33016"/>
                  </a:cubicBezTo>
                  <a:cubicBezTo>
                    <a:pt x="15187" y="32686"/>
                    <a:pt x="15976" y="32237"/>
                    <a:pt x="16725" y="31723"/>
                  </a:cubicBezTo>
                  <a:cubicBezTo>
                    <a:pt x="17786" y="30992"/>
                    <a:pt x="18910" y="30379"/>
                    <a:pt x="20095" y="29876"/>
                  </a:cubicBezTo>
                  <a:cubicBezTo>
                    <a:pt x="20400" y="29746"/>
                    <a:pt x="20696" y="29597"/>
                    <a:pt x="20993" y="29446"/>
                  </a:cubicBezTo>
                  <a:cubicBezTo>
                    <a:pt x="21461" y="29210"/>
                    <a:pt x="21879" y="28902"/>
                    <a:pt x="22244" y="28526"/>
                  </a:cubicBezTo>
                  <a:cubicBezTo>
                    <a:pt x="22407" y="28360"/>
                    <a:pt x="22569" y="28194"/>
                    <a:pt x="22727" y="28024"/>
                  </a:cubicBezTo>
                  <a:cubicBezTo>
                    <a:pt x="23291" y="27413"/>
                    <a:pt x="23906" y="26856"/>
                    <a:pt x="24540" y="26319"/>
                  </a:cubicBezTo>
                  <a:cubicBezTo>
                    <a:pt x="24743" y="26147"/>
                    <a:pt x="24961" y="25997"/>
                    <a:pt x="25177" y="25841"/>
                  </a:cubicBezTo>
                  <a:cubicBezTo>
                    <a:pt x="25203" y="25820"/>
                    <a:pt x="25233" y="25797"/>
                    <a:pt x="25267" y="25797"/>
                  </a:cubicBezTo>
                  <a:close/>
                  <a:moveTo>
                    <a:pt x="53830" y="25692"/>
                  </a:moveTo>
                  <a:lnTo>
                    <a:pt x="53830" y="25692"/>
                  </a:lnTo>
                  <a:cubicBezTo>
                    <a:pt x="53816" y="25755"/>
                    <a:pt x="53817" y="25786"/>
                    <a:pt x="53805" y="25799"/>
                  </a:cubicBezTo>
                  <a:cubicBezTo>
                    <a:pt x="53372" y="26224"/>
                    <a:pt x="53071" y="26737"/>
                    <a:pt x="52819" y="27283"/>
                  </a:cubicBezTo>
                  <a:cubicBezTo>
                    <a:pt x="52562" y="27847"/>
                    <a:pt x="52374" y="28437"/>
                    <a:pt x="52165" y="29018"/>
                  </a:cubicBezTo>
                  <a:cubicBezTo>
                    <a:pt x="51898" y="29767"/>
                    <a:pt x="51624" y="30515"/>
                    <a:pt x="51342" y="31258"/>
                  </a:cubicBezTo>
                  <a:cubicBezTo>
                    <a:pt x="51134" y="31808"/>
                    <a:pt x="50858" y="32323"/>
                    <a:pt x="50534" y="32814"/>
                  </a:cubicBezTo>
                  <a:cubicBezTo>
                    <a:pt x="50352" y="33091"/>
                    <a:pt x="50178" y="33373"/>
                    <a:pt x="50002" y="33655"/>
                  </a:cubicBezTo>
                  <a:cubicBezTo>
                    <a:pt x="49977" y="33693"/>
                    <a:pt x="49952" y="33718"/>
                    <a:pt x="49915" y="33718"/>
                  </a:cubicBezTo>
                  <a:cubicBezTo>
                    <a:pt x="49904" y="33718"/>
                    <a:pt x="49892" y="33716"/>
                    <a:pt x="49879" y="33711"/>
                  </a:cubicBezTo>
                  <a:cubicBezTo>
                    <a:pt x="50112" y="33162"/>
                    <a:pt x="50279" y="32592"/>
                    <a:pt x="50430" y="32018"/>
                  </a:cubicBezTo>
                  <a:cubicBezTo>
                    <a:pt x="50640" y="31216"/>
                    <a:pt x="50838" y="30412"/>
                    <a:pt x="51033" y="29605"/>
                  </a:cubicBezTo>
                  <a:cubicBezTo>
                    <a:pt x="51141" y="29161"/>
                    <a:pt x="51299" y="28737"/>
                    <a:pt x="51557" y="28359"/>
                  </a:cubicBezTo>
                  <a:cubicBezTo>
                    <a:pt x="51789" y="28013"/>
                    <a:pt x="52024" y="27664"/>
                    <a:pt x="52287" y="27335"/>
                  </a:cubicBezTo>
                  <a:cubicBezTo>
                    <a:pt x="52609" y="26928"/>
                    <a:pt x="52961" y="26544"/>
                    <a:pt x="53304" y="26153"/>
                  </a:cubicBezTo>
                  <a:cubicBezTo>
                    <a:pt x="53448" y="25988"/>
                    <a:pt x="53604" y="25831"/>
                    <a:pt x="53830" y="25692"/>
                  </a:cubicBezTo>
                  <a:close/>
                  <a:moveTo>
                    <a:pt x="49875" y="33727"/>
                  </a:moveTo>
                  <a:cubicBezTo>
                    <a:pt x="49882" y="33740"/>
                    <a:pt x="49890" y="33753"/>
                    <a:pt x="49893" y="33768"/>
                  </a:cubicBezTo>
                  <a:cubicBezTo>
                    <a:pt x="49893" y="33781"/>
                    <a:pt x="49876" y="33795"/>
                    <a:pt x="49869" y="33807"/>
                  </a:cubicBezTo>
                  <a:cubicBezTo>
                    <a:pt x="49869" y="33798"/>
                    <a:pt x="49866" y="33789"/>
                    <a:pt x="49867" y="33781"/>
                  </a:cubicBezTo>
                  <a:cubicBezTo>
                    <a:pt x="49869" y="33762"/>
                    <a:pt x="49873" y="33746"/>
                    <a:pt x="49875" y="33727"/>
                  </a:cubicBezTo>
                  <a:close/>
                  <a:moveTo>
                    <a:pt x="43935" y="25671"/>
                  </a:moveTo>
                  <a:cubicBezTo>
                    <a:pt x="43958" y="25712"/>
                    <a:pt x="43980" y="25734"/>
                    <a:pt x="43985" y="25758"/>
                  </a:cubicBezTo>
                  <a:cubicBezTo>
                    <a:pt x="44089" y="26224"/>
                    <a:pt x="44152" y="26695"/>
                    <a:pt x="44176" y="27171"/>
                  </a:cubicBezTo>
                  <a:cubicBezTo>
                    <a:pt x="44221" y="28043"/>
                    <a:pt x="44340" y="28910"/>
                    <a:pt x="44437" y="29777"/>
                  </a:cubicBezTo>
                  <a:cubicBezTo>
                    <a:pt x="44506" y="30393"/>
                    <a:pt x="44552" y="31011"/>
                    <a:pt x="44538" y="31630"/>
                  </a:cubicBezTo>
                  <a:cubicBezTo>
                    <a:pt x="44518" y="32495"/>
                    <a:pt x="44552" y="33355"/>
                    <a:pt x="44646" y="34214"/>
                  </a:cubicBezTo>
                  <a:cubicBezTo>
                    <a:pt x="44655" y="34297"/>
                    <a:pt x="44648" y="34382"/>
                    <a:pt x="44648" y="34468"/>
                  </a:cubicBezTo>
                  <a:cubicBezTo>
                    <a:pt x="44639" y="34469"/>
                    <a:pt x="44629" y="34470"/>
                    <a:pt x="44619" y="34472"/>
                  </a:cubicBezTo>
                  <a:cubicBezTo>
                    <a:pt x="44597" y="34402"/>
                    <a:pt x="44571" y="34332"/>
                    <a:pt x="44552" y="34261"/>
                  </a:cubicBezTo>
                  <a:cubicBezTo>
                    <a:pt x="44327" y="33339"/>
                    <a:pt x="44095" y="32417"/>
                    <a:pt x="43880" y="31491"/>
                  </a:cubicBezTo>
                  <a:cubicBezTo>
                    <a:pt x="43699" y="30716"/>
                    <a:pt x="43531" y="29938"/>
                    <a:pt x="43437" y="29147"/>
                  </a:cubicBezTo>
                  <a:cubicBezTo>
                    <a:pt x="43336" y="28302"/>
                    <a:pt x="43381" y="27469"/>
                    <a:pt x="43609" y="26648"/>
                  </a:cubicBezTo>
                  <a:cubicBezTo>
                    <a:pt x="43692" y="26350"/>
                    <a:pt x="43780" y="26053"/>
                    <a:pt x="43868" y="25757"/>
                  </a:cubicBezTo>
                  <a:cubicBezTo>
                    <a:pt x="43878" y="25734"/>
                    <a:pt x="43906" y="25712"/>
                    <a:pt x="43935" y="25671"/>
                  </a:cubicBezTo>
                  <a:close/>
                  <a:moveTo>
                    <a:pt x="61097" y="29706"/>
                  </a:moveTo>
                  <a:cubicBezTo>
                    <a:pt x="61113" y="29706"/>
                    <a:pt x="61131" y="29722"/>
                    <a:pt x="61170" y="29747"/>
                  </a:cubicBezTo>
                  <a:cubicBezTo>
                    <a:pt x="61095" y="29793"/>
                    <a:pt x="61032" y="29837"/>
                    <a:pt x="60967" y="29870"/>
                  </a:cubicBezTo>
                  <a:cubicBezTo>
                    <a:pt x="60499" y="30109"/>
                    <a:pt x="60097" y="30430"/>
                    <a:pt x="59729" y="30804"/>
                  </a:cubicBezTo>
                  <a:cubicBezTo>
                    <a:pt x="59158" y="31388"/>
                    <a:pt x="58575" y="31964"/>
                    <a:pt x="58002" y="32548"/>
                  </a:cubicBezTo>
                  <a:cubicBezTo>
                    <a:pt x="57459" y="33102"/>
                    <a:pt x="56871" y="33603"/>
                    <a:pt x="56242" y="34057"/>
                  </a:cubicBezTo>
                  <a:cubicBezTo>
                    <a:pt x="55992" y="34235"/>
                    <a:pt x="55748" y="34426"/>
                    <a:pt x="55502" y="34609"/>
                  </a:cubicBezTo>
                  <a:cubicBezTo>
                    <a:pt x="55450" y="34556"/>
                    <a:pt x="55498" y="34523"/>
                    <a:pt x="55521" y="34494"/>
                  </a:cubicBezTo>
                  <a:cubicBezTo>
                    <a:pt x="55949" y="33927"/>
                    <a:pt x="56294" y="33312"/>
                    <a:pt x="56555" y="32650"/>
                  </a:cubicBezTo>
                  <a:cubicBezTo>
                    <a:pt x="56585" y="32570"/>
                    <a:pt x="56636" y="32493"/>
                    <a:pt x="56692" y="32425"/>
                  </a:cubicBezTo>
                  <a:cubicBezTo>
                    <a:pt x="57009" y="32038"/>
                    <a:pt x="57378" y="31702"/>
                    <a:pt x="57804" y="31441"/>
                  </a:cubicBezTo>
                  <a:cubicBezTo>
                    <a:pt x="58509" y="31007"/>
                    <a:pt x="59219" y="30580"/>
                    <a:pt x="59932" y="30158"/>
                  </a:cubicBezTo>
                  <a:cubicBezTo>
                    <a:pt x="60256" y="29965"/>
                    <a:pt x="60597" y="29811"/>
                    <a:pt x="60966" y="29721"/>
                  </a:cubicBezTo>
                  <a:cubicBezTo>
                    <a:pt x="61009" y="29711"/>
                    <a:pt x="61053" y="29706"/>
                    <a:pt x="61097" y="29706"/>
                  </a:cubicBezTo>
                  <a:close/>
                  <a:moveTo>
                    <a:pt x="44698" y="34711"/>
                  </a:moveTo>
                  <a:lnTo>
                    <a:pt x="44698" y="34739"/>
                  </a:lnTo>
                  <a:cubicBezTo>
                    <a:pt x="44694" y="34739"/>
                    <a:pt x="44688" y="34742"/>
                    <a:pt x="44682" y="34742"/>
                  </a:cubicBezTo>
                  <a:cubicBezTo>
                    <a:pt x="44682" y="34732"/>
                    <a:pt x="44681" y="34722"/>
                    <a:pt x="44682" y="34713"/>
                  </a:cubicBezTo>
                  <a:cubicBezTo>
                    <a:pt x="44681" y="34711"/>
                    <a:pt x="44694" y="34711"/>
                    <a:pt x="44698" y="34711"/>
                  </a:cubicBezTo>
                  <a:close/>
                  <a:moveTo>
                    <a:pt x="31294" y="34588"/>
                  </a:moveTo>
                  <a:cubicBezTo>
                    <a:pt x="31306" y="34679"/>
                    <a:pt x="31319" y="34767"/>
                    <a:pt x="31331" y="34857"/>
                  </a:cubicBezTo>
                  <a:cubicBezTo>
                    <a:pt x="31305" y="34861"/>
                    <a:pt x="31280" y="34859"/>
                    <a:pt x="31254" y="34864"/>
                  </a:cubicBezTo>
                  <a:cubicBezTo>
                    <a:pt x="31238" y="34867"/>
                    <a:pt x="31226" y="34874"/>
                    <a:pt x="31212" y="34877"/>
                  </a:cubicBezTo>
                  <a:cubicBezTo>
                    <a:pt x="31231" y="34780"/>
                    <a:pt x="31255" y="34682"/>
                    <a:pt x="31294" y="34588"/>
                  </a:cubicBezTo>
                  <a:close/>
                  <a:moveTo>
                    <a:pt x="49467" y="34829"/>
                  </a:moveTo>
                  <a:cubicBezTo>
                    <a:pt x="49471" y="34833"/>
                    <a:pt x="49483" y="34844"/>
                    <a:pt x="49481" y="34846"/>
                  </a:cubicBezTo>
                  <a:cubicBezTo>
                    <a:pt x="49477" y="34858"/>
                    <a:pt x="49470" y="34868"/>
                    <a:pt x="49462" y="34880"/>
                  </a:cubicBezTo>
                  <a:cubicBezTo>
                    <a:pt x="49464" y="34862"/>
                    <a:pt x="49464" y="34845"/>
                    <a:pt x="49467" y="34829"/>
                  </a:cubicBezTo>
                  <a:close/>
                  <a:moveTo>
                    <a:pt x="31581" y="32304"/>
                  </a:moveTo>
                  <a:cubicBezTo>
                    <a:pt x="31579" y="32364"/>
                    <a:pt x="31586" y="32428"/>
                    <a:pt x="31602" y="32495"/>
                  </a:cubicBezTo>
                  <a:cubicBezTo>
                    <a:pt x="31634" y="32612"/>
                    <a:pt x="31675" y="32728"/>
                    <a:pt x="31723" y="32841"/>
                  </a:cubicBezTo>
                  <a:cubicBezTo>
                    <a:pt x="31939" y="33350"/>
                    <a:pt x="32191" y="33840"/>
                    <a:pt x="32496" y="34297"/>
                  </a:cubicBezTo>
                  <a:cubicBezTo>
                    <a:pt x="32492" y="34514"/>
                    <a:pt x="32498" y="34732"/>
                    <a:pt x="32511" y="34952"/>
                  </a:cubicBezTo>
                  <a:cubicBezTo>
                    <a:pt x="32279" y="34917"/>
                    <a:pt x="32049" y="34883"/>
                    <a:pt x="31818" y="34858"/>
                  </a:cubicBezTo>
                  <a:cubicBezTo>
                    <a:pt x="31733" y="34174"/>
                    <a:pt x="31642" y="33493"/>
                    <a:pt x="31555" y="32809"/>
                  </a:cubicBezTo>
                  <a:cubicBezTo>
                    <a:pt x="31545" y="32744"/>
                    <a:pt x="31548" y="32677"/>
                    <a:pt x="31555" y="32612"/>
                  </a:cubicBezTo>
                  <a:cubicBezTo>
                    <a:pt x="31567" y="32510"/>
                    <a:pt x="31574" y="32407"/>
                    <a:pt x="31581" y="32304"/>
                  </a:cubicBezTo>
                  <a:close/>
                  <a:moveTo>
                    <a:pt x="32773" y="34673"/>
                  </a:moveTo>
                  <a:lnTo>
                    <a:pt x="32773" y="34673"/>
                  </a:lnTo>
                  <a:cubicBezTo>
                    <a:pt x="32814" y="34725"/>
                    <a:pt x="32852" y="34781"/>
                    <a:pt x="32895" y="34833"/>
                  </a:cubicBezTo>
                  <a:cubicBezTo>
                    <a:pt x="32933" y="34877"/>
                    <a:pt x="32955" y="34935"/>
                    <a:pt x="33002" y="35019"/>
                  </a:cubicBezTo>
                  <a:cubicBezTo>
                    <a:pt x="32908" y="35007"/>
                    <a:pt x="32848" y="35000"/>
                    <a:pt x="32790" y="34993"/>
                  </a:cubicBezTo>
                  <a:cubicBezTo>
                    <a:pt x="32784" y="34887"/>
                    <a:pt x="32777" y="34780"/>
                    <a:pt x="32773" y="34673"/>
                  </a:cubicBezTo>
                  <a:close/>
                  <a:moveTo>
                    <a:pt x="36785" y="29406"/>
                  </a:moveTo>
                  <a:cubicBezTo>
                    <a:pt x="36843" y="29406"/>
                    <a:pt x="36905" y="29416"/>
                    <a:pt x="36972" y="29437"/>
                  </a:cubicBezTo>
                  <a:cubicBezTo>
                    <a:pt x="37414" y="29576"/>
                    <a:pt x="37795" y="29812"/>
                    <a:pt x="38144" y="30109"/>
                  </a:cubicBezTo>
                  <a:cubicBezTo>
                    <a:pt x="38226" y="30178"/>
                    <a:pt x="38255" y="30268"/>
                    <a:pt x="38265" y="30370"/>
                  </a:cubicBezTo>
                  <a:cubicBezTo>
                    <a:pt x="38362" y="31412"/>
                    <a:pt x="38659" y="32407"/>
                    <a:pt x="38986" y="33393"/>
                  </a:cubicBezTo>
                  <a:cubicBezTo>
                    <a:pt x="39159" y="33919"/>
                    <a:pt x="39380" y="34423"/>
                    <a:pt x="39635" y="34914"/>
                  </a:cubicBezTo>
                  <a:cubicBezTo>
                    <a:pt x="39670" y="34981"/>
                    <a:pt x="39733" y="35036"/>
                    <a:pt x="39704" y="35146"/>
                  </a:cubicBezTo>
                  <a:cubicBezTo>
                    <a:pt x="39657" y="35113"/>
                    <a:pt x="39612" y="35089"/>
                    <a:pt x="39579" y="35055"/>
                  </a:cubicBezTo>
                  <a:cubicBezTo>
                    <a:pt x="39035" y="34498"/>
                    <a:pt x="38429" y="34018"/>
                    <a:pt x="37756" y="33627"/>
                  </a:cubicBezTo>
                  <a:cubicBezTo>
                    <a:pt x="37645" y="33562"/>
                    <a:pt x="37578" y="33474"/>
                    <a:pt x="37528" y="33358"/>
                  </a:cubicBezTo>
                  <a:cubicBezTo>
                    <a:pt x="37214" y="32650"/>
                    <a:pt x="36893" y="31947"/>
                    <a:pt x="36581" y="31240"/>
                  </a:cubicBezTo>
                  <a:cubicBezTo>
                    <a:pt x="36419" y="30875"/>
                    <a:pt x="36294" y="30499"/>
                    <a:pt x="36238" y="30101"/>
                  </a:cubicBezTo>
                  <a:cubicBezTo>
                    <a:pt x="36213" y="29915"/>
                    <a:pt x="36252" y="29754"/>
                    <a:pt x="36382" y="29611"/>
                  </a:cubicBezTo>
                  <a:cubicBezTo>
                    <a:pt x="36502" y="29479"/>
                    <a:pt x="36629" y="29406"/>
                    <a:pt x="36785" y="29406"/>
                  </a:cubicBezTo>
                  <a:close/>
                  <a:moveTo>
                    <a:pt x="26538" y="27119"/>
                  </a:moveTo>
                  <a:lnTo>
                    <a:pt x="26538" y="27119"/>
                  </a:lnTo>
                  <a:cubicBezTo>
                    <a:pt x="26545" y="27225"/>
                    <a:pt x="26473" y="27298"/>
                    <a:pt x="26423" y="27378"/>
                  </a:cubicBezTo>
                  <a:cubicBezTo>
                    <a:pt x="26066" y="27964"/>
                    <a:pt x="25648" y="28508"/>
                    <a:pt x="25194" y="29021"/>
                  </a:cubicBezTo>
                  <a:cubicBezTo>
                    <a:pt x="24728" y="29552"/>
                    <a:pt x="24237" y="30061"/>
                    <a:pt x="23759" y="30581"/>
                  </a:cubicBezTo>
                  <a:cubicBezTo>
                    <a:pt x="23356" y="31021"/>
                    <a:pt x="22942" y="31451"/>
                    <a:pt x="22556" y="31906"/>
                  </a:cubicBezTo>
                  <a:cubicBezTo>
                    <a:pt x="21826" y="32771"/>
                    <a:pt x="21231" y="33726"/>
                    <a:pt x="20769" y="34760"/>
                  </a:cubicBezTo>
                  <a:cubicBezTo>
                    <a:pt x="20683" y="34951"/>
                    <a:pt x="20595" y="35142"/>
                    <a:pt x="20502" y="35330"/>
                  </a:cubicBezTo>
                  <a:cubicBezTo>
                    <a:pt x="20488" y="35356"/>
                    <a:pt x="20455" y="35374"/>
                    <a:pt x="20426" y="35395"/>
                  </a:cubicBezTo>
                  <a:cubicBezTo>
                    <a:pt x="20452" y="35292"/>
                    <a:pt x="20472" y="35188"/>
                    <a:pt x="20508" y="35091"/>
                  </a:cubicBezTo>
                  <a:cubicBezTo>
                    <a:pt x="20740" y="34482"/>
                    <a:pt x="20977" y="33872"/>
                    <a:pt x="21211" y="33264"/>
                  </a:cubicBezTo>
                  <a:cubicBezTo>
                    <a:pt x="21441" y="32674"/>
                    <a:pt x="21752" y="32128"/>
                    <a:pt x="22132" y="31618"/>
                  </a:cubicBezTo>
                  <a:cubicBezTo>
                    <a:pt x="22656" y="30916"/>
                    <a:pt x="23219" y="30247"/>
                    <a:pt x="23825" y="29614"/>
                  </a:cubicBezTo>
                  <a:cubicBezTo>
                    <a:pt x="24060" y="29367"/>
                    <a:pt x="24321" y="29141"/>
                    <a:pt x="24584" y="28923"/>
                  </a:cubicBezTo>
                  <a:cubicBezTo>
                    <a:pt x="25238" y="28374"/>
                    <a:pt x="25887" y="27823"/>
                    <a:pt x="26438" y="27167"/>
                  </a:cubicBezTo>
                  <a:cubicBezTo>
                    <a:pt x="26460" y="27141"/>
                    <a:pt x="26502" y="27134"/>
                    <a:pt x="26538" y="27119"/>
                  </a:cubicBezTo>
                  <a:close/>
                  <a:moveTo>
                    <a:pt x="21807" y="31173"/>
                  </a:moveTo>
                  <a:lnTo>
                    <a:pt x="21807" y="31173"/>
                  </a:lnTo>
                  <a:cubicBezTo>
                    <a:pt x="21859" y="31228"/>
                    <a:pt x="21811" y="31260"/>
                    <a:pt x="21788" y="31289"/>
                  </a:cubicBezTo>
                  <a:cubicBezTo>
                    <a:pt x="21360" y="31857"/>
                    <a:pt x="21014" y="32472"/>
                    <a:pt x="20754" y="33133"/>
                  </a:cubicBezTo>
                  <a:cubicBezTo>
                    <a:pt x="20722" y="33212"/>
                    <a:pt x="20673" y="33290"/>
                    <a:pt x="20617" y="33357"/>
                  </a:cubicBezTo>
                  <a:cubicBezTo>
                    <a:pt x="20300" y="33746"/>
                    <a:pt x="19931" y="34080"/>
                    <a:pt x="19505" y="34342"/>
                  </a:cubicBezTo>
                  <a:cubicBezTo>
                    <a:pt x="18800" y="34776"/>
                    <a:pt x="18090" y="35202"/>
                    <a:pt x="17377" y="35626"/>
                  </a:cubicBezTo>
                  <a:cubicBezTo>
                    <a:pt x="17053" y="35817"/>
                    <a:pt x="16712" y="35973"/>
                    <a:pt x="16343" y="36061"/>
                  </a:cubicBezTo>
                  <a:cubicBezTo>
                    <a:pt x="16300" y="36073"/>
                    <a:pt x="16256" y="36076"/>
                    <a:pt x="16211" y="36076"/>
                  </a:cubicBezTo>
                  <a:cubicBezTo>
                    <a:pt x="16196" y="36076"/>
                    <a:pt x="16178" y="36060"/>
                    <a:pt x="16139" y="36037"/>
                  </a:cubicBezTo>
                  <a:cubicBezTo>
                    <a:pt x="16214" y="35989"/>
                    <a:pt x="16277" y="35946"/>
                    <a:pt x="16342" y="35914"/>
                  </a:cubicBezTo>
                  <a:cubicBezTo>
                    <a:pt x="16810" y="35675"/>
                    <a:pt x="17212" y="35353"/>
                    <a:pt x="17580" y="34978"/>
                  </a:cubicBezTo>
                  <a:cubicBezTo>
                    <a:pt x="18151" y="34395"/>
                    <a:pt x="18734" y="33818"/>
                    <a:pt x="19306" y="33234"/>
                  </a:cubicBezTo>
                  <a:cubicBezTo>
                    <a:pt x="19850" y="32681"/>
                    <a:pt x="20437" y="32180"/>
                    <a:pt x="21067" y="31727"/>
                  </a:cubicBezTo>
                  <a:cubicBezTo>
                    <a:pt x="21317" y="31548"/>
                    <a:pt x="21561" y="31358"/>
                    <a:pt x="21807" y="31173"/>
                  </a:cubicBezTo>
                  <a:close/>
                  <a:moveTo>
                    <a:pt x="23574" y="28859"/>
                  </a:moveTo>
                  <a:cubicBezTo>
                    <a:pt x="23610" y="28957"/>
                    <a:pt x="23542" y="28996"/>
                    <a:pt x="23508" y="29046"/>
                  </a:cubicBezTo>
                  <a:cubicBezTo>
                    <a:pt x="23135" y="29558"/>
                    <a:pt x="22712" y="30025"/>
                    <a:pt x="22234" y="30440"/>
                  </a:cubicBezTo>
                  <a:cubicBezTo>
                    <a:pt x="21840" y="30780"/>
                    <a:pt x="21441" y="31114"/>
                    <a:pt x="21022" y="31420"/>
                  </a:cubicBezTo>
                  <a:cubicBezTo>
                    <a:pt x="20288" y="31958"/>
                    <a:pt x="19596" y="32541"/>
                    <a:pt x="18961" y="33195"/>
                  </a:cubicBezTo>
                  <a:cubicBezTo>
                    <a:pt x="18459" y="33710"/>
                    <a:pt x="17941" y="34210"/>
                    <a:pt x="17447" y="34731"/>
                  </a:cubicBezTo>
                  <a:cubicBezTo>
                    <a:pt x="16972" y="35228"/>
                    <a:pt x="16421" y="35606"/>
                    <a:pt x="15808" y="35902"/>
                  </a:cubicBezTo>
                  <a:cubicBezTo>
                    <a:pt x="15689" y="35960"/>
                    <a:pt x="15575" y="36025"/>
                    <a:pt x="15417" y="36109"/>
                  </a:cubicBezTo>
                  <a:cubicBezTo>
                    <a:pt x="15380" y="36038"/>
                    <a:pt x="15328" y="35983"/>
                    <a:pt x="15325" y="35928"/>
                  </a:cubicBezTo>
                  <a:cubicBezTo>
                    <a:pt x="15322" y="35808"/>
                    <a:pt x="15331" y="35684"/>
                    <a:pt x="15357" y="35568"/>
                  </a:cubicBezTo>
                  <a:cubicBezTo>
                    <a:pt x="15425" y="35253"/>
                    <a:pt x="15533" y="34949"/>
                    <a:pt x="15694" y="34671"/>
                  </a:cubicBezTo>
                  <a:cubicBezTo>
                    <a:pt x="15981" y="34173"/>
                    <a:pt x="16285" y="33684"/>
                    <a:pt x="16579" y="33191"/>
                  </a:cubicBezTo>
                  <a:cubicBezTo>
                    <a:pt x="16638" y="33089"/>
                    <a:pt x="16728" y="33037"/>
                    <a:pt x="16835" y="32995"/>
                  </a:cubicBezTo>
                  <a:cubicBezTo>
                    <a:pt x="17298" y="32812"/>
                    <a:pt x="17759" y="32624"/>
                    <a:pt x="18217" y="32431"/>
                  </a:cubicBezTo>
                  <a:cubicBezTo>
                    <a:pt x="18926" y="32139"/>
                    <a:pt x="19591" y="31767"/>
                    <a:pt x="20209" y="31310"/>
                  </a:cubicBezTo>
                  <a:cubicBezTo>
                    <a:pt x="20760" y="30903"/>
                    <a:pt x="21330" y="30519"/>
                    <a:pt x="21915" y="30161"/>
                  </a:cubicBezTo>
                  <a:cubicBezTo>
                    <a:pt x="22475" y="29821"/>
                    <a:pt x="23002" y="29437"/>
                    <a:pt x="23456" y="28960"/>
                  </a:cubicBezTo>
                  <a:cubicBezTo>
                    <a:pt x="23489" y="28924"/>
                    <a:pt x="23531" y="28895"/>
                    <a:pt x="23574" y="28859"/>
                  </a:cubicBezTo>
                  <a:close/>
                  <a:moveTo>
                    <a:pt x="27184" y="27852"/>
                  </a:moveTo>
                  <a:cubicBezTo>
                    <a:pt x="27189" y="27902"/>
                    <a:pt x="27202" y="27952"/>
                    <a:pt x="27187" y="27993"/>
                  </a:cubicBezTo>
                  <a:cubicBezTo>
                    <a:pt x="27047" y="28359"/>
                    <a:pt x="26993" y="28742"/>
                    <a:pt x="26951" y="29127"/>
                  </a:cubicBezTo>
                  <a:cubicBezTo>
                    <a:pt x="26908" y="29517"/>
                    <a:pt x="26805" y="29886"/>
                    <a:pt x="26623" y="30231"/>
                  </a:cubicBezTo>
                  <a:cubicBezTo>
                    <a:pt x="26293" y="30856"/>
                    <a:pt x="25968" y="31485"/>
                    <a:pt x="25625" y="32104"/>
                  </a:cubicBezTo>
                  <a:cubicBezTo>
                    <a:pt x="25265" y="32755"/>
                    <a:pt x="24809" y="33341"/>
                    <a:pt x="24332" y="33908"/>
                  </a:cubicBezTo>
                  <a:cubicBezTo>
                    <a:pt x="24089" y="34196"/>
                    <a:pt x="23849" y="34485"/>
                    <a:pt x="23586" y="34754"/>
                  </a:cubicBezTo>
                  <a:cubicBezTo>
                    <a:pt x="23240" y="35108"/>
                    <a:pt x="22879" y="35448"/>
                    <a:pt x="22513" y="35784"/>
                  </a:cubicBezTo>
                  <a:cubicBezTo>
                    <a:pt x="22134" y="36132"/>
                    <a:pt x="21738" y="36468"/>
                    <a:pt x="21346" y="36810"/>
                  </a:cubicBezTo>
                  <a:cubicBezTo>
                    <a:pt x="21333" y="36821"/>
                    <a:pt x="21315" y="36822"/>
                    <a:pt x="21295" y="36829"/>
                  </a:cubicBezTo>
                  <a:cubicBezTo>
                    <a:pt x="21308" y="36806"/>
                    <a:pt x="21315" y="36784"/>
                    <a:pt x="21330" y="36770"/>
                  </a:cubicBezTo>
                  <a:cubicBezTo>
                    <a:pt x="21884" y="36145"/>
                    <a:pt x="22303" y="35432"/>
                    <a:pt x="22672" y="34687"/>
                  </a:cubicBezTo>
                  <a:cubicBezTo>
                    <a:pt x="22838" y="34352"/>
                    <a:pt x="23022" y="34022"/>
                    <a:pt x="23195" y="33689"/>
                  </a:cubicBezTo>
                  <a:cubicBezTo>
                    <a:pt x="23590" y="32932"/>
                    <a:pt x="24079" y="32235"/>
                    <a:pt x="24627" y="31579"/>
                  </a:cubicBezTo>
                  <a:cubicBezTo>
                    <a:pt x="25203" y="30892"/>
                    <a:pt x="25752" y="30187"/>
                    <a:pt x="26233" y="29429"/>
                  </a:cubicBezTo>
                  <a:cubicBezTo>
                    <a:pt x="26493" y="29018"/>
                    <a:pt x="26733" y="28596"/>
                    <a:pt x="26985" y="28178"/>
                  </a:cubicBezTo>
                  <a:cubicBezTo>
                    <a:pt x="27050" y="28069"/>
                    <a:pt x="27118" y="27961"/>
                    <a:pt x="27184" y="27852"/>
                  </a:cubicBezTo>
                  <a:close/>
                  <a:moveTo>
                    <a:pt x="61891" y="29675"/>
                  </a:moveTo>
                  <a:cubicBezTo>
                    <a:pt x="61929" y="29746"/>
                    <a:pt x="61981" y="29799"/>
                    <a:pt x="61984" y="29855"/>
                  </a:cubicBezTo>
                  <a:cubicBezTo>
                    <a:pt x="61987" y="29974"/>
                    <a:pt x="61978" y="30100"/>
                    <a:pt x="61952" y="30216"/>
                  </a:cubicBezTo>
                  <a:cubicBezTo>
                    <a:pt x="61884" y="30529"/>
                    <a:pt x="61776" y="30833"/>
                    <a:pt x="61615" y="31112"/>
                  </a:cubicBezTo>
                  <a:cubicBezTo>
                    <a:pt x="61327" y="31611"/>
                    <a:pt x="61024" y="32099"/>
                    <a:pt x="60730" y="32592"/>
                  </a:cubicBezTo>
                  <a:cubicBezTo>
                    <a:pt x="60671" y="32693"/>
                    <a:pt x="60581" y="32747"/>
                    <a:pt x="60474" y="32787"/>
                  </a:cubicBezTo>
                  <a:cubicBezTo>
                    <a:pt x="60011" y="32972"/>
                    <a:pt x="59550" y="33160"/>
                    <a:pt x="59090" y="33351"/>
                  </a:cubicBezTo>
                  <a:cubicBezTo>
                    <a:pt x="58381" y="33645"/>
                    <a:pt x="57716" y="34015"/>
                    <a:pt x="57100" y="34472"/>
                  </a:cubicBezTo>
                  <a:cubicBezTo>
                    <a:pt x="56549" y="34881"/>
                    <a:pt x="55979" y="35264"/>
                    <a:pt x="55393" y="35622"/>
                  </a:cubicBezTo>
                  <a:cubicBezTo>
                    <a:pt x="54834" y="35962"/>
                    <a:pt x="54307" y="36345"/>
                    <a:pt x="53853" y="36822"/>
                  </a:cubicBezTo>
                  <a:cubicBezTo>
                    <a:pt x="53818" y="36858"/>
                    <a:pt x="53778" y="36887"/>
                    <a:pt x="53735" y="36923"/>
                  </a:cubicBezTo>
                  <a:cubicBezTo>
                    <a:pt x="53698" y="36826"/>
                    <a:pt x="53766" y="36786"/>
                    <a:pt x="53801" y="36738"/>
                  </a:cubicBezTo>
                  <a:cubicBezTo>
                    <a:pt x="54173" y="36226"/>
                    <a:pt x="54597" y="35758"/>
                    <a:pt x="55075" y="35344"/>
                  </a:cubicBezTo>
                  <a:cubicBezTo>
                    <a:pt x="55470" y="35004"/>
                    <a:pt x="55868" y="34670"/>
                    <a:pt x="56287" y="34362"/>
                  </a:cubicBezTo>
                  <a:cubicBezTo>
                    <a:pt x="57020" y="33825"/>
                    <a:pt x="57713" y="33241"/>
                    <a:pt x="58348" y="32589"/>
                  </a:cubicBezTo>
                  <a:cubicBezTo>
                    <a:pt x="58850" y="32073"/>
                    <a:pt x="59368" y="31572"/>
                    <a:pt x="59862" y="31051"/>
                  </a:cubicBezTo>
                  <a:cubicBezTo>
                    <a:pt x="60337" y="30554"/>
                    <a:pt x="60888" y="30177"/>
                    <a:pt x="61501" y="29880"/>
                  </a:cubicBezTo>
                  <a:cubicBezTo>
                    <a:pt x="61620" y="29822"/>
                    <a:pt x="61734" y="29757"/>
                    <a:pt x="61891" y="29675"/>
                  </a:cubicBezTo>
                  <a:close/>
                  <a:moveTo>
                    <a:pt x="49694" y="24950"/>
                  </a:moveTo>
                  <a:lnTo>
                    <a:pt x="49694" y="24950"/>
                  </a:lnTo>
                  <a:cubicBezTo>
                    <a:pt x="49736" y="25171"/>
                    <a:pt x="49673" y="25320"/>
                    <a:pt x="49614" y="25457"/>
                  </a:cubicBezTo>
                  <a:cubicBezTo>
                    <a:pt x="49514" y="25690"/>
                    <a:pt x="49399" y="25917"/>
                    <a:pt x="49269" y="26134"/>
                  </a:cubicBezTo>
                  <a:cubicBezTo>
                    <a:pt x="49099" y="26419"/>
                    <a:pt x="48910" y="26691"/>
                    <a:pt x="48725" y="26969"/>
                  </a:cubicBezTo>
                  <a:cubicBezTo>
                    <a:pt x="48161" y="27809"/>
                    <a:pt x="47815" y="28735"/>
                    <a:pt x="47647" y="29727"/>
                  </a:cubicBezTo>
                  <a:cubicBezTo>
                    <a:pt x="47488" y="30664"/>
                    <a:pt x="47338" y="31604"/>
                    <a:pt x="47183" y="32540"/>
                  </a:cubicBezTo>
                  <a:cubicBezTo>
                    <a:pt x="47111" y="32975"/>
                    <a:pt x="47031" y="33412"/>
                    <a:pt x="46963" y="33849"/>
                  </a:cubicBezTo>
                  <a:cubicBezTo>
                    <a:pt x="46898" y="34287"/>
                    <a:pt x="46840" y="34725"/>
                    <a:pt x="46790" y="35165"/>
                  </a:cubicBezTo>
                  <a:cubicBezTo>
                    <a:pt x="46714" y="35823"/>
                    <a:pt x="46645" y="36485"/>
                    <a:pt x="46573" y="37143"/>
                  </a:cubicBezTo>
                  <a:cubicBezTo>
                    <a:pt x="46571" y="37158"/>
                    <a:pt x="46547" y="37169"/>
                    <a:pt x="46525" y="37189"/>
                  </a:cubicBezTo>
                  <a:cubicBezTo>
                    <a:pt x="46513" y="37159"/>
                    <a:pt x="46492" y="37132"/>
                    <a:pt x="46493" y="37107"/>
                  </a:cubicBezTo>
                  <a:cubicBezTo>
                    <a:pt x="46550" y="36515"/>
                    <a:pt x="46435" y="35938"/>
                    <a:pt x="46349" y="35360"/>
                  </a:cubicBezTo>
                  <a:cubicBezTo>
                    <a:pt x="46262" y="34781"/>
                    <a:pt x="46146" y="34203"/>
                    <a:pt x="46192" y="33611"/>
                  </a:cubicBezTo>
                  <a:cubicBezTo>
                    <a:pt x="46218" y="33260"/>
                    <a:pt x="46265" y="32908"/>
                    <a:pt x="46317" y="32558"/>
                  </a:cubicBezTo>
                  <a:cubicBezTo>
                    <a:pt x="46419" y="31890"/>
                    <a:pt x="46511" y="31222"/>
                    <a:pt x="46648" y="30564"/>
                  </a:cubicBezTo>
                  <a:cubicBezTo>
                    <a:pt x="46905" y="29323"/>
                    <a:pt x="47357" y="28149"/>
                    <a:pt x="47950" y="27028"/>
                  </a:cubicBezTo>
                  <a:cubicBezTo>
                    <a:pt x="48116" y="26713"/>
                    <a:pt x="48305" y="26415"/>
                    <a:pt x="48540" y="26149"/>
                  </a:cubicBezTo>
                  <a:cubicBezTo>
                    <a:pt x="48848" y="25800"/>
                    <a:pt x="49167" y="25465"/>
                    <a:pt x="49485" y="25126"/>
                  </a:cubicBezTo>
                  <a:cubicBezTo>
                    <a:pt x="49536" y="25071"/>
                    <a:pt x="49600" y="25029"/>
                    <a:pt x="49694" y="24950"/>
                  </a:cubicBezTo>
                  <a:close/>
                  <a:moveTo>
                    <a:pt x="30784" y="28593"/>
                  </a:moveTo>
                  <a:cubicBezTo>
                    <a:pt x="30795" y="28625"/>
                    <a:pt x="30817" y="28651"/>
                    <a:pt x="30813" y="28677"/>
                  </a:cubicBezTo>
                  <a:cubicBezTo>
                    <a:pt x="30756" y="29268"/>
                    <a:pt x="30871" y="29844"/>
                    <a:pt x="30957" y="30422"/>
                  </a:cubicBezTo>
                  <a:cubicBezTo>
                    <a:pt x="31044" y="31001"/>
                    <a:pt x="31158" y="31579"/>
                    <a:pt x="31115" y="32171"/>
                  </a:cubicBezTo>
                  <a:cubicBezTo>
                    <a:pt x="31089" y="32524"/>
                    <a:pt x="31044" y="32874"/>
                    <a:pt x="30991" y="33225"/>
                  </a:cubicBezTo>
                  <a:cubicBezTo>
                    <a:pt x="30887" y="33892"/>
                    <a:pt x="30797" y="34562"/>
                    <a:pt x="30658" y="35220"/>
                  </a:cubicBezTo>
                  <a:cubicBezTo>
                    <a:pt x="30513" y="35915"/>
                    <a:pt x="30298" y="36588"/>
                    <a:pt x="30041" y="37241"/>
                  </a:cubicBezTo>
                  <a:cubicBezTo>
                    <a:pt x="29816" y="37224"/>
                    <a:pt x="29592" y="37208"/>
                    <a:pt x="29368" y="37189"/>
                  </a:cubicBezTo>
                  <a:cubicBezTo>
                    <a:pt x="29494" y="36822"/>
                    <a:pt x="29597" y="36446"/>
                    <a:pt x="29662" y="36056"/>
                  </a:cubicBezTo>
                  <a:cubicBezTo>
                    <a:pt x="29821" y="35120"/>
                    <a:pt x="29971" y="34180"/>
                    <a:pt x="30126" y="33243"/>
                  </a:cubicBezTo>
                  <a:cubicBezTo>
                    <a:pt x="30198" y="32807"/>
                    <a:pt x="30278" y="32372"/>
                    <a:pt x="30344" y="31934"/>
                  </a:cubicBezTo>
                  <a:cubicBezTo>
                    <a:pt x="30409" y="31497"/>
                    <a:pt x="30467" y="31057"/>
                    <a:pt x="30518" y="30618"/>
                  </a:cubicBezTo>
                  <a:cubicBezTo>
                    <a:pt x="30594" y="29960"/>
                    <a:pt x="30662" y="29299"/>
                    <a:pt x="30735" y="28641"/>
                  </a:cubicBezTo>
                  <a:cubicBezTo>
                    <a:pt x="30738" y="28626"/>
                    <a:pt x="30762" y="28613"/>
                    <a:pt x="30784" y="28593"/>
                  </a:cubicBezTo>
                  <a:close/>
                  <a:moveTo>
                    <a:pt x="30181" y="28353"/>
                  </a:moveTo>
                  <a:cubicBezTo>
                    <a:pt x="30240" y="28382"/>
                    <a:pt x="30314" y="28415"/>
                    <a:pt x="30364" y="28438"/>
                  </a:cubicBezTo>
                  <a:cubicBezTo>
                    <a:pt x="30506" y="28792"/>
                    <a:pt x="30405" y="29119"/>
                    <a:pt x="30372" y="29445"/>
                  </a:cubicBezTo>
                  <a:cubicBezTo>
                    <a:pt x="30307" y="30104"/>
                    <a:pt x="30227" y="30765"/>
                    <a:pt x="30137" y="31420"/>
                  </a:cubicBezTo>
                  <a:cubicBezTo>
                    <a:pt x="30052" y="32034"/>
                    <a:pt x="29947" y="32645"/>
                    <a:pt x="29850" y="33256"/>
                  </a:cubicBezTo>
                  <a:cubicBezTo>
                    <a:pt x="29722" y="34042"/>
                    <a:pt x="29595" y="34826"/>
                    <a:pt x="29465" y="35613"/>
                  </a:cubicBezTo>
                  <a:cubicBezTo>
                    <a:pt x="29378" y="36141"/>
                    <a:pt x="29270" y="36662"/>
                    <a:pt x="29098" y="37169"/>
                  </a:cubicBezTo>
                  <a:cubicBezTo>
                    <a:pt x="28831" y="37147"/>
                    <a:pt x="28564" y="37126"/>
                    <a:pt x="28298" y="37107"/>
                  </a:cubicBezTo>
                  <a:cubicBezTo>
                    <a:pt x="28263" y="37104"/>
                    <a:pt x="28227" y="37103"/>
                    <a:pt x="28191" y="37103"/>
                  </a:cubicBezTo>
                  <a:cubicBezTo>
                    <a:pt x="28040" y="37103"/>
                    <a:pt x="27887" y="37123"/>
                    <a:pt x="27738" y="37145"/>
                  </a:cubicBezTo>
                  <a:cubicBezTo>
                    <a:pt x="27643" y="37158"/>
                    <a:pt x="27544" y="37195"/>
                    <a:pt x="27459" y="37246"/>
                  </a:cubicBezTo>
                  <a:cubicBezTo>
                    <a:pt x="27440" y="37259"/>
                    <a:pt x="27427" y="37275"/>
                    <a:pt x="27408" y="37288"/>
                  </a:cubicBezTo>
                  <a:cubicBezTo>
                    <a:pt x="27589" y="36164"/>
                    <a:pt x="27809" y="35050"/>
                    <a:pt x="28052" y="33940"/>
                  </a:cubicBezTo>
                  <a:cubicBezTo>
                    <a:pt x="28272" y="32942"/>
                    <a:pt x="28615" y="31987"/>
                    <a:pt x="29031" y="31056"/>
                  </a:cubicBezTo>
                  <a:cubicBezTo>
                    <a:pt x="29296" y="30459"/>
                    <a:pt x="29562" y="29864"/>
                    <a:pt x="29821" y="29265"/>
                  </a:cubicBezTo>
                  <a:cubicBezTo>
                    <a:pt x="29947" y="28973"/>
                    <a:pt x="30055" y="28671"/>
                    <a:pt x="30181" y="28353"/>
                  </a:cubicBezTo>
                  <a:close/>
                  <a:moveTo>
                    <a:pt x="31034" y="35701"/>
                  </a:moveTo>
                  <a:cubicBezTo>
                    <a:pt x="31051" y="35730"/>
                    <a:pt x="31064" y="35763"/>
                    <a:pt x="31086" y="35788"/>
                  </a:cubicBezTo>
                  <a:cubicBezTo>
                    <a:pt x="31261" y="35996"/>
                    <a:pt x="31386" y="36235"/>
                    <a:pt x="31514" y="36469"/>
                  </a:cubicBezTo>
                  <a:cubicBezTo>
                    <a:pt x="31519" y="36511"/>
                    <a:pt x="31523" y="36553"/>
                    <a:pt x="31527" y="36596"/>
                  </a:cubicBezTo>
                  <a:cubicBezTo>
                    <a:pt x="31542" y="36858"/>
                    <a:pt x="31566" y="37120"/>
                    <a:pt x="31591" y="37380"/>
                  </a:cubicBezTo>
                  <a:cubicBezTo>
                    <a:pt x="31396" y="37351"/>
                    <a:pt x="31203" y="37333"/>
                    <a:pt x="31012" y="37318"/>
                  </a:cubicBezTo>
                  <a:cubicBezTo>
                    <a:pt x="30850" y="37307"/>
                    <a:pt x="30690" y="37295"/>
                    <a:pt x="30529" y="37282"/>
                  </a:cubicBezTo>
                  <a:cubicBezTo>
                    <a:pt x="30645" y="36974"/>
                    <a:pt x="30755" y="36663"/>
                    <a:pt x="30853" y="36349"/>
                  </a:cubicBezTo>
                  <a:cubicBezTo>
                    <a:pt x="30918" y="36135"/>
                    <a:pt x="30978" y="35918"/>
                    <a:pt x="31034" y="35701"/>
                  </a:cubicBezTo>
                  <a:close/>
                  <a:moveTo>
                    <a:pt x="50023" y="25010"/>
                  </a:moveTo>
                  <a:cubicBezTo>
                    <a:pt x="50052" y="25013"/>
                    <a:pt x="50078" y="25010"/>
                    <a:pt x="50090" y="25024"/>
                  </a:cubicBezTo>
                  <a:cubicBezTo>
                    <a:pt x="50256" y="25212"/>
                    <a:pt x="50330" y="25443"/>
                    <a:pt x="50372" y="25684"/>
                  </a:cubicBezTo>
                  <a:cubicBezTo>
                    <a:pt x="50385" y="25757"/>
                    <a:pt x="50371" y="25842"/>
                    <a:pt x="50343" y="25910"/>
                  </a:cubicBezTo>
                  <a:cubicBezTo>
                    <a:pt x="50207" y="26254"/>
                    <a:pt x="50164" y="26617"/>
                    <a:pt x="50120" y="26979"/>
                  </a:cubicBezTo>
                  <a:cubicBezTo>
                    <a:pt x="49919" y="28617"/>
                    <a:pt x="49613" y="30233"/>
                    <a:pt x="49260" y="31844"/>
                  </a:cubicBezTo>
                  <a:cubicBezTo>
                    <a:pt x="49041" y="32842"/>
                    <a:pt x="48697" y="33796"/>
                    <a:pt x="48282" y="34728"/>
                  </a:cubicBezTo>
                  <a:cubicBezTo>
                    <a:pt x="48016" y="35324"/>
                    <a:pt x="47750" y="35918"/>
                    <a:pt x="47493" y="36517"/>
                  </a:cubicBezTo>
                  <a:cubicBezTo>
                    <a:pt x="47365" y="36810"/>
                    <a:pt x="47257" y="37111"/>
                    <a:pt x="47132" y="37429"/>
                  </a:cubicBezTo>
                  <a:cubicBezTo>
                    <a:pt x="47070" y="37403"/>
                    <a:pt x="46996" y="37369"/>
                    <a:pt x="46946" y="37347"/>
                  </a:cubicBezTo>
                  <a:cubicBezTo>
                    <a:pt x="46806" y="36993"/>
                    <a:pt x="46907" y="36666"/>
                    <a:pt x="46939" y="36340"/>
                  </a:cubicBezTo>
                  <a:cubicBezTo>
                    <a:pt x="47004" y="35680"/>
                    <a:pt x="47083" y="35020"/>
                    <a:pt x="47174" y="34363"/>
                  </a:cubicBezTo>
                  <a:cubicBezTo>
                    <a:pt x="47258" y="33752"/>
                    <a:pt x="47364" y="33140"/>
                    <a:pt x="47461" y="32530"/>
                  </a:cubicBezTo>
                  <a:cubicBezTo>
                    <a:pt x="47588" y="31743"/>
                    <a:pt x="47717" y="30957"/>
                    <a:pt x="47847" y="30172"/>
                  </a:cubicBezTo>
                  <a:cubicBezTo>
                    <a:pt x="47942" y="29594"/>
                    <a:pt x="48059" y="29020"/>
                    <a:pt x="48262" y="28467"/>
                  </a:cubicBezTo>
                  <a:cubicBezTo>
                    <a:pt x="48420" y="28039"/>
                    <a:pt x="48623" y="27635"/>
                    <a:pt x="48869" y="27252"/>
                  </a:cubicBezTo>
                  <a:cubicBezTo>
                    <a:pt x="49049" y="26972"/>
                    <a:pt x="49231" y="26695"/>
                    <a:pt x="49416" y="26421"/>
                  </a:cubicBezTo>
                  <a:cubicBezTo>
                    <a:pt x="49688" y="26011"/>
                    <a:pt x="49902" y="25577"/>
                    <a:pt x="49983" y="25089"/>
                  </a:cubicBezTo>
                  <a:cubicBezTo>
                    <a:pt x="49989" y="25060"/>
                    <a:pt x="50010" y="25034"/>
                    <a:pt x="50023" y="25010"/>
                  </a:cubicBezTo>
                  <a:close/>
                  <a:moveTo>
                    <a:pt x="64892" y="34099"/>
                  </a:moveTo>
                  <a:cubicBezTo>
                    <a:pt x="64894" y="34159"/>
                    <a:pt x="64913" y="34216"/>
                    <a:pt x="64898" y="34258"/>
                  </a:cubicBezTo>
                  <a:cubicBezTo>
                    <a:pt x="64613" y="35053"/>
                    <a:pt x="64188" y="35755"/>
                    <a:pt x="63521" y="36290"/>
                  </a:cubicBezTo>
                  <a:cubicBezTo>
                    <a:pt x="63455" y="36343"/>
                    <a:pt x="63375" y="36391"/>
                    <a:pt x="63294" y="36420"/>
                  </a:cubicBezTo>
                  <a:cubicBezTo>
                    <a:pt x="62338" y="36761"/>
                    <a:pt x="61378" y="37100"/>
                    <a:pt x="60419" y="37437"/>
                  </a:cubicBezTo>
                  <a:cubicBezTo>
                    <a:pt x="60413" y="37439"/>
                    <a:pt x="60407" y="37440"/>
                    <a:pt x="60398" y="37440"/>
                  </a:cubicBezTo>
                  <a:cubicBezTo>
                    <a:pt x="60380" y="37440"/>
                    <a:pt x="60353" y="37437"/>
                    <a:pt x="60302" y="37437"/>
                  </a:cubicBezTo>
                  <a:cubicBezTo>
                    <a:pt x="60419" y="37341"/>
                    <a:pt x="60494" y="37276"/>
                    <a:pt x="60572" y="37218"/>
                  </a:cubicBezTo>
                  <a:cubicBezTo>
                    <a:pt x="61290" y="36689"/>
                    <a:pt x="61910" y="36063"/>
                    <a:pt x="62453" y="35358"/>
                  </a:cubicBezTo>
                  <a:cubicBezTo>
                    <a:pt x="62602" y="35165"/>
                    <a:pt x="62756" y="34978"/>
                    <a:pt x="62904" y="34786"/>
                  </a:cubicBezTo>
                  <a:cubicBezTo>
                    <a:pt x="62986" y="34677"/>
                    <a:pt x="63092" y="34605"/>
                    <a:pt x="63212" y="34544"/>
                  </a:cubicBezTo>
                  <a:cubicBezTo>
                    <a:pt x="63563" y="34374"/>
                    <a:pt x="63923" y="34243"/>
                    <a:pt x="64315" y="34204"/>
                  </a:cubicBezTo>
                  <a:cubicBezTo>
                    <a:pt x="64502" y="34187"/>
                    <a:pt x="64683" y="34138"/>
                    <a:pt x="64892" y="34099"/>
                  </a:cubicBezTo>
                  <a:close/>
                  <a:moveTo>
                    <a:pt x="43932" y="23946"/>
                  </a:moveTo>
                  <a:lnTo>
                    <a:pt x="43932" y="23946"/>
                  </a:lnTo>
                  <a:cubicBezTo>
                    <a:pt x="44007" y="24001"/>
                    <a:pt x="44065" y="24030"/>
                    <a:pt x="44104" y="24076"/>
                  </a:cubicBezTo>
                  <a:cubicBezTo>
                    <a:pt x="44489" y="24504"/>
                    <a:pt x="44766" y="24989"/>
                    <a:pt x="44857" y="25563"/>
                  </a:cubicBezTo>
                  <a:cubicBezTo>
                    <a:pt x="44920" y="25945"/>
                    <a:pt x="44977" y="26328"/>
                    <a:pt x="45037" y="26711"/>
                  </a:cubicBezTo>
                  <a:cubicBezTo>
                    <a:pt x="45138" y="27356"/>
                    <a:pt x="45251" y="27998"/>
                    <a:pt x="45287" y="28654"/>
                  </a:cubicBezTo>
                  <a:cubicBezTo>
                    <a:pt x="45291" y="28764"/>
                    <a:pt x="45309" y="28873"/>
                    <a:pt x="45309" y="28983"/>
                  </a:cubicBezTo>
                  <a:cubicBezTo>
                    <a:pt x="45310" y="29617"/>
                    <a:pt x="45404" y="30240"/>
                    <a:pt x="45479" y="30868"/>
                  </a:cubicBezTo>
                  <a:cubicBezTo>
                    <a:pt x="45566" y="31571"/>
                    <a:pt x="45663" y="32271"/>
                    <a:pt x="45751" y="32974"/>
                  </a:cubicBezTo>
                  <a:cubicBezTo>
                    <a:pt x="45760" y="33039"/>
                    <a:pt x="45758" y="33105"/>
                    <a:pt x="45751" y="33170"/>
                  </a:cubicBezTo>
                  <a:cubicBezTo>
                    <a:pt x="45675" y="33769"/>
                    <a:pt x="45721" y="34363"/>
                    <a:pt x="45811" y="34956"/>
                  </a:cubicBezTo>
                  <a:cubicBezTo>
                    <a:pt x="45881" y="35426"/>
                    <a:pt x="45964" y="35895"/>
                    <a:pt x="46020" y="36366"/>
                  </a:cubicBezTo>
                  <a:cubicBezTo>
                    <a:pt x="46051" y="36618"/>
                    <a:pt x="46039" y="36876"/>
                    <a:pt x="46043" y="37129"/>
                  </a:cubicBezTo>
                  <a:cubicBezTo>
                    <a:pt x="46046" y="37240"/>
                    <a:pt x="45996" y="37311"/>
                    <a:pt x="45884" y="37351"/>
                  </a:cubicBezTo>
                  <a:cubicBezTo>
                    <a:pt x="45690" y="37424"/>
                    <a:pt x="45499" y="37503"/>
                    <a:pt x="45274" y="37503"/>
                  </a:cubicBezTo>
                  <a:cubicBezTo>
                    <a:pt x="45260" y="37503"/>
                    <a:pt x="45247" y="37502"/>
                    <a:pt x="45233" y="37502"/>
                  </a:cubicBezTo>
                  <a:cubicBezTo>
                    <a:pt x="45226" y="37429"/>
                    <a:pt x="45209" y="37369"/>
                    <a:pt x="45207" y="37305"/>
                  </a:cubicBezTo>
                  <a:cubicBezTo>
                    <a:pt x="45190" y="36540"/>
                    <a:pt x="45100" y="35784"/>
                    <a:pt x="45008" y="35024"/>
                  </a:cubicBezTo>
                  <a:cubicBezTo>
                    <a:pt x="44869" y="33869"/>
                    <a:pt x="44784" y="32712"/>
                    <a:pt x="44813" y="31548"/>
                  </a:cubicBezTo>
                  <a:cubicBezTo>
                    <a:pt x="44829" y="30892"/>
                    <a:pt x="44763" y="30244"/>
                    <a:pt x="44690" y="29594"/>
                  </a:cubicBezTo>
                  <a:cubicBezTo>
                    <a:pt x="44596" y="28768"/>
                    <a:pt x="44487" y="27946"/>
                    <a:pt x="44445" y="27116"/>
                  </a:cubicBezTo>
                  <a:cubicBezTo>
                    <a:pt x="44421" y="26597"/>
                    <a:pt x="44335" y="26082"/>
                    <a:pt x="44228" y="25573"/>
                  </a:cubicBezTo>
                  <a:cubicBezTo>
                    <a:pt x="44126" y="25086"/>
                    <a:pt x="44032" y="24598"/>
                    <a:pt x="43935" y="24109"/>
                  </a:cubicBezTo>
                  <a:cubicBezTo>
                    <a:pt x="43925" y="24069"/>
                    <a:pt x="43932" y="24026"/>
                    <a:pt x="43932" y="23946"/>
                  </a:cubicBezTo>
                  <a:close/>
                  <a:moveTo>
                    <a:pt x="32022" y="37165"/>
                  </a:moveTo>
                  <a:lnTo>
                    <a:pt x="32022" y="37165"/>
                  </a:lnTo>
                  <a:cubicBezTo>
                    <a:pt x="32090" y="37231"/>
                    <a:pt x="32159" y="37296"/>
                    <a:pt x="32226" y="37364"/>
                  </a:cubicBezTo>
                  <a:cubicBezTo>
                    <a:pt x="32266" y="37406"/>
                    <a:pt x="32298" y="37457"/>
                    <a:pt x="32373" y="37555"/>
                  </a:cubicBezTo>
                  <a:cubicBezTo>
                    <a:pt x="32265" y="37522"/>
                    <a:pt x="32158" y="37495"/>
                    <a:pt x="32052" y="37470"/>
                  </a:cubicBezTo>
                  <a:cubicBezTo>
                    <a:pt x="32042" y="37367"/>
                    <a:pt x="32028" y="37266"/>
                    <a:pt x="32022" y="37165"/>
                  </a:cubicBezTo>
                  <a:close/>
                  <a:moveTo>
                    <a:pt x="43554" y="23921"/>
                  </a:moveTo>
                  <a:cubicBezTo>
                    <a:pt x="43627" y="23992"/>
                    <a:pt x="43641" y="24078"/>
                    <a:pt x="43653" y="24160"/>
                  </a:cubicBezTo>
                  <a:cubicBezTo>
                    <a:pt x="43734" y="24749"/>
                    <a:pt x="43721" y="25329"/>
                    <a:pt x="43544" y="25901"/>
                  </a:cubicBezTo>
                  <a:cubicBezTo>
                    <a:pt x="43455" y="26188"/>
                    <a:pt x="43374" y="26473"/>
                    <a:pt x="43298" y="26762"/>
                  </a:cubicBezTo>
                  <a:cubicBezTo>
                    <a:pt x="43089" y="27565"/>
                    <a:pt x="43064" y="28380"/>
                    <a:pt x="43165" y="29199"/>
                  </a:cubicBezTo>
                  <a:cubicBezTo>
                    <a:pt x="43310" y="30363"/>
                    <a:pt x="43589" y="31503"/>
                    <a:pt x="43886" y="32635"/>
                  </a:cubicBezTo>
                  <a:cubicBezTo>
                    <a:pt x="44188" y="33791"/>
                    <a:pt x="44429" y="34959"/>
                    <a:pt x="44655" y="36132"/>
                  </a:cubicBezTo>
                  <a:cubicBezTo>
                    <a:pt x="44735" y="36544"/>
                    <a:pt x="44811" y="36958"/>
                    <a:pt x="44886" y="37370"/>
                  </a:cubicBezTo>
                  <a:cubicBezTo>
                    <a:pt x="44894" y="37414"/>
                    <a:pt x="44896" y="37457"/>
                    <a:pt x="44904" y="37515"/>
                  </a:cubicBezTo>
                  <a:cubicBezTo>
                    <a:pt x="44675" y="37557"/>
                    <a:pt x="44452" y="37607"/>
                    <a:pt x="44202" y="37613"/>
                  </a:cubicBezTo>
                  <a:cubicBezTo>
                    <a:pt x="44175" y="37383"/>
                    <a:pt x="44149" y="37165"/>
                    <a:pt x="44124" y="36948"/>
                  </a:cubicBezTo>
                  <a:cubicBezTo>
                    <a:pt x="44072" y="36508"/>
                    <a:pt x="44033" y="36067"/>
                    <a:pt x="43964" y="35632"/>
                  </a:cubicBezTo>
                  <a:cubicBezTo>
                    <a:pt x="43880" y="35115"/>
                    <a:pt x="43686" y="34631"/>
                    <a:pt x="43504" y="34145"/>
                  </a:cubicBezTo>
                  <a:cubicBezTo>
                    <a:pt x="43359" y="33762"/>
                    <a:pt x="43226" y="33377"/>
                    <a:pt x="43081" y="32994"/>
                  </a:cubicBezTo>
                  <a:cubicBezTo>
                    <a:pt x="42976" y="32715"/>
                    <a:pt x="42867" y="32437"/>
                    <a:pt x="42752" y="32162"/>
                  </a:cubicBezTo>
                  <a:cubicBezTo>
                    <a:pt x="42703" y="32048"/>
                    <a:pt x="42674" y="31937"/>
                    <a:pt x="42665" y="31811"/>
                  </a:cubicBezTo>
                  <a:cubicBezTo>
                    <a:pt x="42633" y="31360"/>
                    <a:pt x="42587" y="30907"/>
                    <a:pt x="42555" y="30456"/>
                  </a:cubicBezTo>
                  <a:cubicBezTo>
                    <a:pt x="42536" y="30203"/>
                    <a:pt x="42522" y="29948"/>
                    <a:pt x="42526" y="29692"/>
                  </a:cubicBezTo>
                  <a:cubicBezTo>
                    <a:pt x="42536" y="28852"/>
                    <a:pt x="42520" y="28011"/>
                    <a:pt x="42597" y="27173"/>
                  </a:cubicBezTo>
                  <a:cubicBezTo>
                    <a:pt x="42659" y="26478"/>
                    <a:pt x="42752" y="25787"/>
                    <a:pt x="42930" y="25113"/>
                  </a:cubicBezTo>
                  <a:cubicBezTo>
                    <a:pt x="43009" y="24814"/>
                    <a:pt x="43115" y="24522"/>
                    <a:pt x="43267" y="24251"/>
                  </a:cubicBezTo>
                  <a:cubicBezTo>
                    <a:pt x="43337" y="24128"/>
                    <a:pt x="43410" y="24004"/>
                    <a:pt x="43554" y="23921"/>
                  </a:cubicBezTo>
                  <a:close/>
                  <a:moveTo>
                    <a:pt x="50453" y="26607"/>
                  </a:moveTo>
                  <a:cubicBezTo>
                    <a:pt x="50589" y="26999"/>
                    <a:pt x="50570" y="27385"/>
                    <a:pt x="50553" y="27773"/>
                  </a:cubicBezTo>
                  <a:cubicBezTo>
                    <a:pt x="50527" y="28270"/>
                    <a:pt x="50480" y="28766"/>
                    <a:pt x="50462" y="29264"/>
                  </a:cubicBezTo>
                  <a:cubicBezTo>
                    <a:pt x="50436" y="29965"/>
                    <a:pt x="50294" y="30645"/>
                    <a:pt x="50126" y="31323"/>
                  </a:cubicBezTo>
                  <a:cubicBezTo>
                    <a:pt x="49911" y="32194"/>
                    <a:pt x="49647" y="33047"/>
                    <a:pt x="49322" y="33885"/>
                  </a:cubicBezTo>
                  <a:cubicBezTo>
                    <a:pt x="49108" y="34433"/>
                    <a:pt x="48862" y="34962"/>
                    <a:pt x="48551" y="35463"/>
                  </a:cubicBezTo>
                  <a:cubicBezTo>
                    <a:pt x="48206" y="36019"/>
                    <a:pt x="47912" y="36599"/>
                    <a:pt x="47743" y="37239"/>
                  </a:cubicBezTo>
                  <a:cubicBezTo>
                    <a:pt x="47712" y="37356"/>
                    <a:pt x="47683" y="37476"/>
                    <a:pt x="47647" y="37590"/>
                  </a:cubicBezTo>
                  <a:cubicBezTo>
                    <a:pt x="47640" y="37617"/>
                    <a:pt x="47604" y="37657"/>
                    <a:pt x="47589" y="37657"/>
                  </a:cubicBezTo>
                  <a:cubicBezTo>
                    <a:pt x="47588" y="37657"/>
                    <a:pt x="47588" y="37657"/>
                    <a:pt x="47588" y="37657"/>
                  </a:cubicBezTo>
                  <a:cubicBezTo>
                    <a:pt x="47552" y="37646"/>
                    <a:pt x="47508" y="37625"/>
                    <a:pt x="47487" y="37594"/>
                  </a:cubicBezTo>
                  <a:cubicBezTo>
                    <a:pt x="47417" y="37497"/>
                    <a:pt x="47419" y="37385"/>
                    <a:pt x="47461" y="37276"/>
                  </a:cubicBezTo>
                  <a:cubicBezTo>
                    <a:pt x="47523" y="37110"/>
                    <a:pt x="47589" y="36948"/>
                    <a:pt x="47662" y="36784"/>
                  </a:cubicBezTo>
                  <a:cubicBezTo>
                    <a:pt x="47974" y="36076"/>
                    <a:pt x="48289" y="35369"/>
                    <a:pt x="48606" y="34663"/>
                  </a:cubicBezTo>
                  <a:cubicBezTo>
                    <a:pt x="49073" y="33619"/>
                    <a:pt x="49416" y="32534"/>
                    <a:pt x="49633" y="31412"/>
                  </a:cubicBezTo>
                  <a:cubicBezTo>
                    <a:pt x="49831" y="30382"/>
                    <a:pt x="50028" y="29349"/>
                    <a:pt x="50211" y="28314"/>
                  </a:cubicBezTo>
                  <a:cubicBezTo>
                    <a:pt x="50303" y="27790"/>
                    <a:pt x="50359" y="27261"/>
                    <a:pt x="50431" y="26734"/>
                  </a:cubicBezTo>
                  <a:cubicBezTo>
                    <a:pt x="50437" y="26691"/>
                    <a:pt x="50446" y="26651"/>
                    <a:pt x="50453" y="26607"/>
                  </a:cubicBezTo>
                  <a:close/>
                  <a:moveTo>
                    <a:pt x="26823" y="27222"/>
                  </a:moveTo>
                  <a:cubicBezTo>
                    <a:pt x="26865" y="27241"/>
                    <a:pt x="26896" y="27251"/>
                    <a:pt x="26922" y="27270"/>
                  </a:cubicBezTo>
                  <a:cubicBezTo>
                    <a:pt x="26966" y="27303"/>
                    <a:pt x="27005" y="27340"/>
                    <a:pt x="27044" y="27371"/>
                  </a:cubicBezTo>
                  <a:cubicBezTo>
                    <a:pt x="27060" y="27499"/>
                    <a:pt x="27002" y="27594"/>
                    <a:pt x="26950" y="27692"/>
                  </a:cubicBezTo>
                  <a:cubicBezTo>
                    <a:pt x="26318" y="28850"/>
                    <a:pt x="25628" y="29974"/>
                    <a:pt x="24767" y="30976"/>
                  </a:cubicBezTo>
                  <a:cubicBezTo>
                    <a:pt x="23814" y="32084"/>
                    <a:pt x="23039" y="33300"/>
                    <a:pt x="22406" y="34614"/>
                  </a:cubicBezTo>
                  <a:cubicBezTo>
                    <a:pt x="22333" y="34764"/>
                    <a:pt x="22252" y="34909"/>
                    <a:pt x="22177" y="35055"/>
                  </a:cubicBezTo>
                  <a:cubicBezTo>
                    <a:pt x="21816" y="35759"/>
                    <a:pt x="21346" y="36387"/>
                    <a:pt x="20784" y="36945"/>
                  </a:cubicBezTo>
                  <a:cubicBezTo>
                    <a:pt x="20572" y="37155"/>
                    <a:pt x="20353" y="37360"/>
                    <a:pt x="20134" y="37564"/>
                  </a:cubicBezTo>
                  <a:cubicBezTo>
                    <a:pt x="20082" y="37613"/>
                    <a:pt x="20015" y="37646"/>
                    <a:pt x="19943" y="37696"/>
                  </a:cubicBezTo>
                  <a:cubicBezTo>
                    <a:pt x="19920" y="37646"/>
                    <a:pt x="19895" y="37622"/>
                    <a:pt x="19894" y="37593"/>
                  </a:cubicBezTo>
                  <a:cubicBezTo>
                    <a:pt x="19865" y="37211"/>
                    <a:pt x="19964" y="36847"/>
                    <a:pt x="20057" y="36482"/>
                  </a:cubicBezTo>
                  <a:cubicBezTo>
                    <a:pt x="20069" y="36436"/>
                    <a:pt x="20111" y="36385"/>
                    <a:pt x="20154" y="36356"/>
                  </a:cubicBezTo>
                  <a:cubicBezTo>
                    <a:pt x="20346" y="36228"/>
                    <a:pt x="20458" y="36038"/>
                    <a:pt x="20559" y="35841"/>
                  </a:cubicBezTo>
                  <a:cubicBezTo>
                    <a:pt x="20696" y="35575"/>
                    <a:pt x="20831" y="35308"/>
                    <a:pt x="20948" y="35033"/>
                  </a:cubicBezTo>
                  <a:cubicBezTo>
                    <a:pt x="21529" y="33675"/>
                    <a:pt x="22352" y="32476"/>
                    <a:pt x="23362" y="31401"/>
                  </a:cubicBezTo>
                  <a:cubicBezTo>
                    <a:pt x="23807" y="30926"/>
                    <a:pt x="24258" y="30450"/>
                    <a:pt x="24705" y="29977"/>
                  </a:cubicBezTo>
                  <a:cubicBezTo>
                    <a:pt x="25139" y="29517"/>
                    <a:pt x="25556" y="29044"/>
                    <a:pt x="25940" y="28542"/>
                  </a:cubicBezTo>
                  <a:cubicBezTo>
                    <a:pt x="26224" y="28173"/>
                    <a:pt x="26490" y="27793"/>
                    <a:pt x="26716" y="27385"/>
                  </a:cubicBezTo>
                  <a:cubicBezTo>
                    <a:pt x="26747" y="27330"/>
                    <a:pt x="26786" y="27277"/>
                    <a:pt x="26823" y="27222"/>
                  </a:cubicBezTo>
                  <a:close/>
                  <a:moveTo>
                    <a:pt x="49445" y="34910"/>
                  </a:moveTo>
                  <a:cubicBezTo>
                    <a:pt x="49448" y="34910"/>
                    <a:pt x="49450" y="34910"/>
                    <a:pt x="49452" y="34910"/>
                  </a:cubicBezTo>
                  <a:cubicBezTo>
                    <a:pt x="49406" y="35113"/>
                    <a:pt x="49351" y="35311"/>
                    <a:pt x="49318" y="35513"/>
                  </a:cubicBezTo>
                  <a:cubicBezTo>
                    <a:pt x="49261" y="35863"/>
                    <a:pt x="49215" y="36212"/>
                    <a:pt x="49180" y="36562"/>
                  </a:cubicBezTo>
                  <a:cubicBezTo>
                    <a:pt x="49141" y="36948"/>
                    <a:pt x="49063" y="37324"/>
                    <a:pt x="48972" y="37698"/>
                  </a:cubicBezTo>
                  <a:cubicBezTo>
                    <a:pt x="48965" y="37730"/>
                    <a:pt x="48950" y="37762"/>
                    <a:pt x="48933" y="37788"/>
                  </a:cubicBezTo>
                  <a:cubicBezTo>
                    <a:pt x="48923" y="37798"/>
                    <a:pt x="48901" y="37805"/>
                    <a:pt x="48884" y="37805"/>
                  </a:cubicBezTo>
                  <a:cubicBezTo>
                    <a:pt x="48881" y="37805"/>
                    <a:pt x="48878" y="37804"/>
                    <a:pt x="48875" y="37804"/>
                  </a:cubicBezTo>
                  <a:cubicBezTo>
                    <a:pt x="48856" y="37800"/>
                    <a:pt x="48833" y="37784"/>
                    <a:pt x="48826" y="37768"/>
                  </a:cubicBezTo>
                  <a:cubicBezTo>
                    <a:pt x="48813" y="37739"/>
                    <a:pt x="48806" y="37704"/>
                    <a:pt x="48806" y="37674"/>
                  </a:cubicBezTo>
                  <a:cubicBezTo>
                    <a:pt x="48794" y="37298"/>
                    <a:pt x="48783" y="36923"/>
                    <a:pt x="48775" y="36550"/>
                  </a:cubicBezTo>
                  <a:cubicBezTo>
                    <a:pt x="48774" y="36429"/>
                    <a:pt x="48772" y="36307"/>
                    <a:pt x="48787" y="36186"/>
                  </a:cubicBezTo>
                  <a:cubicBezTo>
                    <a:pt x="48810" y="35989"/>
                    <a:pt x="48881" y="35807"/>
                    <a:pt x="48989" y="35635"/>
                  </a:cubicBezTo>
                  <a:cubicBezTo>
                    <a:pt x="49120" y="35431"/>
                    <a:pt x="49229" y="35214"/>
                    <a:pt x="49348" y="35004"/>
                  </a:cubicBezTo>
                  <a:cubicBezTo>
                    <a:pt x="49372" y="34964"/>
                    <a:pt x="49387" y="34910"/>
                    <a:pt x="49445" y="34910"/>
                  </a:cubicBezTo>
                  <a:close/>
                  <a:moveTo>
                    <a:pt x="48297" y="37094"/>
                  </a:moveTo>
                  <a:cubicBezTo>
                    <a:pt x="48414" y="37357"/>
                    <a:pt x="48363" y="37589"/>
                    <a:pt x="48376" y="37845"/>
                  </a:cubicBezTo>
                  <a:cubicBezTo>
                    <a:pt x="48271" y="37816"/>
                    <a:pt x="48203" y="37795"/>
                    <a:pt x="48123" y="37772"/>
                  </a:cubicBezTo>
                  <a:cubicBezTo>
                    <a:pt x="48133" y="37537"/>
                    <a:pt x="48194" y="37333"/>
                    <a:pt x="48297" y="37094"/>
                  </a:cubicBezTo>
                  <a:close/>
                  <a:moveTo>
                    <a:pt x="54117" y="25913"/>
                  </a:moveTo>
                  <a:cubicBezTo>
                    <a:pt x="54163" y="25913"/>
                    <a:pt x="54201" y="25946"/>
                    <a:pt x="54207" y="26003"/>
                  </a:cubicBezTo>
                  <a:cubicBezTo>
                    <a:pt x="54222" y="26124"/>
                    <a:pt x="54232" y="26246"/>
                    <a:pt x="54232" y="26366"/>
                  </a:cubicBezTo>
                  <a:cubicBezTo>
                    <a:pt x="54242" y="27210"/>
                    <a:pt x="54153" y="28043"/>
                    <a:pt x="53996" y="28872"/>
                  </a:cubicBezTo>
                  <a:cubicBezTo>
                    <a:pt x="53918" y="29284"/>
                    <a:pt x="53836" y="29696"/>
                    <a:pt x="53763" y="30110"/>
                  </a:cubicBezTo>
                  <a:cubicBezTo>
                    <a:pt x="53733" y="30282"/>
                    <a:pt x="53655" y="30414"/>
                    <a:pt x="53535" y="30538"/>
                  </a:cubicBezTo>
                  <a:cubicBezTo>
                    <a:pt x="52920" y="31192"/>
                    <a:pt x="52332" y="31867"/>
                    <a:pt x="51820" y="32603"/>
                  </a:cubicBezTo>
                  <a:cubicBezTo>
                    <a:pt x="51604" y="32910"/>
                    <a:pt x="51399" y="33227"/>
                    <a:pt x="51217" y="33554"/>
                  </a:cubicBezTo>
                  <a:cubicBezTo>
                    <a:pt x="50893" y="34132"/>
                    <a:pt x="50595" y="34725"/>
                    <a:pt x="50279" y="35309"/>
                  </a:cubicBezTo>
                  <a:cubicBezTo>
                    <a:pt x="50006" y="35817"/>
                    <a:pt x="49905" y="36369"/>
                    <a:pt x="49847" y="36933"/>
                  </a:cubicBezTo>
                  <a:cubicBezTo>
                    <a:pt x="49818" y="37210"/>
                    <a:pt x="49767" y="37479"/>
                    <a:pt x="49665" y="37739"/>
                  </a:cubicBezTo>
                  <a:cubicBezTo>
                    <a:pt x="49645" y="37790"/>
                    <a:pt x="49619" y="37837"/>
                    <a:pt x="49578" y="37920"/>
                  </a:cubicBezTo>
                  <a:cubicBezTo>
                    <a:pt x="49457" y="37885"/>
                    <a:pt x="49365" y="37859"/>
                    <a:pt x="49261" y="37827"/>
                  </a:cubicBezTo>
                  <a:cubicBezTo>
                    <a:pt x="49261" y="37765"/>
                    <a:pt x="49251" y="37710"/>
                    <a:pt x="49264" y="37661"/>
                  </a:cubicBezTo>
                  <a:cubicBezTo>
                    <a:pt x="49397" y="37179"/>
                    <a:pt x="49448" y="36683"/>
                    <a:pt x="49497" y="36190"/>
                  </a:cubicBezTo>
                  <a:cubicBezTo>
                    <a:pt x="49594" y="35202"/>
                    <a:pt x="49886" y="34281"/>
                    <a:pt x="50447" y="33464"/>
                  </a:cubicBezTo>
                  <a:cubicBezTo>
                    <a:pt x="51139" y="32462"/>
                    <a:pt x="51636" y="31373"/>
                    <a:pt x="52034" y="30230"/>
                  </a:cubicBezTo>
                  <a:cubicBezTo>
                    <a:pt x="52275" y="29530"/>
                    <a:pt x="52518" y="28830"/>
                    <a:pt x="52767" y="28134"/>
                  </a:cubicBezTo>
                  <a:cubicBezTo>
                    <a:pt x="52956" y="27602"/>
                    <a:pt x="53185" y="27086"/>
                    <a:pt x="53494" y="26611"/>
                  </a:cubicBezTo>
                  <a:cubicBezTo>
                    <a:pt x="53615" y="26428"/>
                    <a:pt x="53756" y="26256"/>
                    <a:pt x="53892" y="26082"/>
                  </a:cubicBezTo>
                  <a:cubicBezTo>
                    <a:pt x="53931" y="26030"/>
                    <a:pt x="53986" y="25988"/>
                    <a:pt x="54037" y="25946"/>
                  </a:cubicBezTo>
                  <a:cubicBezTo>
                    <a:pt x="54063" y="25924"/>
                    <a:pt x="54091" y="25913"/>
                    <a:pt x="54117" y="25913"/>
                  </a:cubicBezTo>
                  <a:close/>
                  <a:moveTo>
                    <a:pt x="56014" y="28953"/>
                  </a:moveTo>
                  <a:lnTo>
                    <a:pt x="56014" y="28953"/>
                  </a:lnTo>
                  <a:cubicBezTo>
                    <a:pt x="56001" y="28976"/>
                    <a:pt x="55994" y="28998"/>
                    <a:pt x="55979" y="29012"/>
                  </a:cubicBezTo>
                  <a:cubicBezTo>
                    <a:pt x="55425" y="29639"/>
                    <a:pt x="55006" y="30350"/>
                    <a:pt x="54637" y="31095"/>
                  </a:cubicBezTo>
                  <a:cubicBezTo>
                    <a:pt x="54471" y="31432"/>
                    <a:pt x="54287" y="31760"/>
                    <a:pt x="54113" y="32093"/>
                  </a:cubicBezTo>
                  <a:cubicBezTo>
                    <a:pt x="53719" y="32851"/>
                    <a:pt x="53230" y="33549"/>
                    <a:pt x="52682" y="34203"/>
                  </a:cubicBezTo>
                  <a:cubicBezTo>
                    <a:pt x="52106" y="34890"/>
                    <a:pt x="51557" y="35597"/>
                    <a:pt x="51076" y="36355"/>
                  </a:cubicBezTo>
                  <a:cubicBezTo>
                    <a:pt x="50816" y="36764"/>
                    <a:pt x="50576" y="37188"/>
                    <a:pt x="50324" y="37604"/>
                  </a:cubicBezTo>
                  <a:cubicBezTo>
                    <a:pt x="50259" y="37713"/>
                    <a:pt x="50191" y="37821"/>
                    <a:pt x="50125" y="37930"/>
                  </a:cubicBezTo>
                  <a:cubicBezTo>
                    <a:pt x="50120" y="37882"/>
                    <a:pt x="50107" y="37832"/>
                    <a:pt x="50122" y="37790"/>
                  </a:cubicBezTo>
                  <a:cubicBezTo>
                    <a:pt x="50262" y="37424"/>
                    <a:pt x="50316" y="37042"/>
                    <a:pt x="50358" y="36656"/>
                  </a:cubicBezTo>
                  <a:cubicBezTo>
                    <a:pt x="50401" y="36265"/>
                    <a:pt x="50504" y="35896"/>
                    <a:pt x="50686" y="35551"/>
                  </a:cubicBezTo>
                  <a:cubicBezTo>
                    <a:pt x="51016" y="34926"/>
                    <a:pt x="51341" y="34297"/>
                    <a:pt x="51684" y="33678"/>
                  </a:cubicBezTo>
                  <a:cubicBezTo>
                    <a:pt x="52044" y="33027"/>
                    <a:pt x="52499" y="32441"/>
                    <a:pt x="52977" y="31874"/>
                  </a:cubicBezTo>
                  <a:cubicBezTo>
                    <a:pt x="53220" y="31587"/>
                    <a:pt x="53460" y="31297"/>
                    <a:pt x="53723" y="31028"/>
                  </a:cubicBezTo>
                  <a:cubicBezTo>
                    <a:pt x="54069" y="30674"/>
                    <a:pt x="54429" y="30334"/>
                    <a:pt x="54796" y="30000"/>
                  </a:cubicBezTo>
                  <a:cubicBezTo>
                    <a:pt x="55175" y="29652"/>
                    <a:pt x="55571" y="29315"/>
                    <a:pt x="55963" y="28973"/>
                  </a:cubicBezTo>
                  <a:cubicBezTo>
                    <a:pt x="55976" y="28962"/>
                    <a:pt x="55994" y="28960"/>
                    <a:pt x="56014" y="28953"/>
                  </a:cubicBezTo>
                  <a:close/>
                  <a:moveTo>
                    <a:pt x="38935" y="29145"/>
                  </a:moveTo>
                  <a:cubicBezTo>
                    <a:pt x="39001" y="29145"/>
                    <a:pt x="39057" y="29179"/>
                    <a:pt x="39110" y="29208"/>
                  </a:cubicBezTo>
                  <a:cubicBezTo>
                    <a:pt x="39499" y="29420"/>
                    <a:pt x="39891" y="29624"/>
                    <a:pt x="40266" y="29857"/>
                  </a:cubicBezTo>
                  <a:cubicBezTo>
                    <a:pt x="40469" y="29984"/>
                    <a:pt x="40660" y="30146"/>
                    <a:pt x="40827" y="30320"/>
                  </a:cubicBezTo>
                  <a:cubicBezTo>
                    <a:pt x="41285" y="30801"/>
                    <a:pt x="41694" y="31322"/>
                    <a:pt x="42056" y="31880"/>
                  </a:cubicBezTo>
                  <a:cubicBezTo>
                    <a:pt x="42176" y="32067"/>
                    <a:pt x="42270" y="32262"/>
                    <a:pt x="42303" y="32488"/>
                  </a:cubicBezTo>
                  <a:cubicBezTo>
                    <a:pt x="42328" y="32660"/>
                    <a:pt x="42353" y="32841"/>
                    <a:pt x="42536" y="32942"/>
                  </a:cubicBezTo>
                  <a:cubicBezTo>
                    <a:pt x="42574" y="32963"/>
                    <a:pt x="42591" y="33033"/>
                    <a:pt x="42609" y="33083"/>
                  </a:cubicBezTo>
                  <a:cubicBezTo>
                    <a:pt x="42808" y="33623"/>
                    <a:pt x="42999" y="34164"/>
                    <a:pt x="43203" y="34700"/>
                  </a:cubicBezTo>
                  <a:cubicBezTo>
                    <a:pt x="43420" y="35273"/>
                    <a:pt x="43547" y="35865"/>
                    <a:pt x="43599" y="36474"/>
                  </a:cubicBezTo>
                  <a:cubicBezTo>
                    <a:pt x="43628" y="36805"/>
                    <a:pt x="43672" y="37133"/>
                    <a:pt x="43706" y="37463"/>
                  </a:cubicBezTo>
                  <a:cubicBezTo>
                    <a:pt x="43713" y="37538"/>
                    <a:pt x="43713" y="37615"/>
                    <a:pt x="43716" y="37703"/>
                  </a:cubicBezTo>
                  <a:cubicBezTo>
                    <a:pt x="43361" y="37788"/>
                    <a:pt x="43041" y="37863"/>
                    <a:pt x="42701" y="37946"/>
                  </a:cubicBezTo>
                  <a:cubicBezTo>
                    <a:pt x="42691" y="37918"/>
                    <a:pt x="42671" y="37892"/>
                    <a:pt x="42652" y="37866"/>
                  </a:cubicBezTo>
                  <a:cubicBezTo>
                    <a:pt x="42277" y="37270"/>
                    <a:pt x="41816" y="36754"/>
                    <a:pt x="41301" y="36280"/>
                  </a:cubicBezTo>
                  <a:cubicBezTo>
                    <a:pt x="41220" y="36205"/>
                    <a:pt x="41139" y="36131"/>
                    <a:pt x="41055" y="36058"/>
                  </a:cubicBezTo>
                  <a:cubicBezTo>
                    <a:pt x="40730" y="35769"/>
                    <a:pt x="40468" y="35431"/>
                    <a:pt x="40250" y="35055"/>
                  </a:cubicBezTo>
                  <a:cubicBezTo>
                    <a:pt x="39942" y="34527"/>
                    <a:pt x="39687" y="33977"/>
                    <a:pt x="39485" y="33402"/>
                  </a:cubicBezTo>
                  <a:cubicBezTo>
                    <a:pt x="39178" y="32525"/>
                    <a:pt x="38919" y="31634"/>
                    <a:pt x="38774" y="30716"/>
                  </a:cubicBezTo>
                  <a:cubicBezTo>
                    <a:pt x="38746" y="30537"/>
                    <a:pt x="38725" y="30357"/>
                    <a:pt x="38714" y="30179"/>
                  </a:cubicBezTo>
                  <a:cubicBezTo>
                    <a:pt x="38738" y="30155"/>
                    <a:pt x="38759" y="30129"/>
                    <a:pt x="38783" y="30107"/>
                  </a:cubicBezTo>
                  <a:cubicBezTo>
                    <a:pt x="38759" y="30088"/>
                    <a:pt x="38733" y="30067"/>
                    <a:pt x="38708" y="30049"/>
                  </a:cubicBezTo>
                  <a:cubicBezTo>
                    <a:pt x="38704" y="29876"/>
                    <a:pt x="38709" y="29702"/>
                    <a:pt x="38737" y="29529"/>
                  </a:cubicBezTo>
                  <a:cubicBezTo>
                    <a:pt x="38759" y="29396"/>
                    <a:pt x="38786" y="29270"/>
                    <a:pt x="38853" y="29163"/>
                  </a:cubicBezTo>
                  <a:cubicBezTo>
                    <a:pt x="38882" y="29150"/>
                    <a:pt x="38909" y="29145"/>
                    <a:pt x="38935" y="29145"/>
                  </a:cubicBezTo>
                  <a:close/>
                  <a:moveTo>
                    <a:pt x="50112" y="37954"/>
                  </a:moveTo>
                  <a:cubicBezTo>
                    <a:pt x="50100" y="38008"/>
                    <a:pt x="50090" y="38064"/>
                    <a:pt x="50078" y="38119"/>
                  </a:cubicBezTo>
                  <a:cubicBezTo>
                    <a:pt x="50061" y="38122"/>
                    <a:pt x="50042" y="38124"/>
                    <a:pt x="50025" y="38127"/>
                  </a:cubicBezTo>
                  <a:cubicBezTo>
                    <a:pt x="50024" y="38127"/>
                    <a:pt x="50022" y="38127"/>
                    <a:pt x="50021" y="38127"/>
                  </a:cubicBezTo>
                  <a:cubicBezTo>
                    <a:pt x="50013" y="38127"/>
                    <a:pt x="50003" y="38124"/>
                    <a:pt x="49995" y="38124"/>
                  </a:cubicBezTo>
                  <a:cubicBezTo>
                    <a:pt x="50005" y="38114"/>
                    <a:pt x="50018" y="38095"/>
                    <a:pt x="50026" y="38095"/>
                  </a:cubicBezTo>
                  <a:cubicBezTo>
                    <a:pt x="50045" y="38098"/>
                    <a:pt x="50061" y="38109"/>
                    <a:pt x="50078" y="38119"/>
                  </a:cubicBezTo>
                  <a:cubicBezTo>
                    <a:pt x="50071" y="38088"/>
                    <a:pt x="50061" y="38057"/>
                    <a:pt x="50055" y="38027"/>
                  </a:cubicBezTo>
                  <a:cubicBezTo>
                    <a:pt x="50048" y="37982"/>
                    <a:pt x="50070" y="37957"/>
                    <a:pt x="50112" y="37954"/>
                  </a:cubicBezTo>
                  <a:close/>
                  <a:moveTo>
                    <a:pt x="57366" y="28087"/>
                  </a:moveTo>
                  <a:cubicBezTo>
                    <a:pt x="57389" y="28136"/>
                    <a:pt x="57414" y="28162"/>
                    <a:pt x="57415" y="28191"/>
                  </a:cubicBezTo>
                  <a:cubicBezTo>
                    <a:pt x="57446" y="28571"/>
                    <a:pt x="57344" y="28937"/>
                    <a:pt x="57252" y="29300"/>
                  </a:cubicBezTo>
                  <a:cubicBezTo>
                    <a:pt x="57240" y="29348"/>
                    <a:pt x="57198" y="29397"/>
                    <a:pt x="57155" y="29427"/>
                  </a:cubicBezTo>
                  <a:cubicBezTo>
                    <a:pt x="56963" y="29555"/>
                    <a:pt x="56851" y="29746"/>
                    <a:pt x="56750" y="29942"/>
                  </a:cubicBezTo>
                  <a:cubicBezTo>
                    <a:pt x="56613" y="30208"/>
                    <a:pt x="56481" y="30476"/>
                    <a:pt x="56361" y="30751"/>
                  </a:cubicBezTo>
                  <a:cubicBezTo>
                    <a:pt x="55780" y="32107"/>
                    <a:pt x="54957" y="33306"/>
                    <a:pt x="53947" y="34382"/>
                  </a:cubicBezTo>
                  <a:cubicBezTo>
                    <a:pt x="53502" y="34857"/>
                    <a:pt x="53050" y="35332"/>
                    <a:pt x="52602" y="35807"/>
                  </a:cubicBezTo>
                  <a:cubicBezTo>
                    <a:pt x="52168" y="36265"/>
                    <a:pt x="51753" y="36740"/>
                    <a:pt x="51368" y="37240"/>
                  </a:cubicBezTo>
                  <a:cubicBezTo>
                    <a:pt x="51084" y="37609"/>
                    <a:pt x="50819" y="37991"/>
                    <a:pt x="50592" y="38397"/>
                  </a:cubicBezTo>
                  <a:cubicBezTo>
                    <a:pt x="50561" y="38453"/>
                    <a:pt x="50522" y="38505"/>
                    <a:pt x="50486" y="38562"/>
                  </a:cubicBezTo>
                  <a:cubicBezTo>
                    <a:pt x="50444" y="38542"/>
                    <a:pt x="50411" y="38533"/>
                    <a:pt x="50386" y="38513"/>
                  </a:cubicBezTo>
                  <a:cubicBezTo>
                    <a:pt x="50343" y="38481"/>
                    <a:pt x="50303" y="38442"/>
                    <a:pt x="50265" y="38411"/>
                  </a:cubicBezTo>
                  <a:cubicBezTo>
                    <a:pt x="50249" y="38283"/>
                    <a:pt x="50307" y="38187"/>
                    <a:pt x="50359" y="38092"/>
                  </a:cubicBezTo>
                  <a:cubicBezTo>
                    <a:pt x="50990" y="36933"/>
                    <a:pt x="51681" y="35808"/>
                    <a:pt x="52541" y="34807"/>
                  </a:cubicBezTo>
                  <a:cubicBezTo>
                    <a:pt x="53494" y="33698"/>
                    <a:pt x="54270" y="32482"/>
                    <a:pt x="54902" y="31170"/>
                  </a:cubicBezTo>
                  <a:cubicBezTo>
                    <a:pt x="54974" y="31020"/>
                    <a:pt x="55056" y="30875"/>
                    <a:pt x="55132" y="30729"/>
                  </a:cubicBezTo>
                  <a:cubicBezTo>
                    <a:pt x="55493" y="30023"/>
                    <a:pt x="55963" y="29398"/>
                    <a:pt x="56524" y="28837"/>
                  </a:cubicBezTo>
                  <a:cubicBezTo>
                    <a:pt x="56737" y="28628"/>
                    <a:pt x="56955" y="28424"/>
                    <a:pt x="57175" y="28220"/>
                  </a:cubicBezTo>
                  <a:cubicBezTo>
                    <a:pt x="57227" y="28171"/>
                    <a:pt x="57294" y="28136"/>
                    <a:pt x="57366" y="28087"/>
                  </a:cubicBezTo>
                  <a:close/>
                  <a:moveTo>
                    <a:pt x="56883" y="30389"/>
                  </a:moveTo>
                  <a:cubicBezTo>
                    <a:pt x="56857" y="30492"/>
                    <a:pt x="56837" y="30594"/>
                    <a:pt x="56801" y="30693"/>
                  </a:cubicBezTo>
                  <a:cubicBezTo>
                    <a:pt x="56569" y="31302"/>
                    <a:pt x="56332" y="31911"/>
                    <a:pt x="56098" y="32518"/>
                  </a:cubicBezTo>
                  <a:cubicBezTo>
                    <a:pt x="55868" y="33110"/>
                    <a:pt x="55557" y="33655"/>
                    <a:pt x="55176" y="34165"/>
                  </a:cubicBezTo>
                  <a:cubicBezTo>
                    <a:pt x="54653" y="34867"/>
                    <a:pt x="54090" y="35535"/>
                    <a:pt x="53484" y="36168"/>
                  </a:cubicBezTo>
                  <a:cubicBezTo>
                    <a:pt x="53249" y="36416"/>
                    <a:pt x="52988" y="36641"/>
                    <a:pt x="52725" y="36861"/>
                  </a:cubicBezTo>
                  <a:cubicBezTo>
                    <a:pt x="52071" y="37408"/>
                    <a:pt x="51422" y="37960"/>
                    <a:pt x="50871" y="38615"/>
                  </a:cubicBezTo>
                  <a:cubicBezTo>
                    <a:pt x="50849" y="38641"/>
                    <a:pt x="50807" y="38649"/>
                    <a:pt x="50771" y="38663"/>
                  </a:cubicBezTo>
                  <a:cubicBezTo>
                    <a:pt x="50764" y="38558"/>
                    <a:pt x="50836" y="38484"/>
                    <a:pt x="50885" y="38404"/>
                  </a:cubicBezTo>
                  <a:cubicBezTo>
                    <a:pt x="51243" y="37819"/>
                    <a:pt x="51661" y="37275"/>
                    <a:pt x="52115" y="36761"/>
                  </a:cubicBezTo>
                  <a:cubicBezTo>
                    <a:pt x="52580" y="36232"/>
                    <a:pt x="53072" y="35721"/>
                    <a:pt x="53549" y="35201"/>
                  </a:cubicBezTo>
                  <a:cubicBezTo>
                    <a:pt x="53953" y="34761"/>
                    <a:pt x="54367" y="34332"/>
                    <a:pt x="54751" y="33876"/>
                  </a:cubicBezTo>
                  <a:cubicBezTo>
                    <a:pt x="55482" y="33011"/>
                    <a:pt x="56078" y="32057"/>
                    <a:pt x="56540" y="31023"/>
                  </a:cubicBezTo>
                  <a:cubicBezTo>
                    <a:pt x="56626" y="30832"/>
                    <a:pt x="56714" y="30642"/>
                    <a:pt x="56806" y="30454"/>
                  </a:cubicBezTo>
                  <a:cubicBezTo>
                    <a:pt x="56818" y="30427"/>
                    <a:pt x="56854" y="30408"/>
                    <a:pt x="56883" y="30389"/>
                  </a:cubicBezTo>
                  <a:close/>
                  <a:moveTo>
                    <a:pt x="50758" y="38685"/>
                  </a:moveTo>
                  <a:cubicBezTo>
                    <a:pt x="50757" y="38702"/>
                    <a:pt x="50754" y="38721"/>
                    <a:pt x="50749" y="38741"/>
                  </a:cubicBezTo>
                  <a:cubicBezTo>
                    <a:pt x="50741" y="38737"/>
                    <a:pt x="50732" y="38734"/>
                    <a:pt x="50722" y="38728"/>
                  </a:cubicBezTo>
                  <a:cubicBezTo>
                    <a:pt x="50735" y="38714"/>
                    <a:pt x="50747" y="38699"/>
                    <a:pt x="50758" y="38685"/>
                  </a:cubicBezTo>
                  <a:close/>
                  <a:moveTo>
                    <a:pt x="32710" y="32215"/>
                  </a:moveTo>
                  <a:cubicBezTo>
                    <a:pt x="32838" y="32215"/>
                    <a:pt x="32943" y="32233"/>
                    <a:pt x="33046" y="32259"/>
                  </a:cubicBezTo>
                  <a:cubicBezTo>
                    <a:pt x="34073" y="32527"/>
                    <a:pt x="35105" y="32787"/>
                    <a:pt x="36070" y="33238"/>
                  </a:cubicBezTo>
                  <a:cubicBezTo>
                    <a:pt x="37218" y="33770"/>
                    <a:pt x="38291" y="34427"/>
                    <a:pt x="39192" y="35337"/>
                  </a:cubicBezTo>
                  <a:cubicBezTo>
                    <a:pt x="39365" y="35510"/>
                    <a:pt x="39535" y="35682"/>
                    <a:pt x="39716" y="35844"/>
                  </a:cubicBezTo>
                  <a:cubicBezTo>
                    <a:pt x="40345" y="36410"/>
                    <a:pt x="40885" y="37052"/>
                    <a:pt x="41382" y="37732"/>
                  </a:cubicBezTo>
                  <a:cubicBezTo>
                    <a:pt x="41557" y="37972"/>
                    <a:pt x="41736" y="38213"/>
                    <a:pt x="41911" y="38455"/>
                  </a:cubicBezTo>
                  <a:cubicBezTo>
                    <a:pt x="42001" y="38578"/>
                    <a:pt x="42000" y="38579"/>
                    <a:pt x="41913" y="38802"/>
                  </a:cubicBezTo>
                  <a:cubicBezTo>
                    <a:pt x="41854" y="38744"/>
                    <a:pt x="41794" y="38701"/>
                    <a:pt x="41747" y="38649"/>
                  </a:cubicBezTo>
                  <a:cubicBezTo>
                    <a:pt x="41282" y="38115"/>
                    <a:pt x="40804" y="37593"/>
                    <a:pt x="40360" y="37042"/>
                  </a:cubicBezTo>
                  <a:cubicBezTo>
                    <a:pt x="39606" y="36103"/>
                    <a:pt x="38696" y="35360"/>
                    <a:pt x="37623" y="34825"/>
                  </a:cubicBezTo>
                  <a:cubicBezTo>
                    <a:pt x="36742" y="34388"/>
                    <a:pt x="35853" y="33966"/>
                    <a:pt x="34958" y="33559"/>
                  </a:cubicBezTo>
                  <a:cubicBezTo>
                    <a:pt x="34203" y="33217"/>
                    <a:pt x="33475" y="32819"/>
                    <a:pt x="32748" y="32423"/>
                  </a:cubicBezTo>
                  <a:cubicBezTo>
                    <a:pt x="32673" y="32382"/>
                    <a:pt x="32606" y="32327"/>
                    <a:pt x="32475" y="32233"/>
                  </a:cubicBezTo>
                  <a:cubicBezTo>
                    <a:pt x="32562" y="32220"/>
                    <a:pt x="32640" y="32215"/>
                    <a:pt x="32710" y="32215"/>
                  </a:cubicBezTo>
                  <a:close/>
                  <a:moveTo>
                    <a:pt x="29722" y="28129"/>
                  </a:moveTo>
                  <a:cubicBezTo>
                    <a:pt x="29722" y="28129"/>
                    <a:pt x="29722" y="28129"/>
                    <a:pt x="29722" y="28129"/>
                  </a:cubicBezTo>
                  <a:cubicBezTo>
                    <a:pt x="29759" y="28137"/>
                    <a:pt x="29802" y="28159"/>
                    <a:pt x="29824" y="28189"/>
                  </a:cubicBezTo>
                  <a:cubicBezTo>
                    <a:pt x="29893" y="28288"/>
                    <a:pt x="29892" y="28401"/>
                    <a:pt x="29851" y="28509"/>
                  </a:cubicBezTo>
                  <a:cubicBezTo>
                    <a:pt x="29790" y="28674"/>
                    <a:pt x="29722" y="28837"/>
                    <a:pt x="29650" y="28999"/>
                  </a:cubicBezTo>
                  <a:cubicBezTo>
                    <a:pt x="29338" y="29708"/>
                    <a:pt x="29022" y="30415"/>
                    <a:pt x="28707" y="31122"/>
                  </a:cubicBezTo>
                  <a:cubicBezTo>
                    <a:pt x="28238" y="32165"/>
                    <a:pt x="27897" y="33250"/>
                    <a:pt x="27680" y="34372"/>
                  </a:cubicBezTo>
                  <a:cubicBezTo>
                    <a:pt x="27481" y="35403"/>
                    <a:pt x="27284" y="36436"/>
                    <a:pt x="27102" y="37471"/>
                  </a:cubicBezTo>
                  <a:cubicBezTo>
                    <a:pt x="27009" y="37994"/>
                    <a:pt x="26953" y="38523"/>
                    <a:pt x="26880" y="39049"/>
                  </a:cubicBezTo>
                  <a:cubicBezTo>
                    <a:pt x="26875" y="39093"/>
                    <a:pt x="26866" y="39135"/>
                    <a:pt x="26859" y="39178"/>
                  </a:cubicBezTo>
                  <a:cubicBezTo>
                    <a:pt x="26726" y="38786"/>
                    <a:pt x="26743" y="38398"/>
                    <a:pt x="26762" y="38012"/>
                  </a:cubicBezTo>
                  <a:cubicBezTo>
                    <a:pt x="26786" y="37515"/>
                    <a:pt x="26834" y="37017"/>
                    <a:pt x="26852" y="36520"/>
                  </a:cubicBezTo>
                  <a:cubicBezTo>
                    <a:pt x="26879" y="35818"/>
                    <a:pt x="27019" y="35140"/>
                    <a:pt x="27189" y="34462"/>
                  </a:cubicBezTo>
                  <a:cubicBezTo>
                    <a:pt x="27403" y="33590"/>
                    <a:pt x="27667" y="32736"/>
                    <a:pt x="27993" y="31900"/>
                  </a:cubicBezTo>
                  <a:cubicBezTo>
                    <a:pt x="28201" y="31352"/>
                    <a:pt x="28448" y="30823"/>
                    <a:pt x="28759" y="30321"/>
                  </a:cubicBezTo>
                  <a:cubicBezTo>
                    <a:pt x="29105" y="29764"/>
                    <a:pt x="29400" y="29184"/>
                    <a:pt x="29568" y="28547"/>
                  </a:cubicBezTo>
                  <a:cubicBezTo>
                    <a:pt x="29598" y="28429"/>
                    <a:pt x="29627" y="28309"/>
                    <a:pt x="29663" y="28194"/>
                  </a:cubicBezTo>
                  <a:cubicBezTo>
                    <a:pt x="29670" y="28167"/>
                    <a:pt x="29707" y="28129"/>
                    <a:pt x="29722" y="28129"/>
                  </a:cubicBezTo>
                  <a:close/>
                  <a:moveTo>
                    <a:pt x="53039" y="37217"/>
                  </a:moveTo>
                  <a:cubicBezTo>
                    <a:pt x="52615" y="38099"/>
                    <a:pt x="52031" y="38850"/>
                    <a:pt x="51325" y="39509"/>
                  </a:cubicBezTo>
                  <a:cubicBezTo>
                    <a:pt x="51185" y="39444"/>
                    <a:pt x="51115" y="39334"/>
                    <a:pt x="51030" y="39208"/>
                  </a:cubicBezTo>
                  <a:cubicBezTo>
                    <a:pt x="51069" y="39149"/>
                    <a:pt x="51105" y="39083"/>
                    <a:pt x="51149" y="39025"/>
                  </a:cubicBezTo>
                  <a:cubicBezTo>
                    <a:pt x="51571" y="38475"/>
                    <a:pt x="52092" y="38027"/>
                    <a:pt x="52605" y="37573"/>
                  </a:cubicBezTo>
                  <a:cubicBezTo>
                    <a:pt x="52745" y="37448"/>
                    <a:pt x="52894" y="37334"/>
                    <a:pt x="53039" y="37217"/>
                  </a:cubicBezTo>
                  <a:close/>
                  <a:moveTo>
                    <a:pt x="29490" y="39522"/>
                  </a:moveTo>
                  <a:cubicBezTo>
                    <a:pt x="29498" y="39525"/>
                    <a:pt x="29505" y="39531"/>
                    <a:pt x="29516" y="39534"/>
                  </a:cubicBezTo>
                  <a:cubicBezTo>
                    <a:pt x="29562" y="39554"/>
                    <a:pt x="29624" y="39563"/>
                    <a:pt x="29628" y="39642"/>
                  </a:cubicBezTo>
                  <a:cubicBezTo>
                    <a:pt x="29599" y="39649"/>
                    <a:pt x="29570" y="39662"/>
                    <a:pt x="29542" y="39664"/>
                  </a:cubicBezTo>
                  <a:cubicBezTo>
                    <a:pt x="29518" y="39667"/>
                    <a:pt x="29495" y="39671"/>
                    <a:pt x="29472" y="39674"/>
                  </a:cubicBezTo>
                  <a:cubicBezTo>
                    <a:pt x="29472" y="39619"/>
                    <a:pt x="29476" y="39570"/>
                    <a:pt x="29490" y="39522"/>
                  </a:cubicBezTo>
                  <a:close/>
                  <a:moveTo>
                    <a:pt x="32068" y="32266"/>
                  </a:moveTo>
                  <a:lnTo>
                    <a:pt x="32068" y="32266"/>
                  </a:lnTo>
                  <a:cubicBezTo>
                    <a:pt x="33075" y="32979"/>
                    <a:pt x="34138" y="33487"/>
                    <a:pt x="35215" y="33970"/>
                  </a:cubicBezTo>
                  <a:cubicBezTo>
                    <a:pt x="35911" y="34281"/>
                    <a:pt x="36596" y="34617"/>
                    <a:pt x="37282" y="34953"/>
                  </a:cubicBezTo>
                  <a:cubicBezTo>
                    <a:pt x="37918" y="35266"/>
                    <a:pt x="38520" y="35636"/>
                    <a:pt x="39065" y="36096"/>
                  </a:cubicBezTo>
                  <a:cubicBezTo>
                    <a:pt x="39380" y="36359"/>
                    <a:pt x="39668" y="36651"/>
                    <a:pt x="39931" y="36964"/>
                  </a:cubicBezTo>
                  <a:cubicBezTo>
                    <a:pt x="40550" y="37701"/>
                    <a:pt x="41155" y="38448"/>
                    <a:pt x="41828" y="39139"/>
                  </a:cubicBezTo>
                  <a:cubicBezTo>
                    <a:pt x="41842" y="39153"/>
                    <a:pt x="41849" y="39177"/>
                    <a:pt x="41861" y="39198"/>
                  </a:cubicBezTo>
                  <a:cubicBezTo>
                    <a:pt x="41877" y="39324"/>
                    <a:pt x="41788" y="39401"/>
                    <a:pt x="41705" y="39472"/>
                  </a:cubicBezTo>
                  <a:cubicBezTo>
                    <a:pt x="41480" y="39662"/>
                    <a:pt x="41394" y="39739"/>
                    <a:pt x="41295" y="39739"/>
                  </a:cubicBezTo>
                  <a:cubicBezTo>
                    <a:pt x="41212" y="39739"/>
                    <a:pt x="41119" y="39684"/>
                    <a:pt x="40928" y="39597"/>
                  </a:cubicBezTo>
                  <a:cubicBezTo>
                    <a:pt x="40798" y="39538"/>
                    <a:pt x="40669" y="39472"/>
                    <a:pt x="40540" y="39407"/>
                  </a:cubicBezTo>
                  <a:cubicBezTo>
                    <a:pt x="40135" y="39198"/>
                    <a:pt x="39709" y="39048"/>
                    <a:pt x="39266" y="38939"/>
                  </a:cubicBezTo>
                  <a:cubicBezTo>
                    <a:pt x="39010" y="38876"/>
                    <a:pt x="38753" y="38809"/>
                    <a:pt x="38497" y="38743"/>
                  </a:cubicBezTo>
                  <a:cubicBezTo>
                    <a:pt x="37954" y="38601"/>
                    <a:pt x="37455" y="38367"/>
                    <a:pt x="37010" y="38030"/>
                  </a:cubicBezTo>
                  <a:cubicBezTo>
                    <a:pt x="36588" y="37709"/>
                    <a:pt x="36170" y="37379"/>
                    <a:pt x="35775" y="37027"/>
                  </a:cubicBezTo>
                  <a:cubicBezTo>
                    <a:pt x="34985" y="36319"/>
                    <a:pt x="34219" y="35584"/>
                    <a:pt x="33494" y="34805"/>
                  </a:cubicBezTo>
                  <a:cubicBezTo>
                    <a:pt x="32897" y="34164"/>
                    <a:pt x="32469" y="33423"/>
                    <a:pt x="32140" y="32619"/>
                  </a:cubicBezTo>
                  <a:cubicBezTo>
                    <a:pt x="32100" y="32519"/>
                    <a:pt x="32044" y="32423"/>
                    <a:pt x="32068" y="32266"/>
                  </a:cubicBezTo>
                  <a:close/>
                  <a:moveTo>
                    <a:pt x="27731" y="27864"/>
                  </a:moveTo>
                  <a:cubicBezTo>
                    <a:pt x="27851" y="27899"/>
                    <a:pt x="27943" y="27926"/>
                    <a:pt x="28046" y="27957"/>
                  </a:cubicBezTo>
                  <a:cubicBezTo>
                    <a:pt x="28046" y="28020"/>
                    <a:pt x="28058" y="28075"/>
                    <a:pt x="28045" y="28123"/>
                  </a:cubicBezTo>
                  <a:cubicBezTo>
                    <a:pt x="27912" y="28606"/>
                    <a:pt x="27861" y="29102"/>
                    <a:pt x="27812" y="29595"/>
                  </a:cubicBezTo>
                  <a:cubicBezTo>
                    <a:pt x="27714" y="30581"/>
                    <a:pt x="27423" y="31504"/>
                    <a:pt x="26860" y="32321"/>
                  </a:cubicBezTo>
                  <a:cubicBezTo>
                    <a:pt x="26170" y="33322"/>
                    <a:pt x="25673" y="34413"/>
                    <a:pt x="25275" y="35555"/>
                  </a:cubicBezTo>
                  <a:cubicBezTo>
                    <a:pt x="25034" y="36255"/>
                    <a:pt x="24791" y="36954"/>
                    <a:pt x="24542" y="37651"/>
                  </a:cubicBezTo>
                  <a:cubicBezTo>
                    <a:pt x="24351" y="38182"/>
                    <a:pt x="24124" y="38699"/>
                    <a:pt x="23814" y="39172"/>
                  </a:cubicBezTo>
                  <a:cubicBezTo>
                    <a:pt x="23693" y="39357"/>
                    <a:pt x="23553" y="39528"/>
                    <a:pt x="23417" y="39702"/>
                  </a:cubicBezTo>
                  <a:cubicBezTo>
                    <a:pt x="23378" y="39755"/>
                    <a:pt x="23323" y="39796"/>
                    <a:pt x="23272" y="39837"/>
                  </a:cubicBezTo>
                  <a:cubicBezTo>
                    <a:pt x="23247" y="39860"/>
                    <a:pt x="23219" y="39871"/>
                    <a:pt x="23193" y="39871"/>
                  </a:cubicBezTo>
                  <a:cubicBezTo>
                    <a:pt x="23148" y="39871"/>
                    <a:pt x="23109" y="39838"/>
                    <a:pt x="23101" y="39780"/>
                  </a:cubicBezTo>
                  <a:cubicBezTo>
                    <a:pt x="23087" y="39660"/>
                    <a:pt x="23077" y="39538"/>
                    <a:pt x="23077" y="39417"/>
                  </a:cubicBezTo>
                  <a:cubicBezTo>
                    <a:pt x="23067" y="38572"/>
                    <a:pt x="23156" y="37739"/>
                    <a:pt x="23313" y="36912"/>
                  </a:cubicBezTo>
                  <a:cubicBezTo>
                    <a:pt x="23391" y="36500"/>
                    <a:pt x="23473" y="36086"/>
                    <a:pt x="23545" y="35675"/>
                  </a:cubicBezTo>
                  <a:cubicBezTo>
                    <a:pt x="23576" y="35503"/>
                    <a:pt x="23654" y="35371"/>
                    <a:pt x="23774" y="35246"/>
                  </a:cubicBezTo>
                  <a:cubicBezTo>
                    <a:pt x="24390" y="34593"/>
                    <a:pt x="24977" y="33918"/>
                    <a:pt x="25489" y="33182"/>
                  </a:cubicBezTo>
                  <a:cubicBezTo>
                    <a:pt x="25705" y="32874"/>
                    <a:pt x="25910" y="32558"/>
                    <a:pt x="26092" y="32230"/>
                  </a:cubicBezTo>
                  <a:cubicBezTo>
                    <a:pt x="26416" y="31652"/>
                    <a:pt x="26714" y="31059"/>
                    <a:pt x="27029" y="30476"/>
                  </a:cubicBezTo>
                  <a:cubicBezTo>
                    <a:pt x="27303" y="29967"/>
                    <a:pt x="27404" y="29416"/>
                    <a:pt x="27460" y="28852"/>
                  </a:cubicBezTo>
                  <a:cubicBezTo>
                    <a:pt x="27489" y="28576"/>
                    <a:pt x="27540" y="28307"/>
                    <a:pt x="27644" y="28045"/>
                  </a:cubicBezTo>
                  <a:cubicBezTo>
                    <a:pt x="27664" y="27994"/>
                    <a:pt x="27690" y="27948"/>
                    <a:pt x="27731" y="27864"/>
                  </a:cubicBezTo>
                  <a:close/>
                  <a:moveTo>
                    <a:pt x="28486" y="38963"/>
                  </a:moveTo>
                  <a:cubicBezTo>
                    <a:pt x="28662" y="39078"/>
                    <a:pt x="28843" y="39190"/>
                    <a:pt x="29027" y="39292"/>
                  </a:cubicBezTo>
                  <a:cubicBezTo>
                    <a:pt x="28946" y="39411"/>
                    <a:pt x="28860" y="39525"/>
                    <a:pt x="28766" y="39634"/>
                  </a:cubicBezTo>
                  <a:cubicBezTo>
                    <a:pt x="28710" y="39697"/>
                    <a:pt x="28651" y="39758"/>
                    <a:pt x="28594" y="39820"/>
                  </a:cubicBezTo>
                  <a:cubicBezTo>
                    <a:pt x="28562" y="39829"/>
                    <a:pt x="28529" y="39835"/>
                    <a:pt x="28499" y="39842"/>
                  </a:cubicBezTo>
                  <a:cubicBezTo>
                    <a:pt x="28293" y="39895"/>
                    <a:pt x="28081" y="39937"/>
                    <a:pt x="27871" y="39981"/>
                  </a:cubicBezTo>
                  <a:cubicBezTo>
                    <a:pt x="27928" y="39869"/>
                    <a:pt x="27978" y="39755"/>
                    <a:pt x="28042" y="39647"/>
                  </a:cubicBezTo>
                  <a:cubicBezTo>
                    <a:pt x="28181" y="39414"/>
                    <a:pt x="28334" y="39190"/>
                    <a:pt x="28486" y="38963"/>
                  </a:cubicBezTo>
                  <a:close/>
                  <a:moveTo>
                    <a:pt x="62945" y="32654"/>
                  </a:moveTo>
                  <a:cubicBezTo>
                    <a:pt x="62983" y="32654"/>
                    <a:pt x="63020" y="32663"/>
                    <a:pt x="63051" y="32668"/>
                  </a:cubicBezTo>
                  <a:cubicBezTo>
                    <a:pt x="63064" y="32751"/>
                    <a:pt x="63008" y="32754"/>
                    <a:pt x="62972" y="32768"/>
                  </a:cubicBezTo>
                  <a:cubicBezTo>
                    <a:pt x="62121" y="33097"/>
                    <a:pt x="61333" y="33545"/>
                    <a:pt x="60584" y="34060"/>
                  </a:cubicBezTo>
                  <a:cubicBezTo>
                    <a:pt x="59522" y="34790"/>
                    <a:pt x="58399" y="35403"/>
                    <a:pt x="57214" y="35908"/>
                  </a:cubicBezTo>
                  <a:cubicBezTo>
                    <a:pt x="56909" y="36038"/>
                    <a:pt x="56613" y="36186"/>
                    <a:pt x="56316" y="36336"/>
                  </a:cubicBezTo>
                  <a:cubicBezTo>
                    <a:pt x="55848" y="36573"/>
                    <a:pt x="55430" y="36880"/>
                    <a:pt x="55065" y="37256"/>
                  </a:cubicBezTo>
                  <a:cubicBezTo>
                    <a:pt x="54902" y="37422"/>
                    <a:pt x="54740" y="37589"/>
                    <a:pt x="54582" y="37759"/>
                  </a:cubicBezTo>
                  <a:cubicBezTo>
                    <a:pt x="54018" y="38370"/>
                    <a:pt x="53403" y="38926"/>
                    <a:pt x="52768" y="39464"/>
                  </a:cubicBezTo>
                  <a:cubicBezTo>
                    <a:pt x="52566" y="39635"/>
                    <a:pt x="52346" y="39785"/>
                    <a:pt x="52132" y="39943"/>
                  </a:cubicBezTo>
                  <a:cubicBezTo>
                    <a:pt x="52106" y="39963"/>
                    <a:pt x="52076" y="39985"/>
                    <a:pt x="52042" y="39985"/>
                  </a:cubicBezTo>
                  <a:cubicBezTo>
                    <a:pt x="52023" y="39985"/>
                    <a:pt x="52002" y="39978"/>
                    <a:pt x="51980" y="39960"/>
                  </a:cubicBezTo>
                  <a:cubicBezTo>
                    <a:pt x="51995" y="39934"/>
                    <a:pt x="52003" y="39900"/>
                    <a:pt x="52024" y="39879"/>
                  </a:cubicBezTo>
                  <a:cubicBezTo>
                    <a:pt x="52517" y="39396"/>
                    <a:pt x="52920" y="38844"/>
                    <a:pt x="53295" y="38267"/>
                  </a:cubicBezTo>
                  <a:cubicBezTo>
                    <a:pt x="53536" y="37894"/>
                    <a:pt x="53803" y="37544"/>
                    <a:pt x="54113" y="37226"/>
                  </a:cubicBezTo>
                  <a:cubicBezTo>
                    <a:pt x="54510" y="36821"/>
                    <a:pt x="54939" y="36458"/>
                    <a:pt x="55424" y="36161"/>
                  </a:cubicBezTo>
                  <a:cubicBezTo>
                    <a:pt x="56143" y="35721"/>
                    <a:pt x="56840" y="35251"/>
                    <a:pt x="57518" y="34754"/>
                  </a:cubicBezTo>
                  <a:cubicBezTo>
                    <a:pt x="57991" y="34405"/>
                    <a:pt x="58504" y="34122"/>
                    <a:pt x="59045" y="33889"/>
                  </a:cubicBezTo>
                  <a:cubicBezTo>
                    <a:pt x="59452" y="33713"/>
                    <a:pt x="59861" y="33543"/>
                    <a:pt x="60269" y="33373"/>
                  </a:cubicBezTo>
                  <a:cubicBezTo>
                    <a:pt x="60364" y="33333"/>
                    <a:pt x="60459" y="33290"/>
                    <a:pt x="60565" y="33290"/>
                  </a:cubicBezTo>
                  <a:cubicBezTo>
                    <a:pt x="60593" y="33290"/>
                    <a:pt x="60622" y="33293"/>
                    <a:pt x="60652" y="33300"/>
                  </a:cubicBezTo>
                  <a:cubicBezTo>
                    <a:pt x="60670" y="33305"/>
                    <a:pt x="60687" y="33307"/>
                    <a:pt x="60704" y="33307"/>
                  </a:cubicBezTo>
                  <a:cubicBezTo>
                    <a:pt x="60775" y="33307"/>
                    <a:pt x="60840" y="33268"/>
                    <a:pt x="60886" y="33205"/>
                  </a:cubicBezTo>
                  <a:cubicBezTo>
                    <a:pt x="60941" y="33131"/>
                    <a:pt x="61016" y="33091"/>
                    <a:pt x="61100" y="33059"/>
                  </a:cubicBezTo>
                  <a:cubicBezTo>
                    <a:pt x="61693" y="32836"/>
                    <a:pt x="62298" y="32663"/>
                    <a:pt x="62937" y="32654"/>
                  </a:cubicBezTo>
                  <a:cubicBezTo>
                    <a:pt x="62940" y="32654"/>
                    <a:pt x="62942" y="32654"/>
                    <a:pt x="62945" y="32654"/>
                  </a:cubicBezTo>
                  <a:close/>
                  <a:moveTo>
                    <a:pt x="27397" y="32063"/>
                  </a:moveTo>
                  <a:cubicBezTo>
                    <a:pt x="27408" y="32063"/>
                    <a:pt x="27420" y="32065"/>
                    <a:pt x="27433" y="32070"/>
                  </a:cubicBezTo>
                  <a:cubicBezTo>
                    <a:pt x="27199" y="32619"/>
                    <a:pt x="27031" y="33189"/>
                    <a:pt x="26880" y="33763"/>
                  </a:cubicBezTo>
                  <a:cubicBezTo>
                    <a:pt x="26671" y="34564"/>
                    <a:pt x="26473" y="35369"/>
                    <a:pt x="26277" y="36176"/>
                  </a:cubicBezTo>
                  <a:cubicBezTo>
                    <a:pt x="26169" y="36620"/>
                    <a:pt x="26011" y="37043"/>
                    <a:pt x="25755" y="37422"/>
                  </a:cubicBezTo>
                  <a:cubicBezTo>
                    <a:pt x="25521" y="37771"/>
                    <a:pt x="25285" y="38121"/>
                    <a:pt x="25022" y="38448"/>
                  </a:cubicBezTo>
                  <a:cubicBezTo>
                    <a:pt x="24700" y="38854"/>
                    <a:pt x="24348" y="39239"/>
                    <a:pt x="24005" y="39629"/>
                  </a:cubicBezTo>
                  <a:cubicBezTo>
                    <a:pt x="23861" y="39794"/>
                    <a:pt x="23704" y="39952"/>
                    <a:pt x="23479" y="40091"/>
                  </a:cubicBezTo>
                  <a:cubicBezTo>
                    <a:pt x="23493" y="40028"/>
                    <a:pt x="23492" y="39997"/>
                    <a:pt x="23506" y="39982"/>
                  </a:cubicBezTo>
                  <a:cubicBezTo>
                    <a:pt x="23940" y="39558"/>
                    <a:pt x="24240" y="39045"/>
                    <a:pt x="24491" y="38498"/>
                  </a:cubicBezTo>
                  <a:cubicBezTo>
                    <a:pt x="24750" y="37934"/>
                    <a:pt x="24938" y="37346"/>
                    <a:pt x="25145" y="36763"/>
                  </a:cubicBezTo>
                  <a:cubicBezTo>
                    <a:pt x="25413" y="36015"/>
                    <a:pt x="25686" y="35266"/>
                    <a:pt x="25968" y="34523"/>
                  </a:cubicBezTo>
                  <a:cubicBezTo>
                    <a:pt x="26176" y="33973"/>
                    <a:pt x="26452" y="33458"/>
                    <a:pt x="26776" y="32966"/>
                  </a:cubicBezTo>
                  <a:cubicBezTo>
                    <a:pt x="26959" y="32690"/>
                    <a:pt x="27132" y="32408"/>
                    <a:pt x="27310" y="32126"/>
                  </a:cubicBezTo>
                  <a:cubicBezTo>
                    <a:pt x="27334" y="32088"/>
                    <a:pt x="27360" y="32063"/>
                    <a:pt x="27397" y="32063"/>
                  </a:cubicBezTo>
                  <a:close/>
                  <a:moveTo>
                    <a:pt x="27304" y="37986"/>
                  </a:moveTo>
                  <a:cubicBezTo>
                    <a:pt x="27372" y="38115"/>
                    <a:pt x="27463" y="38228"/>
                    <a:pt x="27580" y="38316"/>
                  </a:cubicBezTo>
                  <a:cubicBezTo>
                    <a:pt x="27806" y="38484"/>
                    <a:pt x="28032" y="38649"/>
                    <a:pt x="28263" y="38809"/>
                  </a:cubicBezTo>
                  <a:cubicBezTo>
                    <a:pt x="28262" y="38809"/>
                    <a:pt x="28262" y="38809"/>
                    <a:pt x="28260" y="38808"/>
                  </a:cubicBezTo>
                  <a:cubicBezTo>
                    <a:pt x="28139" y="38994"/>
                    <a:pt x="28017" y="39178"/>
                    <a:pt x="27894" y="39363"/>
                  </a:cubicBezTo>
                  <a:cubicBezTo>
                    <a:pt x="27748" y="39583"/>
                    <a:pt x="27627" y="39814"/>
                    <a:pt x="27528" y="40054"/>
                  </a:cubicBezTo>
                  <a:cubicBezTo>
                    <a:pt x="27336" y="40096"/>
                    <a:pt x="27147" y="40137"/>
                    <a:pt x="26957" y="40182"/>
                  </a:cubicBezTo>
                  <a:cubicBezTo>
                    <a:pt x="26951" y="40153"/>
                    <a:pt x="26943" y="40125"/>
                    <a:pt x="26938" y="40096"/>
                  </a:cubicBezTo>
                  <a:cubicBezTo>
                    <a:pt x="26925" y="40024"/>
                    <a:pt x="26940" y="39939"/>
                    <a:pt x="26967" y="39871"/>
                  </a:cubicBezTo>
                  <a:cubicBezTo>
                    <a:pt x="27102" y="39529"/>
                    <a:pt x="27145" y="39165"/>
                    <a:pt x="27190" y="38803"/>
                  </a:cubicBezTo>
                  <a:cubicBezTo>
                    <a:pt x="27223" y="38532"/>
                    <a:pt x="27264" y="38260"/>
                    <a:pt x="27304" y="37986"/>
                  </a:cubicBezTo>
                  <a:close/>
                  <a:moveTo>
                    <a:pt x="28079" y="37581"/>
                  </a:moveTo>
                  <a:cubicBezTo>
                    <a:pt x="28084" y="37581"/>
                    <a:pt x="28089" y="37581"/>
                    <a:pt x="28094" y="37581"/>
                  </a:cubicBezTo>
                  <a:cubicBezTo>
                    <a:pt x="28360" y="37587"/>
                    <a:pt x="28626" y="37594"/>
                    <a:pt x="28889" y="37613"/>
                  </a:cubicBezTo>
                  <a:cubicBezTo>
                    <a:pt x="29440" y="37651"/>
                    <a:pt x="29993" y="37696"/>
                    <a:pt x="30544" y="37740"/>
                  </a:cubicBezTo>
                  <a:cubicBezTo>
                    <a:pt x="30807" y="37762"/>
                    <a:pt x="31073" y="37781"/>
                    <a:pt x="31335" y="37819"/>
                  </a:cubicBezTo>
                  <a:cubicBezTo>
                    <a:pt x="31598" y="37856"/>
                    <a:pt x="31858" y="37907"/>
                    <a:pt x="32116" y="37972"/>
                  </a:cubicBezTo>
                  <a:cubicBezTo>
                    <a:pt x="32395" y="38043"/>
                    <a:pt x="32668" y="38137"/>
                    <a:pt x="32943" y="38216"/>
                  </a:cubicBezTo>
                  <a:cubicBezTo>
                    <a:pt x="33105" y="38264"/>
                    <a:pt x="33244" y="38341"/>
                    <a:pt x="33355" y="38477"/>
                  </a:cubicBezTo>
                  <a:cubicBezTo>
                    <a:pt x="33452" y="38597"/>
                    <a:pt x="33565" y="38705"/>
                    <a:pt x="33669" y="38818"/>
                  </a:cubicBezTo>
                  <a:cubicBezTo>
                    <a:pt x="34133" y="39331"/>
                    <a:pt x="34676" y="39748"/>
                    <a:pt x="35286" y="40076"/>
                  </a:cubicBezTo>
                  <a:cubicBezTo>
                    <a:pt x="35354" y="40112"/>
                    <a:pt x="35419" y="40154"/>
                    <a:pt x="35484" y="40195"/>
                  </a:cubicBezTo>
                  <a:cubicBezTo>
                    <a:pt x="35493" y="40199"/>
                    <a:pt x="35497" y="40212"/>
                    <a:pt x="35529" y="40264"/>
                  </a:cubicBezTo>
                  <a:cubicBezTo>
                    <a:pt x="35367" y="40232"/>
                    <a:pt x="35238" y="40206"/>
                    <a:pt x="35110" y="40182"/>
                  </a:cubicBezTo>
                  <a:cubicBezTo>
                    <a:pt x="34415" y="40044"/>
                    <a:pt x="33724" y="39894"/>
                    <a:pt x="33027" y="39777"/>
                  </a:cubicBezTo>
                  <a:cubicBezTo>
                    <a:pt x="32626" y="39707"/>
                    <a:pt x="32216" y="39684"/>
                    <a:pt x="31808" y="39652"/>
                  </a:cubicBezTo>
                  <a:cubicBezTo>
                    <a:pt x="31520" y="39631"/>
                    <a:pt x="31238" y="39596"/>
                    <a:pt x="30963" y="39501"/>
                  </a:cubicBezTo>
                  <a:cubicBezTo>
                    <a:pt x="30733" y="39421"/>
                    <a:pt x="30498" y="39353"/>
                    <a:pt x="30263" y="39292"/>
                  </a:cubicBezTo>
                  <a:cubicBezTo>
                    <a:pt x="30067" y="39240"/>
                    <a:pt x="29876" y="39172"/>
                    <a:pt x="29692" y="39096"/>
                  </a:cubicBezTo>
                  <a:lnTo>
                    <a:pt x="29692" y="39093"/>
                  </a:lnTo>
                  <a:cubicBezTo>
                    <a:pt x="29691" y="39093"/>
                    <a:pt x="29688" y="39093"/>
                    <a:pt x="29685" y="39091"/>
                  </a:cubicBezTo>
                  <a:cubicBezTo>
                    <a:pt x="29436" y="38987"/>
                    <a:pt x="29194" y="38861"/>
                    <a:pt x="28966" y="38712"/>
                  </a:cubicBezTo>
                  <a:cubicBezTo>
                    <a:pt x="28623" y="38488"/>
                    <a:pt x="28289" y="38251"/>
                    <a:pt x="27956" y="38012"/>
                  </a:cubicBezTo>
                  <a:cubicBezTo>
                    <a:pt x="27868" y="37949"/>
                    <a:pt x="27792" y="37866"/>
                    <a:pt x="27722" y="37782"/>
                  </a:cubicBezTo>
                  <a:cubicBezTo>
                    <a:pt x="27664" y="37716"/>
                    <a:pt x="27708" y="37623"/>
                    <a:pt x="27797" y="37609"/>
                  </a:cubicBezTo>
                  <a:cubicBezTo>
                    <a:pt x="27891" y="37594"/>
                    <a:pt x="27984" y="37581"/>
                    <a:pt x="28079" y="37581"/>
                  </a:cubicBezTo>
                  <a:close/>
                  <a:moveTo>
                    <a:pt x="63536" y="32871"/>
                  </a:moveTo>
                  <a:cubicBezTo>
                    <a:pt x="63604" y="32929"/>
                    <a:pt x="63563" y="32978"/>
                    <a:pt x="63543" y="33026"/>
                  </a:cubicBezTo>
                  <a:cubicBezTo>
                    <a:pt x="63413" y="33347"/>
                    <a:pt x="63225" y="33633"/>
                    <a:pt x="63012" y="33904"/>
                  </a:cubicBezTo>
                  <a:cubicBezTo>
                    <a:pt x="62600" y="34424"/>
                    <a:pt x="62194" y="34949"/>
                    <a:pt x="61764" y="35455"/>
                  </a:cubicBezTo>
                  <a:cubicBezTo>
                    <a:pt x="60879" y="36501"/>
                    <a:pt x="59809" y="37307"/>
                    <a:pt x="58571" y="37892"/>
                  </a:cubicBezTo>
                  <a:cubicBezTo>
                    <a:pt x="58131" y="38101"/>
                    <a:pt x="57697" y="38322"/>
                    <a:pt x="57258" y="38529"/>
                  </a:cubicBezTo>
                  <a:cubicBezTo>
                    <a:pt x="56918" y="38692"/>
                    <a:pt x="56582" y="38860"/>
                    <a:pt x="56232" y="38999"/>
                  </a:cubicBezTo>
                  <a:cubicBezTo>
                    <a:pt x="55451" y="39308"/>
                    <a:pt x="54667" y="39612"/>
                    <a:pt x="53878" y="39895"/>
                  </a:cubicBezTo>
                  <a:cubicBezTo>
                    <a:pt x="53351" y="40083"/>
                    <a:pt x="52847" y="40296"/>
                    <a:pt x="52424" y="40672"/>
                  </a:cubicBezTo>
                  <a:cubicBezTo>
                    <a:pt x="52410" y="40684"/>
                    <a:pt x="52384" y="40688"/>
                    <a:pt x="52327" y="40710"/>
                  </a:cubicBezTo>
                  <a:cubicBezTo>
                    <a:pt x="52268" y="40556"/>
                    <a:pt x="52215" y="40412"/>
                    <a:pt x="52152" y="40254"/>
                  </a:cubicBezTo>
                  <a:cubicBezTo>
                    <a:pt x="52204" y="40211"/>
                    <a:pt x="52254" y="40170"/>
                    <a:pt x="52304" y="40133"/>
                  </a:cubicBezTo>
                  <a:cubicBezTo>
                    <a:pt x="52605" y="39905"/>
                    <a:pt x="52915" y="39691"/>
                    <a:pt x="53201" y="39450"/>
                  </a:cubicBezTo>
                  <a:cubicBezTo>
                    <a:pt x="53792" y="38948"/>
                    <a:pt x="54352" y="38413"/>
                    <a:pt x="54879" y="37842"/>
                  </a:cubicBezTo>
                  <a:cubicBezTo>
                    <a:pt x="54991" y="37719"/>
                    <a:pt x="55109" y="37602"/>
                    <a:pt x="55224" y="37483"/>
                  </a:cubicBezTo>
                  <a:cubicBezTo>
                    <a:pt x="55603" y="37087"/>
                    <a:pt x="56040" y="36769"/>
                    <a:pt x="56533" y="36530"/>
                  </a:cubicBezTo>
                  <a:cubicBezTo>
                    <a:pt x="56941" y="36333"/>
                    <a:pt x="57352" y="36141"/>
                    <a:pt x="57767" y="35957"/>
                  </a:cubicBezTo>
                  <a:cubicBezTo>
                    <a:pt x="58731" y="35531"/>
                    <a:pt x="59644" y="35014"/>
                    <a:pt x="60520" y="34429"/>
                  </a:cubicBezTo>
                  <a:cubicBezTo>
                    <a:pt x="61006" y="34103"/>
                    <a:pt x="61513" y="33804"/>
                    <a:pt x="62019" y="33509"/>
                  </a:cubicBezTo>
                  <a:cubicBezTo>
                    <a:pt x="62431" y="33270"/>
                    <a:pt x="62872" y="33091"/>
                    <a:pt x="63323" y="32932"/>
                  </a:cubicBezTo>
                  <a:cubicBezTo>
                    <a:pt x="63396" y="32907"/>
                    <a:pt x="63469" y="32888"/>
                    <a:pt x="63536" y="32871"/>
                  </a:cubicBezTo>
                  <a:close/>
                  <a:moveTo>
                    <a:pt x="31646" y="35698"/>
                  </a:moveTo>
                  <a:cubicBezTo>
                    <a:pt x="31808" y="35769"/>
                    <a:pt x="31902" y="35801"/>
                    <a:pt x="31986" y="35849"/>
                  </a:cubicBezTo>
                  <a:cubicBezTo>
                    <a:pt x="32545" y="36163"/>
                    <a:pt x="33107" y="36471"/>
                    <a:pt x="33655" y="36805"/>
                  </a:cubicBezTo>
                  <a:cubicBezTo>
                    <a:pt x="33928" y="36971"/>
                    <a:pt x="34175" y="37179"/>
                    <a:pt x="34423" y="37382"/>
                  </a:cubicBezTo>
                  <a:cubicBezTo>
                    <a:pt x="35033" y="37876"/>
                    <a:pt x="35649" y="38362"/>
                    <a:pt x="36296" y="38809"/>
                  </a:cubicBezTo>
                  <a:cubicBezTo>
                    <a:pt x="36734" y="39111"/>
                    <a:pt x="37149" y="39440"/>
                    <a:pt x="37548" y="39791"/>
                  </a:cubicBezTo>
                  <a:cubicBezTo>
                    <a:pt x="37923" y="40118"/>
                    <a:pt x="38299" y="40445"/>
                    <a:pt x="38738" y="40689"/>
                  </a:cubicBezTo>
                  <a:cubicBezTo>
                    <a:pt x="38766" y="40704"/>
                    <a:pt x="38783" y="40737"/>
                    <a:pt x="38825" y="40782"/>
                  </a:cubicBezTo>
                  <a:cubicBezTo>
                    <a:pt x="38472" y="40740"/>
                    <a:pt x="38148" y="40673"/>
                    <a:pt x="37840" y="40565"/>
                  </a:cubicBezTo>
                  <a:cubicBezTo>
                    <a:pt x="37149" y="40321"/>
                    <a:pt x="36460" y="40079"/>
                    <a:pt x="35789" y="39797"/>
                  </a:cubicBezTo>
                  <a:cubicBezTo>
                    <a:pt x="35152" y="39529"/>
                    <a:pt x="34595" y="39122"/>
                    <a:pt x="34125" y="38614"/>
                  </a:cubicBezTo>
                  <a:cubicBezTo>
                    <a:pt x="33568" y="38012"/>
                    <a:pt x="32991" y="37434"/>
                    <a:pt x="32395" y="36873"/>
                  </a:cubicBezTo>
                  <a:cubicBezTo>
                    <a:pt x="32174" y="36667"/>
                    <a:pt x="31999" y="36429"/>
                    <a:pt x="31877" y="36150"/>
                  </a:cubicBezTo>
                  <a:cubicBezTo>
                    <a:pt x="31822" y="36019"/>
                    <a:pt x="31747" y="35895"/>
                    <a:pt x="31646" y="35698"/>
                  </a:cubicBezTo>
                  <a:close/>
                  <a:moveTo>
                    <a:pt x="26321" y="37493"/>
                  </a:moveTo>
                  <a:lnTo>
                    <a:pt x="26321" y="37493"/>
                  </a:lnTo>
                  <a:cubicBezTo>
                    <a:pt x="26305" y="37768"/>
                    <a:pt x="26286" y="37999"/>
                    <a:pt x="26279" y="38231"/>
                  </a:cubicBezTo>
                  <a:cubicBezTo>
                    <a:pt x="26259" y="38897"/>
                    <a:pt x="26360" y="39554"/>
                    <a:pt x="26474" y="40208"/>
                  </a:cubicBezTo>
                  <a:cubicBezTo>
                    <a:pt x="26486" y="40271"/>
                    <a:pt x="26503" y="40332"/>
                    <a:pt x="26523" y="40393"/>
                  </a:cubicBezTo>
                  <a:cubicBezTo>
                    <a:pt x="26490" y="40417"/>
                    <a:pt x="26452" y="40436"/>
                    <a:pt x="26422" y="40465"/>
                  </a:cubicBezTo>
                  <a:cubicBezTo>
                    <a:pt x="26393" y="40493"/>
                    <a:pt x="26379" y="40523"/>
                    <a:pt x="26357" y="40552"/>
                  </a:cubicBezTo>
                  <a:cubicBezTo>
                    <a:pt x="26004" y="40658"/>
                    <a:pt x="25647" y="40739"/>
                    <a:pt x="25282" y="40791"/>
                  </a:cubicBezTo>
                  <a:cubicBezTo>
                    <a:pt x="25091" y="40818"/>
                    <a:pt x="24900" y="40832"/>
                    <a:pt x="24709" y="40832"/>
                  </a:cubicBezTo>
                  <a:cubicBezTo>
                    <a:pt x="24404" y="40832"/>
                    <a:pt x="24101" y="40797"/>
                    <a:pt x="23798" y="40727"/>
                  </a:cubicBezTo>
                  <a:cubicBezTo>
                    <a:pt x="23603" y="40682"/>
                    <a:pt x="23415" y="40623"/>
                    <a:pt x="23229" y="40555"/>
                  </a:cubicBezTo>
                  <a:lnTo>
                    <a:pt x="23229" y="40555"/>
                  </a:lnTo>
                  <a:cubicBezTo>
                    <a:pt x="23281" y="40567"/>
                    <a:pt x="23335" y="40572"/>
                    <a:pt x="23389" y="40572"/>
                  </a:cubicBezTo>
                  <a:cubicBezTo>
                    <a:pt x="23554" y="40572"/>
                    <a:pt x="23718" y="40518"/>
                    <a:pt x="23851" y="40409"/>
                  </a:cubicBezTo>
                  <a:cubicBezTo>
                    <a:pt x="24005" y="40284"/>
                    <a:pt x="24160" y="40156"/>
                    <a:pt x="24292" y="40008"/>
                  </a:cubicBezTo>
                  <a:cubicBezTo>
                    <a:pt x="24971" y="39249"/>
                    <a:pt x="25663" y="38498"/>
                    <a:pt x="26191" y="37620"/>
                  </a:cubicBezTo>
                  <a:cubicBezTo>
                    <a:pt x="26214" y="37580"/>
                    <a:pt x="26259" y="37551"/>
                    <a:pt x="26321" y="37493"/>
                  </a:cubicBezTo>
                  <a:close/>
                  <a:moveTo>
                    <a:pt x="31641" y="35308"/>
                  </a:moveTo>
                  <a:cubicBezTo>
                    <a:pt x="31658" y="35308"/>
                    <a:pt x="31675" y="35313"/>
                    <a:pt x="31689" y="35315"/>
                  </a:cubicBezTo>
                  <a:cubicBezTo>
                    <a:pt x="32269" y="35395"/>
                    <a:pt x="32851" y="35476"/>
                    <a:pt x="33431" y="35554"/>
                  </a:cubicBezTo>
                  <a:cubicBezTo>
                    <a:pt x="33561" y="35571"/>
                    <a:pt x="33649" y="35646"/>
                    <a:pt x="33737" y="35733"/>
                  </a:cubicBezTo>
                  <a:cubicBezTo>
                    <a:pt x="34174" y="36155"/>
                    <a:pt x="34612" y="36579"/>
                    <a:pt x="35052" y="36998"/>
                  </a:cubicBezTo>
                  <a:cubicBezTo>
                    <a:pt x="35507" y="37434"/>
                    <a:pt x="35986" y="37842"/>
                    <a:pt x="36485" y="38229"/>
                  </a:cubicBezTo>
                  <a:cubicBezTo>
                    <a:pt x="37133" y="38731"/>
                    <a:pt x="37847" y="39093"/>
                    <a:pt x="38650" y="39266"/>
                  </a:cubicBezTo>
                  <a:cubicBezTo>
                    <a:pt x="39354" y="39421"/>
                    <a:pt x="40034" y="39648"/>
                    <a:pt x="40682" y="39968"/>
                  </a:cubicBezTo>
                  <a:cubicBezTo>
                    <a:pt x="40740" y="39997"/>
                    <a:pt x="40795" y="40028"/>
                    <a:pt x="40885" y="40076"/>
                  </a:cubicBezTo>
                  <a:cubicBezTo>
                    <a:pt x="40644" y="40412"/>
                    <a:pt x="40563" y="40770"/>
                    <a:pt x="40445" y="41130"/>
                  </a:cubicBezTo>
                  <a:cubicBezTo>
                    <a:pt x="40373" y="41113"/>
                    <a:pt x="40309" y="41106"/>
                    <a:pt x="40251" y="41081"/>
                  </a:cubicBezTo>
                  <a:cubicBezTo>
                    <a:pt x="40002" y="40983"/>
                    <a:pt x="39758" y="40882"/>
                    <a:pt x="39516" y="40775"/>
                  </a:cubicBezTo>
                  <a:cubicBezTo>
                    <a:pt x="38935" y="40517"/>
                    <a:pt x="38400" y="40190"/>
                    <a:pt x="37928" y="39762"/>
                  </a:cubicBezTo>
                  <a:cubicBezTo>
                    <a:pt x="37356" y="39240"/>
                    <a:pt x="36728" y="38788"/>
                    <a:pt x="36100" y="38333"/>
                  </a:cubicBezTo>
                  <a:cubicBezTo>
                    <a:pt x="35600" y="37970"/>
                    <a:pt x="35110" y="37591"/>
                    <a:pt x="34632" y="37197"/>
                  </a:cubicBezTo>
                  <a:cubicBezTo>
                    <a:pt x="33781" y="36494"/>
                    <a:pt x="32835" y="35954"/>
                    <a:pt x="31838" y="35491"/>
                  </a:cubicBezTo>
                  <a:cubicBezTo>
                    <a:pt x="31751" y="35452"/>
                    <a:pt x="31665" y="35411"/>
                    <a:pt x="31581" y="35371"/>
                  </a:cubicBezTo>
                  <a:cubicBezTo>
                    <a:pt x="31593" y="35320"/>
                    <a:pt x="31616" y="35308"/>
                    <a:pt x="31641" y="35308"/>
                  </a:cubicBezTo>
                  <a:close/>
                  <a:moveTo>
                    <a:pt x="31079" y="40082"/>
                  </a:moveTo>
                  <a:cubicBezTo>
                    <a:pt x="31132" y="40082"/>
                    <a:pt x="31186" y="40083"/>
                    <a:pt x="31239" y="40086"/>
                  </a:cubicBezTo>
                  <a:cubicBezTo>
                    <a:pt x="32123" y="40130"/>
                    <a:pt x="33001" y="40212"/>
                    <a:pt x="33870" y="40393"/>
                  </a:cubicBezTo>
                  <a:cubicBezTo>
                    <a:pt x="35580" y="40752"/>
                    <a:pt x="37278" y="41154"/>
                    <a:pt x="38949" y="41660"/>
                  </a:cubicBezTo>
                  <a:cubicBezTo>
                    <a:pt x="39087" y="41702"/>
                    <a:pt x="39223" y="41751"/>
                    <a:pt x="39357" y="41803"/>
                  </a:cubicBezTo>
                  <a:cubicBezTo>
                    <a:pt x="39373" y="41810"/>
                    <a:pt x="39379" y="41845"/>
                    <a:pt x="39388" y="41872"/>
                  </a:cubicBezTo>
                  <a:cubicBezTo>
                    <a:pt x="38952" y="41815"/>
                    <a:pt x="38516" y="41761"/>
                    <a:pt x="38085" y="41694"/>
                  </a:cubicBezTo>
                  <a:cubicBezTo>
                    <a:pt x="36816" y="41499"/>
                    <a:pt x="35549" y="41297"/>
                    <a:pt x="34268" y="41219"/>
                  </a:cubicBezTo>
                  <a:cubicBezTo>
                    <a:pt x="33529" y="41174"/>
                    <a:pt x="32787" y="41174"/>
                    <a:pt x="32046" y="41161"/>
                  </a:cubicBezTo>
                  <a:cubicBezTo>
                    <a:pt x="31183" y="41146"/>
                    <a:pt x="30321" y="41149"/>
                    <a:pt x="29459" y="41125"/>
                  </a:cubicBezTo>
                  <a:cubicBezTo>
                    <a:pt x="28739" y="41106"/>
                    <a:pt x="28023" y="41048"/>
                    <a:pt x="27326" y="40857"/>
                  </a:cubicBezTo>
                  <a:cubicBezTo>
                    <a:pt x="27203" y="40825"/>
                    <a:pt x="27060" y="40821"/>
                    <a:pt x="26953" y="40682"/>
                  </a:cubicBezTo>
                  <a:cubicBezTo>
                    <a:pt x="27061" y="40647"/>
                    <a:pt x="27151" y="40611"/>
                    <a:pt x="27245" y="40592"/>
                  </a:cubicBezTo>
                  <a:cubicBezTo>
                    <a:pt x="27514" y="40535"/>
                    <a:pt x="27787" y="40487"/>
                    <a:pt x="28056" y="40426"/>
                  </a:cubicBezTo>
                  <a:cubicBezTo>
                    <a:pt x="28369" y="40355"/>
                    <a:pt x="28678" y="40274"/>
                    <a:pt x="28991" y="40203"/>
                  </a:cubicBezTo>
                  <a:cubicBezTo>
                    <a:pt x="29006" y="40199"/>
                    <a:pt x="29024" y="40198"/>
                    <a:pt x="29041" y="40195"/>
                  </a:cubicBezTo>
                  <a:cubicBezTo>
                    <a:pt x="29043" y="40202"/>
                    <a:pt x="29043" y="40209"/>
                    <a:pt x="29046" y="40214"/>
                  </a:cubicBezTo>
                  <a:cubicBezTo>
                    <a:pt x="29200" y="40212"/>
                    <a:pt x="29356" y="40211"/>
                    <a:pt x="29513" y="40206"/>
                  </a:cubicBezTo>
                  <a:lnTo>
                    <a:pt x="29508" y="40137"/>
                  </a:lnTo>
                  <a:cubicBezTo>
                    <a:pt x="29754" y="40122"/>
                    <a:pt x="30000" y="40122"/>
                    <a:pt x="30246" y="40109"/>
                  </a:cubicBezTo>
                  <a:cubicBezTo>
                    <a:pt x="30456" y="40101"/>
                    <a:pt x="30665" y="40091"/>
                    <a:pt x="30875" y="40086"/>
                  </a:cubicBezTo>
                  <a:cubicBezTo>
                    <a:pt x="30942" y="40084"/>
                    <a:pt x="31010" y="40082"/>
                    <a:pt x="31079" y="40082"/>
                  </a:cubicBezTo>
                  <a:close/>
                  <a:moveTo>
                    <a:pt x="39492" y="41862"/>
                  </a:moveTo>
                  <a:lnTo>
                    <a:pt x="39492" y="41862"/>
                  </a:lnTo>
                  <a:cubicBezTo>
                    <a:pt x="39490" y="41877"/>
                    <a:pt x="39490" y="41890"/>
                    <a:pt x="39489" y="41904"/>
                  </a:cubicBezTo>
                  <a:cubicBezTo>
                    <a:pt x="39461" y="41896"/>
                    <a:pt x="39437" y="41887"/>
                    <a:pt x="39409" y="41880"/>
                  </a:cubicBezTo>
                  <a:cubicBezTo>
                    <a:pt x="39438" y="41872"/>
                    <a:pt x="39466" y="41867"/>
                    <a:pt x="39492" y="41862"/>
                  </a:cubicBezTo>
                  <a:close/>
                  <a:moveTo>
                    <a:pt x="17160" y="37941"/>
                  </a:moveTo>
                  <a:cubicBezTo>
                    <a:pt x="17524" y="37941"/>
                    <a:pt x="17878" y="38042"/>
                    <a:pt x="18217" y="38261"/>
                  </a:cubicBezTo>
                  <a:cubicBezTo>
                    <a:pt x="18818" y="38650"/>
                    <a:pt x="19421" y="39038"/>
                    <a:pt x="20014" y="39438"/>
                  </a:cubicBezTo>
                  <a:cubicBezTo>
                    <a:pt x="20300" y="39632"/>
                    <a:pt x="20592" y="39811"/>
                    <a:pt x="20906" y="39956"/>
                  </a:cubicBezTo>
                  <a:cubicBezTo>
                    <a:pt x="21324" y="40147"/>
                    <a:pt x="21732" y="40361"/>
                    <a:pt x="22147" y="40561"/>
                  </a:cubicBezTo>
                  <a:cubicBezTo>
                    <a:pt x="22605" y="40785"/>
                    <a:pt x="23074" y="40987"/>
                    <a:pt x="23571" y="41117"/>
                  </a:cubicBezTo>
                  <a:cubicBezTo>
                    <a:pt x="23932" y="41212"/>
                    <a:pt x="24294" y="41258"/>
                    <a:pt x="24661" y="41258"/>
                  </a:cubicBezTo>
                  <a:cubicBezTo>
                    <a:pt x="24816" y="41258"/>
                    <a:pt x="24972" y="41250"/>
                    <a:pt x="25129" y="41233"/>
                  </a:cubicBezTo>
                  <a:cubicBezTo>
                    <a:pt x="25253" y="41222"/>
                    <a:pt x="25379" y="41211"/>
                    <a:pt x="25507" y="41201"/>
                  </a:cubicBezTo>
                  <a:lnTo>
                    <a:pt x="25507" y="41201"/>
                  </a:lnTo>
                  <a:cubicBezTo>
                    <a:pt x="25489" y="41298"/>
                    <a:pt x="25411" y="41317"/>
                    <a:pt x="25339" y="41339"/>
                  </a:cubicBezTo>
                  <a:cubicBezTo>
                    <a:pt x="24874" y="41482"/>
                    <a:pt x="24413" y="41628"/>
                    <a:pt x="23945" y="41758"/>
                  </a:cubicBezTo>
                  <a:cubicBezTo>
                    <a:pt x="23674" y="41832"/>
                    <a:pt x="23392" y="41862"/>
                    <a:pt x="23120" y="41937"/>
                  </a:cubicBezTo>
                  <a:cubicBezTo>
                    <a:pt x="22915" y="41993"/>
                    <a:pt x="22712" y="42016"/>
                    <a:pt x="22510" y="42016"/>
                  </a:cubicBezTo>
                  <a:cubicBezTo>
                    <a:pt x="22220" y="42016"/>
                    <a:pt x="21932" y="41968"/>
                    <a:pt x="21644" y="41896"/>
                  </a:cubicBezTo>
                  <a:cubicBezTo>
                    <a:pt x="21508" y="41861"/>
                    <a:pt x="21370" y="41825"/>
                    <a:pt x="21239" y="41780"/>
                  </a:cubicBezTo>
                  <a:cubicBezTo>
                    <a:pt x="20844" y="41644"/>
                    <a:pt x="20446" y="41590"/>
                    <a:pt x="20043" y="41590"/>
                  </a:cubicBezTo>
                  <a:cubicBezTo>
                    <a:pt x="19811" y="41590"/>
                    <a:pt x="19578" y="41607"/>
                    <a:pt x="19344" y="41638"/>
                  </a:cubicBezTo>
                  <a:cubicBezTo>
                    <a:pt x="18965" y="41689"/>
                    <a:pt x="18585" y="41752"/>
                    <a:pt x="18207" y="41809"/>
                  </a:cubicBezTo>
                  <a:cubicBezTo>
                    <a:pt x="18144" y="41817"/>
                    <a:pt x="18080" y="41829"/>
                    <a:pt x="18018" y="41838"/>
                  </a:cubicBezTo>
                  <a:cubicBezTo>
                    <a:pt x="17863" y="41858"/>
                    <a:pt x="17749" y="41871"/>
                    <a:pt x="17653" y="41871"/>
                  </a:cubicBezTo>
                  <a:cubicBezTo>
                    <a:pt x="17433" y="41871"/>
                    <a:pt x="17307" y="41804"/>
                    <a:pt x="17014" y="41609"/>
                  </a:cubicBezTo>
                  <a:cubicBezTo>
                    <a:pt x="16800" y="41469"/>
                    <a:pt x="16595" y="41317"/>
                    <a:pt x="16385" y="41171"/>
                  </a:cubicBezTo>
                  <a:cubicBezTo>
                    <a:pt x="15697" y="40689"/>
                    <a:pt x="14937" y="40423"/>
                    <a:pt x="14091" y="40415"/>
                  </a:cubicBezTo>
                  <a:cubicBezTo>
                    <a:pt x="13654" y="40409"/>
                    <a:pt x="13226" y="40336"/>
                    <a:pt x="12807" y="40216"/>
                  </a:cubicBezTo>
                  <a:cubicBezTo>
                    <a:pt x="12591" y="40154"/>
                    <a:pt x="12370" y="40105"/>
                    <a:pt x="12105" y="40039"/>
                  </a:cubicBezTo>
                  <a:cubicBezTo>
                    <a:pt x="12208" y="39971"/>
                    <a:pt x="12266" y="39923"/>
                    <a:pt x="12331" y="39891"/>
                  </a:cubicBezTo>
                  <a:cubicBezTo>
                    <a:pt x="13116" y="39490"/>
                    <a:pt x="13899" y="39085"/>
                    <a:pt x="14691" y="38698"/>
                  </a:cubicBezTo>
                  <a:cubicBezTo>
                    <a:pt x="14976" y="38558"/>
                    <a:pt x="15280" y="38453"/>
                    <a:pt x="15581" y="38345"/>
                  </a:cubicBezTo>
                  <a:cubicBezTo>
                    <a:pt x="15857" y="38245"/>
                    <a:pt x="16139" y="38163"/>
                    <a:pt x="16417" y="38070"/>
                  </a:cubicBezTo>
                  <a:cubicBezTo>
                    <a:pt x="16669" y="37986"/>
                    <a:pt x="16917" y="37941"/>
                    <a:pt x="17160" y="37941"/>
                  </a:cubicBezTo>
                  <a:close/>
                  <a:moveTo>
                    <a:pt x="66061" y="36079"/>
                  </a:moveTo>
                  <a:cubicBezTo>
                    <a:pt x="66114" y="36079"/>
                    <a:pt x="66169" y="36087"/>
                    <a:pt x="66219" y="36087"/>
                  </a:cubicBezTo>
                  <a:cubicBezTo>
                    <a:pt x="66290" y="36219"/>
                    <a:pt x="66230" y="36319"/>
                    <a:pt x="66181" y="36414"/>
                  </a:cubicBezTo>
                  <a:cubicBezTo>
                    <a:pt x="65899" y="36967"/>
                    <a:pt x="65581" y="37500"/>
                    <a:pt x="65148" y="37953"/>
                  </a:cubicBezTo>
                  <a:cubicBezTo>
                    <a:pt x="64943" y="38167"/>
                    <a:pt x="64722" y="38370"/>
                    <a:pt x="64509" y="38579"/>
                  </a:cubicBezTo>
                  <a:cubicBezTo>
                    <a:pt x="64395" y="38694"/>
                    <a:pt x="64265" y="38750"/>
                    <a:pt x="64098" y="38763"/>
                  </a:cubicBezTo>
                  <a:cubicBezTo>
                    <a:pt x="63689" y="38795"/>
                    <a:pt x="63284" y="38850"/>
                    <a:pt x="62878" y="38900"/>
                  </a:cubicBezTo>
                  <a:cubicBezTo>
                    <a:pt x="62119" y="38997"/>
                    <a:pt x="61375" y="39172"/>
                    <a:pt x="60635" y="39353"/>
                  </a:cubicBezTo>
                  <a:cubicBezTo>
                    <a:pt x="59904" y="39531"/>
                    <a:pt x="59175" y="39717"/>
                    <a:pt x="58454" y="39930"/>
                  </a:cubicBezTo>
                  <a:cubicBezTo>
                    <a:pt x="58042" y="40052"/>
                    <a:pt x="57639" y="40216"/>
                    <a:pt x="57246" y="40391"/>
                  </a:cubicBezTo>
                  <a:cubicBezTo>
                    <a:pt x="56203" y="40857"/>
                    <a:pt x="55204" y="41399"/>
                    <a:pt x="54299" y="42107"/>
                  </a:cubicBezTo>
                  <a:cubicBezTo>
                    <a:pt x="54089" y="42272"/>
                    <a:pt x="53868" y="42419"/>
                    <a:pt x="53606" y="42488"/>
                  </a:cubicBezTo>
                  <a:cubicBezTo>
                    <a:pt x="53554" y="42503"/>
                    <a:pt x="53499" y="42510"/>
                    <a:pt x="53441" y="42523"/>
                  </a:cubicBezTo>
                  <a:cubicBezTo>
                    <a:pt x="53318" y="42403"/>
                    <a:pt x="53292" y="42248"/>
                    <a:pt x="53240" y="42105"/>
                  </a:cubicBezTo>
                  <a:cubicBezTo>
                    <a:pt x="53194" y="41969"/>
                    <a:pt x="53163" y="41829"/>
                    <a:pt x="53129" y="41689"/>
                  </a:cubicBezTo>
                  <a:cubicBezTo>
                    <a:pt x="53078" y="41491"/>
                    <a:pt x="52990" y="41317"/>
                    <a:pt x="52832" y="41181"/>
                  </a:cubicBezTo>
                  <a:cubicBezTo>
                    <a:pt x="52799" y="41154"/>
                    <a:pt x="52774" y="41116"/>
                    <a:pt x="52734" y="41070"/>
                  </a:cubicBezTo>
                  <a:cubicBezTo>
                    <a:pt x="52780" y="41016"/>
                    <a:pt x="52816" y="40963"/>
                    <a:pt x="52862" y="40922"/>
                  </a:cubicBezTo>
                  <a:cubicBezTo>
                    <a:pt x="53111" y="40712"/>
                    <a:pt x="53396" y="40571"/>
                    <a:pt x="53700" y="40456"/>
                  </a:cubicBezTo>
                  <a:cubicBezTo>
                    <a:pt x="54468" y="40173"/>
                    <a:pt x="55234" y="39885"/>
                    <a:pt x="55999" y="39595"/>
                  </a:cubicBezTo>
                  <a:cubicBezTo>
                    <a:pt x="56289" y="39483"/>
                    <a:pt x="56572" y="39357"/>
                    <a:pt x="56860" y="39242"/>
                  </a:cubicBezTo>
                  <a:cubicBezTo>
                    <a:pt x="57207" y="39100"/>
                    <a:pt x="57551" y="38954"/>
                    <a:pt x="57903" y="38828"/>
                  </a:cubicBezTo>
                  <a:cubicBezTo>
                    <a:pt x="59194" y="38362"/>
                    <a:pt x="60489" y="37910"/>
                    <a:pt x="61779" y="37448"/>
                  </a:cubicBezTo>
                  <a:cubicBezTo>
                    <a:pt x="62654" y="37136"/>
                    <a:pt x="63529" y="36821"/>
                    <a:pt x="64402" y="36507"/>
                  </a:cubicBezTo>
                  <a:cubicBezTo>
                    <a:pt x="64924" y="36319"/>
                    <a:pt x="65467" y="36206"/>
                    <a:pt x="66006" y="36083"/>
                  </a:cubicBezTo>
                  <a:cubicBezTo>
                    <a:pt x="66024" y="36080"/>
                    <a:pt x="66042" y="36079"/>
                    <a:pt x="66061" y="36079"/>
                  </a:cubicBezTo>
                  <a:close/>
                  <a:moveTo>
                    <a:pt x="65684" y="39184"/>
                  </a:moveTo>
                  <a:cubicBezTo>
                    <a:pt x="65745" y="39184"/>
                    <a:pt x="65803" y="39196"/>
                    <a:pt x="65864" y="39204"/>
                  </a:cubicBezTo>
                  <a:cubicBezTo>
                    <a:pt x="65864" y="39216"/>
                    <a:pt x="65867" y="39227"/>
                    <a:pt x="65869" y="39240"/>
                  </a:cubicBezTo>
                  <a:cubicBezTo>
                    <a:pt x="65724" y="39285"/>
                    <a:pt x="65575" y="39320"/>
                    <a:pt x="65436" y="39378"/>
                  </a:cubicBezTo>
                  <a:cubicBezTo>
                    <a:pt x="65089" y="39522"/>
                    <a:pt x="64742" y="39668"/>
                    <a:pt x="64404" y="39830"/>
                  </a:cubicBezTo>
                  <a:cubicBezTo>
                    <a:pt x="63976" y="40037"/>
                    <a:pt x="63555" y="40260"/>
                    <a:pt x="63129" y="40474"/>
                  </a:cubicBezTo>
                  <a:cubicBezTo>
                    <a:pt x="62401" y="40846"/>
                    <a:pt x="61627" y="41058"/>
                    <a:pt x="60814" y="41136"/>
                  </a:cubicBezTo>
                  <a:cubicBezTo>
                    <a:pt x="60039" y="41210"/>
                    <a:pt x="59288" y="41384"/>
                    <a:pt x="58571" y="41700"/>
                  </a:cubicBezTo>
                  <a:cubicBezTo>
                    <a:pt x="58053" y="41926"/>
                    <a:pt x="57527" y="42130"/>
                    <a:pt x="57006" y="42350"/>
                  </a:cubicBezTo>
                  <a:cubicBezTo>
                    <a:pt x="56410" y="42598"/>
                    <a:pt x="55788" y="42747"/>
                    <a:pt x="55149" y="42831"/>
                  </a:cubicBezTo>
                  <a:cubicBezTo>
                    <a:pt x="54986" y="42853"/>
                    <a:pt x="54819" y="42853"/>
                    <a:pt x="54653" y="42856"/>
                  </a:cubicBezTo>
                  <a:cubicBezTo>
                    <a:pt x="54638" y="42856"/>
                    <a:pt x="54624" y="42856"/>
                    <a:pt x="54609" y="42856"/>
                  </a:cubicBezTo>
                  <a:cubicBezTo>
                    <a:pt x="54459" y="42856"/>
                    <a:pt x="54311" y="42850"/>
                    <a:pt x="54171" y="42846"/>
                  </a:cubicBezTo>
                  <a:cubicBezTo>
                    <a:pt x="54132" y="42770"/>
                    <a:pt x="54171" y="42747"/>
                    <a:pt x="54207" y="42723"/>
                  </a:cubicBezTo>
                  <a:cubicBezTo>
                    <a:pt x="54401" y="42596"/>
                    <a:pt x="54598" y="42473"/>
                    <a:pt x="54786" y="42337"/>
                  </a:cubicBezTo>
                  <a:cubicBezTo>
                    <a:pt x="56174" y="41337"/>
                    <a:pt x="57683" y="40590"/>
                    <a:pt x="59342" y="40163"/>
                  </a:cubicBezTo>
                  <a:cubicBezTo>
                    <a:pt x="60382" y="39895"/>
                    <a:pt x="61421" y="39632"/>
                    <a:pt x="62479" y="39446"/>
                  </a:cubicBezTo>
                  <a:cubicBezTo>
                    <a:pt x="63306" y="39299"/>
                    <a:pt x="64142" y="39205"/>
                    <a:pt x="64986" y="39198"/>
                  </a:cubicBezTo>
                  <a:cubicBezTo>
                    <a:pt x="65206" y="39197"/>
                    <a:pt x="65429" y="39187"/>
                    <a:pt x="65650" y="39185"/>
                  </a:cubicBezTo>
                  <a:cubicBezTo>
                    <a:pt x="65662" y="39184"/>
                    <a:pt x="65673" y="39184"/>
                    <a:pt x="65684" y="39184"/>
                  </a:cubicBezTo>
                  <a:close/>
                  <a:moveTo>
                    <a:pt x="11857" y="40320"/>
                  </a:moveTo>
                  <a:cubicBezTo>
                    <a:pt x="11895" y="40320"/>
                    <a:pt x="11934" y="40322"/>
                    <a:pt x="11974" y="40328"/>
                  </a:cubicBezTo>
                  <a:cubicBezTo>
                    <a:pt x="12163" y="40354"/>
                    <a:pt x="12356" y="40376"/>
                    <a:pt x="12538" y="40429"/>
                  </a:cubicBezTo>
                  <a:cubicBezTo>
                    <a:pt x="13079" y="40592"/>
                    <a:pt x="13628" y="40689"/>
                    <a:pt x="14194" y="40702"/>
                  </a:cubicBezTo>
                  <a:cubicBezTo>
                    <a:pt x="14931" y="40718"/>
                    <a:pt x="15591" y="40963"/>
                    <a:pt x="16196" y="41378"/>
                  </a:cubicBezTo>
                  <a:cubicBezTo>
                    <a:pt x="16342" y="41479"/>
                    <a:pt x="16489" y="41580"/>
                    <a:pt x="16634" y="41686"/>
                  </a:cubicBezTo>
                  <a:cubicBezTo>
                    <a:pt x="16670" y="41713"/>
                    <a:pt x="16726" y="41736"/>
                    <a:pt x="16705" y="41823"/>
                  </a:cubicBezTo>
                  <a:cubicBezTo>
                    <a:pt x="16668" y="41830"/>
                    <a:pt x="16624" y="41851"/>
                    <a:pt x="16579" y="41851"/>
                  </a:cubicBezTo>
                  <a:cubicBezTo>
                    <a:pt x="15675" y="41852"/>
                    <a:pt x="14811" y="42079"/>
                    <a:pt x="13951" y="42331"/>
                  </a:cubicBezTo>
                  <a:cubicBezTo>
                    <a:pt x="13487" y="42467"/>
                    <a:pt x="13017" y="42590"/>
                    <a:pt x="12545" y="42697"/>
                  </a:cubicBezTo>
                  <a:cubicBezTo>
                    <a:pt x="12136" y="42789"/>
                    <a:pt x="11717" y="42833"/>
                    <a:pt x="11298" y="42833"/>
                  </a:cubicBezTo>
                  <a:cubicBezTo>
                    <a:pt x="11206" y="42833"/>
                    <a:pt x="11114" y="42831"/>
                    <a:pt x="11022" y="42827"/>
                  </a:cubicBezTo>
                  <a:cubicBezTo>
                    <a:pt x="10875" y="42820"/>
                    <a:pt x="10728" y="42816"/>
                    <a:pt x="10581" y="42816"/>
                  </a:cubicBezTo>
                  <a:cubicBezTo>
                    <a:pt x="10205" y="42816"/>
                    <a:pt x="9832" y="42841"/>
                    <a:pt x="9459" y="42904"/>
                  </a:cubicBezTo>
                  <a:cubicBezTo>
                    <a:pt x="9436" y="42908"/>
                    <a:pt x="9412" y="42910"/>
                    <a:pt x="9389" y="42910"/>
                  </a:cubicBezTo>
                  <a:cubicBezTo>
                    <a:pt x="9361" y="42910"/>
                    <a:pt x="9334" y="42908"/>
                    <a:pt x="9307" y="42908"/>
                  </a:cubicBezTo>
                  <a:cubicBezTo>
                    <a:pt x="9298" y="42908"/>
                    <a:pt x="9290" y="42895"/>
                    <a:pt x="9265" y="42879"/>
                  </a:cubicBezTo>
                  <a:cubicBezTo>
                    <a:pt x="9320" y="42678"/>
                    <a:pt x="9362" y="42467"/>
                    <a:pt x="9436" y="42266"/>
                  </a:cubicBezTo>
                  <a:cubicBezTo>
                    <a:pt x="9478" y="42150"/>
                    <a:pt x="9553" y="42033"/>
                    <a:pt x="9645" y="41952"/>
                  </a:cubicBezTo>
                  <a:cubicBezTo>
                    <a:pt x="10222" y="41449"/>
                    <a:pt x="10759" y="40900"/>
                    <a:pt x="11397" y="40470"/>
                  </a:cubicBezTo>
                  <a:cubicBezTo>
                    <a:pt x="11545" y="40370"/>
                    <a:pt x="11694" y="40320"/>
                    <a:pt x="11857" y="40320"/>
                  </a:cubicBezTo>
                  <a:close/>
                  <a:moveTo>
                    <a:pt x="66425" y="39442"/>
                  </a:moveTo>
                  <a:cubicBezTo>
                    <a:pt x="66513" y="39442"/>
                    <a:pt x="66603" y="39452"/>
                    <a:pt x="66694" y="39476"/>
                  </a:cubicBezTo>
                  <a:cubicBezTo>
                    <a:pt x="66664" y="39712"/>
                    <a:pt x="66530" y="39887"/>
                    <a:pt x="66398" y="40062"/>
                  </a:cubicBezTo>
                  <a:cubicBezTo>
                    <a:pt x="66346" y="40133"/>
                    <a:pt x="66281" y="40196"/>
                    <a:pt x="66211" y="40250"/>
                  </a:cubicBezTo>
                  <a:cubicBezTo>
                    <a:pt x="65624" y="40702"/>
                    <a:pt x="65030" y="41142"/>
                    <a:pt x="64344" y="41443"/>
                  </a:cubicBezTo>
                  <a:cubicBezTo>
                    <a:pt x="63707" y="41723"/>
                    <a:pt x="63077" y="42024"/>
                    <a:pt x="62450" y="42324"/>
                  </a:cubicBezTo>
                  <a:cubicBezTo>
                    <a:pt x="61767" y="42650"/>
                    <a:pt x="61051" y="42867"/>
                    <a:pt x="60311" y="43022"/>
                  </a:cubicBezTo>
                  <a:cubicBezTo>
                    <a:pt x="59608" y="43168"/>
                    <a:pt x="58908" y="43333"/>
                    <a:pt x="58203" y="43472"/>
                  </a:cubicBezTo>
                  <a:cubicBezTo>
                    <a:pt x="57891" y="43533"/>
                    <a:pt x="57569" y="43564"/>
                    <a:pt x="57249" y="43582"/>
                  </a:cubicBezTo>
                  <a:cubicBezTo>
                    <a:pt x="56961" y="43598"/>
                    <a:pt x="56673" y="43604"/>
                    <a:pt x="56385" y="43604"/>
                  </a:cubicBezTo>
                  <a:cubicBezTo>
                    <a:pt x="55999" y="43604"/>
                    <a:pt x="55612" y="43593"/>
                    <a:pt x="55226" y="43576"/>
                  </a:cubicBezTo>
                  <a:cubicBezTo>
                    <a:pt x="55094" y="43570"/>
                    <a:pt x="54963" y="43567"/>
                    <a:pt x="54832" y="43567"/>
                  </a:cubicBezTo>
                  <a:cubicBezTo>
                    <a:pt x="54510" y="43567"/>
                    <a:pt x="54188" y="43587"/>
                    <a:pt x="53868" y="43638"/>
                  </a:cubicBezTo>
                  <a:cubicBezTo>
                    <a:pt x="53851" y="43641"/>
                    <a:pt x="53834" y="43642"/>
                    <a:pt x="53815" y="43642"/>
                  </a:cubicBezTo>
                  <a:cubicBezTo>
                    <a:pt x="53784" y="43642"/>
                    <a:pt x="53747" y="43640"/>
                    <a:pt x="53693" y="43640"/>
                  </a:cubicBezTo>
                  <a:cubicBezTo>
                    <a:pt x="53668" y="43472"/>
                    <a:pt x="53646" y="43322"/>
                    <a:pt x="53619" y="43149"/>
                  </a:cubicBezTo>
                  <a:cubicBezTo>
                    <a:pt x="53691" y="43135"/>
                    <a:pt x="53752" y="43113"/>
                    <a:pt x="53813" y="43113"/>
                  </a:cubicBezTo>
                  <a:cubicBezTo>
                    <a:pt x="54001" y="43113"/>
                    <a:pt x="54189" y="43118"/>
                    <a:pt x="54377" y="43125"/>
                  </a:cubicBezTo>
                  <a:cubicBezTo>
                    <a:pt x="54456" y="43128"/>
                    <a:pt x="54535" y="43130"/>
                    <a:pt x="54614" y="43130"/>
                  </a:cubicBezTo>
                  <a:cubicBezTo>
                    <a:pt x="55405" y="43130"/>
                    <a:pt x="56167" y="42961"/>
                    <a:pt x="56905" y="42678"/>
                  </a:cubicBezTo>
                  <a:cubicBezTo>
                    <a:pt x="57443" y="42473"/>
                    <a:pt x="57971" y="42244"/>
                    <a:pt x="58501" y="42026"/>
                  </a:cubicBezTo>
                  <a:cubicBezTo>
                    <a:pt x="58941" y="41845"/>
                    <a:pt x="59378" y="41651"/>
                    <a:pt x="59848" y="41566"/>
                  </a:cubicBezTo>
                  <a:cubicBezTo>
                    <a:pt x="60195" y="41504"/>
                    <a:pt x="60546" y="41446"/>
                    <a:pt x="60896" y="41407"/>
                  </a:cubicBezTo>
                  <a:cubicBezTo>
                    <a:pt x="61709" y="41318"/>
                    <a:pt x="62480" y="41106"/>
                    <a:pt x="63210" y="40739"/>
                  </a:cubicBezTo>
                  <a:cubicBezTo>
                    <a:pt x="63685" y="40500"/>
                    <a:pt x="64156" y="40255"/>
                    <a:pt x="64632" y="40021"/>
                  </a:cubicBezTo>
                  <a:cubicBezTo>
                    <a:pt x="65059" y="39809"/>
                    <a:pt x="65491" y="39610"/>
                    <a:pt x="65961" y="39509"/>
                  </a:cubicBezTo>
                  <a:cubicBezTo>
                    <a:pt x="66114" y="39473"/>
                    <a:pt x="66267" y="39442"/>
                    <a:pt x="66425" y="39442"/>
                  </a:cubicBezTo>
                  <a:close/>
                  <a:moveTo>
                    <a:pt x="26775" y="40951"/>
                  </a:moveTo>
                  <a:cubicBezTo>
                    <a:pt x="27040" y="41031"/>
                    <a:pt x="27300" y="41122"/>
                    <a:pt x="27566" y="41187"/>
                  </a:cubicBezTo>
                  <a:cubicBezTo>
                    <a:pt x="28104" y="41320"/>
                    <a:pt x="28658" y="41362"/>
                    <a:pt x="29209" y="41389"/>
                  </a:cubicBezTo>
                  <a:cubicBezTo>
                    <a:pt x="29996" y="41427"/>
                    <a:pt x="30784" y="41444"/>
                    <a:pt x="31573" y="41444"/>
                  </a:cubicBezTo>
                  <a:cubicBezTo>
                    <a:pt x="31747" y="41444"/>
                    <a:pt x="31922" y="41443"/>
                    <a:pt x="32097" y="41441"/>
                  </a:cubicBezTo>
                  <a:cubicBezTo>
                    <a:pt x="32269" y="41440"/>
                    <a:pt x="32441" y="41439"/>
                    <a:pt x="32612" y="41439"/>
                  </a:cubicBezTo>
                  <a:cubicBezTo>
                    <a:pt x="33326" y="41439"/>
                    <a:pt x="34039" y="41457"/>
                    <a:pt x="34748" y="41530"/>
                  </a:cubicBezTo>
                  <a:cubicBezTo>
                    <a:pt x="35344" y="41592"/>
                    <a:pt x="35937" y="41654"/>
                    <a:pt x="36527" y="41738"/>
                  </a:cubicBezTo>
                  <a:cubicBezTo>
                    <a:pt x="37677" y="41900"/>
                    <a:pt x="38825" y="42078"/>
                    <a:pt x="39973" y="42250"/>
                  </a:cubicBezTo>
                  <a:cubicBezTo>
                    <a:pt x="40005" y="42254"/>
                    <a:pt x="40037" y="42266"/>
                    <a:pt x="40089" y="42280"/>
                  </a:cubicBezTo>
                  <a:cubicBezTo>
                    <a:pt x="40059" y="42341"/>
                    <a:pt x="40037" y="42403"/>
                    <a:pt x="40001" y="42452"/>
                  </a:cubicBezTo>
                  <a:cubicBezTo>
                    <a:pt x="39807" y="42714"/>
                    <a:pt x="39665" y="42996"/>
                    <a:pt x="39605" y="43320"/>
                  </a:cubicBezTo>
                  <a:cubicBezTo>
                    <a:pt x="39584" y="43426"/>
                    <a:pt x="39538" y="43527"/>
                    <a:pt x="39503" y="43628"/>
                  </a:cubicBezTo>
                  <a:cubicBezTo>
                    <a:pt x="39214" y="43732"/>
                    <a:pt x="38925" y="43737"/>
                    <a:pt x="38643" y="43784"/>
                  </a:cubicBezTo>
                  <a:cubicBezTo>
                    <a:pt x="38045" y="43883"/>
                    <a:pt x="37446" y="43917"/>
                    <a:pt x="36846" y="43917"/>
                  </a:cubicBezTo>
                  <a:cubicBezTo>
                    <a:pt x="36209" y="43917"/>
                    <a:pt x="35572" y="43879"/>
                    <a:pt x="34935" y="43839"/>
                  </a:cubicBezTo>
                  <a:cubicBezTo>
                    <a:pt x="34405" y="43806"/>
                    <a:pt x="33877" y="43739"/>
                    <a:pt x="33350" y="43698"/>
                  </a:cubicBezTo>
                  <a:cubicBezTo>
                    <a:pt x="33095" y="43677"/>
                    <a:pt x="32837" y="43661"/>
                    <a:pt x="32582" y="43661"/>
                  </a:cubicBezTo>
                  <a:cubicBezTo>
                    <a:pt x="32561" y="43661"/>
                    <a:pt x="32541" y="43661"/>
                    <a:pt x="32521" y="43661"/>
                  </a:cubicBezTo>
                  <a:cubicBezTo>
                    <a:pt x="32494" y="43662"/>
                    <a:pt x="32467" y="43662"/>
                    <a:pt x="32440" y="43662"/>
                  </a:cubicBezTo>
                  <a:cubicBezTo>
                    <a:pt x="31526" y="43662"/>
                    <a:pt x="30655" y="43447"/>
                    <a:pt x="29819" y="43080"/>
                  </a:cubicBezTo>
                  <a:cubicBezTo>
                    <a:pt x="29484" y="42932"/>
                    <a:pt x="29158" y="42769"/>
                    <a:pt x="28833" y="42603"/>
                  </a:cubicBezTo>
                  <a:cubicBezTo>
                    <a:pt x="28348" y="42354"/>
                    <a:pt x="27904" y="42046"/>
                    <a:pt x="27498" y="41681"/>
                  </a:cubicBezTo>
                  <a:cubicBezTo>
                    <a:pt x="27242" y="41454"/>
                    <a:pt x="26979" y="41237"/>
                    <a:pt x="26775" y="40951"/>
                  </a:cubicBezTo>
                  <a:close/>
                  <a:moveTo>
                    <a:pt x="29449" y="43449"/>
                  </a:moveTo>
                  <a:cubicBezTo>
                    <a:pt x="29764" y="43567"/>
                    <a:pt x="30041" y="43682"/>
                    <a:pt x="30323" y="43777"/>
                  </a:cubicBezTo>
                  <a:cubicBezTo>
                    <a:pt x="31062" y="44029"/>
                    <a:pt x="31825" y="44123"/>
                    <a:pt x="32605" y="44140"/>
                  </a:cubicBezTo>
                  <a:cubicBezTo>
                    <a:pt x="33277" y="44155"/>
                    <a:pt x="33950" y="44227"/>
                    <a:pt x="34622" y="44276"/>
                  </a:cubicBezTo>
                  <a:cubicBezTo>
                    <a:pt x="34854" y="44292"/>
                    <a:pt x="35085" y="44314"/>
                    <a:pt x="35316" y="44334"/>
                  </a:cubicBezTo>
                  <a:cubicBezTo>
                    <a:pt x="35361" y="44338"/>
                    <a:pt x="35410" y="44353"/>
                    <a:pt x="35463" y="44361"/>
                  </a:cubicBezTo>
                  <a:cubicBezTo>
                    <a:pt x="35436" y="44430"/>
                    <a:pt x="35394" y="44437"/>
                    <a:pt x="35354" y="44437"/>
                  </a:cubicBezTo>
                  <a:cubicBezTo>
                    <a:pt x="35345" y="44437"/>
                    <a:pt x="35336" y="44436"/>
                    <a:pt x="35327" y="44436"/>
                  </a:cubicBezTo>
                  <a:cubicBezTo>
                    <a:pt x="35323" y="44436"/>
                    <a:pt x="35319" y="44436"/>
                    <a:pt x="35315" y="44437"/>
                  </a:cubicBezTo>
                  <a:cubicBezTo>
                    <a:pt x="34509" y="44505"/>
                    <a:pt x="33707" y="44578"/>
                    <a:pt x="32901" y="44629"/>
                  </a:cubicBezTo>
                  <a:cubicBezTo>
                    <a:pt x="32580" y="44649"/>
                    <a:pt x="32258" y="44660"/>
                    <a:pt x="31936" y="44660"/>
                  </a:cubicBezTo>
                  <a:cubicBezTo>
                    <a:pt x="31540" y="44660"/>
                    <a:pt x="31144" y="44643"/>
                    <a:pt x="30748" y="44606"/>
                  </a:cubicBezTo>
                  <a:cubicBezTo>
                    <a:pt x="30381" y="44570"/>
                    <a:pt x="30014" y="44539"/>
                    <a:pt x="29645" y="44539"/>
                  </a:cubicBezTo>
                  <a:cubicBezTo>
                    <a:pt x="29462" y="44539"/>
                    <a:pt x="29278" y="44547"/>
                    <a:pt x="29093" y="44565"/>
                  </a:cubicBezTo>
                  <a:cubicBezTo>
                    <a:pt x="28463" y="44629"/>
                    <a:pt x="27851" y="44768"/>
                    <a:pt x="27248" y="44950"/>
                  </a:cubicBezTo>
                  <a:cubicBezTo>
                    <a:pt x="26581" y="45152"/>
                    <a:pt x="25935" y="45416"/>
                    <a:pt x="25291" y="45680"/>
                  </a:cubicBezTo>
                  <a:cubicBezTo>
                    <a:pt x="25057" y="45777"/>
                    <a:pt x="24814" y="45857"/>
                    <a:pt x="24575" y="45939"/>
                  </a:cubicBezTo>
                  <a:cubicBezTo>
                    <a:pt x="24529" y="45955"/>
                    <a:pt x="24474" y="45954"/>
                    <a:pt x="24373" y="45968"/>
                  </a:cubicBezTo>
                  <a:cubicBezTo>
                    <a:pt x="24457" y="45876"/>
                    <a:pt x="24501" y="45813"/>
                    <a:pt x="24558" y="45767"/>
                  </a:cubicBezTo>
                  <a:cubicBezTo>
                    <a:pt x="25117" y="45317"/>
                    <a:pt x="25702" y="44898"/>
                    <a:pt x="26325" y="44538"/>
                  </a:cubicBezTo>
                  <a:cubicBezTo>
                    <a:pt x="26497" y="44439"/>
                    <a:pt x="26682" y="44361"/>
                    <a:pt x="26870" y="44295"/>
                  </a:cubicBezTo>
                  <a:cubicBezTo>
                    <a:pt x="27369" y="44114"/>
                    <a:pt x="27868" y="43936"/>
                    <a:pt x="28372" y="43770"/>
                  </a:cubicBezTo>
                  <a:cubicBezTo>
                    <a:pt x="28737" y="43648"/>
                    <a:pt x="29109" y="43547"/>
                    <a:pt x="29449" y="43449"/>
                  </a:cubicBezTo>
                  <a:close/>
                  <a:moveTo>
                    <a:pt x="57532" y="44040"/>
                  </a:moveTo>
                  <a:cubicBezTo>
                    <a:pt x="57871" y="44040"/>
                    <a:pt x="58206" y="44056"/>
                    <a:pt x="58542" y="44108"/>
                  </a:cubicBezTo>
                  <a:cubicBezTo>
                    <a:pt x="59175" y="44205"/>
                    <a:pt x="59812" y="44288"/>
                    <a:pt x="60445" y="44399"/>
                  </a:cubicBezTo>
                  <a:cubicBezTo>
                    <a:pt x="61154" y="44526"/>
                    <a:pt x="61836" y="44759"/>
                    <a:pt x="62521" y="44982"/>
                  </a:cubicBezTo>
                  <a:cubicBezTo>
                    <a:pt x="62920" y="45112"/>
                    <a:pt x="63317" y="45246"/>
                    <a:pt x="63715" y="45382"/>
                  </a:cubicBezTo>
                  <a:cubicBezTo>
                    <a:pt x="64200" y="45546"/>
                    <a:pt x="64667" y="45748"/>
                    <a:pt x="65101" y="46017"/>
                  </a:cubicBezTo>
                  <a:cubicBezTo>
                    <a:pt x="65250" y="46110"/>
                    <a:pt x="65393" y="46214"/>
                    <a:pt x="65529" y="46307"/>
                  </a:cubicBezTo>
                  <a:cubicBezTo>
                    <a:pt x="65523" y="46373"/>
                    <a:pt x="65494" y="46388"/>
                    <a:pt x="65462" y="46388"/>
                  </a:cubicBezTo>
                  <a:cubicBezTo>
                    <a:pt x="65451" y="46388"/>
                    <a:pt x="65441" y="46386"/>
                    <a:pt x="65430" y="46385"/>
                  </a:cubicBezTo>
                  <a:cubicBezTo>
                    <a:pt x="65006" y="46316"/>
                    <a:pt x="64578" y="46307"/>
                    <a:pt x="64149" y="46307"/>
                  </a:cubicBezTo>
                  <a:cubicBezTo>
                    <a:pt x="63991" y="46307"/>
                    <a:pt x="63832" y="46308"/>
                    <a:pt x="63673" y="46308"/>
                  </a:cubicBezTo>
                  <a:cubicBezTo>
                    <a:pt x="62899" y="46308"/>
                    <a:pt x="62155" y="46172"/>
                    <a:pt x="61439" y="45880"/>
                  </a:cubicBezTo>
                  <a:cubicBezTo>
                    <a:pt x="60886" y="45654"/>
                    <a:pt x="60325" y="45449"/>
                    <a:pt x="59739" y="45316"/>
                  </a:cubicBezTo>
                  <a:cubicBezTo>
                    <a:pt x="59080" y="45164"/>
                    <a:pt x="58409" y="45099"/>
                    <a:pt x="57733" y="45056"/>
                  </a:cubicBezTo>
                  <a:cubicBezTo>
                    <a:pt x="56806" y="44998"/>
                    <a:pt x="55878" y="44928"/>
                    <a:pt x="54951" y="44873"/>
                  </a:cubicBezTo>
                  <a:cubicBezTo>
                    <a:pt x="54586" y="44852"/>
                    <a:pt x="54221" y="44853"/>
                    <a:pt x="53856" y="44844"/>
                  </a:cubicBezTo>
                  <a:cubicBezTo>
                    <a:pt x="53769" y="44842"/>
                    <a:pt x="53682" y="44837"/>
                    <a:pt x="53555" y="44831"/>
                  </a:cubicBezTo>
                  <a:cubicBezTo>
                    <a:pt x="53586" y="44581"/>
                    <a:pt x="53612" y="44374"/>
                    <a:pt x="53639" y="44159"/>
                  </a:cubicBezTo>
                  <a:cubicBezTo>
                    <a:pt x="53868" y="44082"/>
                    <a:pt x="54099" y="44061"/>
                    <a:pt x="54328" y="44053"/>
                  </a:cubicBezTo>
                  <a:cubicBezTo>
                    <a:pt x="54496" y="44049"/>
                    <a:pt x="54665" y="44048"/>
                    <a:pt x="54833" y="44048"/>
                  </a:cubicBezTo>
                  <a:cubicBezTo>
                    <a:pt x="55071" y="44048"/>
                    <a:pt x="55309" y="44051"/>
                    <a:pt x="55547" y="44051"/>
                  </a:cubicBezTo>
                  <a:cubicBezTo>
                    <a:pt x="55583" y="44051"/>
                    <a:pt x="55618" y="44051"/>
                    <a:pt x="55654" y="44050"/>
                  </a:cubicBezTo>
                  <a:cubicBezTo>
                    <a:pt x="55931" y="44050"/>
                    <a:pt x="56207" y="44053"/>
                    <a:pt x="56484" y="44053"/>
                  </a:cubicBezTo>
                  <a:cubicBezTo>
                    <a:pt x="56760" y="44053"/>
                    <a:pt x="57037" y="44050"/>
                    <a:pt x="57314" y="44042"/>
                  </a:cubicBezTo>
                  <a:cubicBezTo>
                    <a:pt x="57387" y="44040"/>
                    <a:pt x="57459" y="44040"/>
                    <a:pt x="57532" y="44040"/>
                  </a:cubicBezTo>
                  <a:close/>
                  <a:moveTo>
                    <a:pt x="36126" y="44649"/>
                  </a:moveTo>
                  <a:lnTo>
                    <a:pt x="36126" y="44649"/>
                  </a:lnTo>
                  <a:cubicBezTo>
                    <a:pt x="36022" y="44711"/>
                    <a:pt x="35982" y="44745"/>
                    <a:pt x="35934" y="44765"/>
                  </a:cubicBezTo>
                  <a:cubicBezTo>
                    <a:pt x="34977" y="45171"/>
                    <a:pt x="34060" y="45664"/>
                    <a:pt x="33133" y="46134"/>
                  </a:cubicBezTo>
                  <a:cubicBezTo>
                    <a:pt x="32933" y="46236"/>
                    <a:pt x="32728" y="46309"/>
                    <a:pt x="32515" y="46373"/>
                  </a:cubicBezTo>
                  <a:cubicBezTo>
                    <a:pt x="31498" y="46675"/>
                    <a:pt x="30459" y="46770"/>
                    <a:pt x="29413" y="46770"/>
                  </a:cubicBezTo>
                  <a:cubicBezTo>
                    <a:pt x="29231" y="46770"/>
                    <a:pt x="29049" y="46767"/>
                    <a:pt x="28868" y="46762"/>
                  </a:cubicBezTo>
                  <a:cubicBezTo>
                    <a:pt x="28450" y="46751"/>
                    <a:pt x="28032" y="46667"/>
                    <a:pt x="27615" y="46619"/>
                  </a:cubicBezTo>
                  <a:cubicBezTo>
                    <a:pt x="27241" y="46577"/>
                    <a:pt x="26869" y="46537"/>
                    <a:pt x="26494" y="46503"/>
                  </a:cubicBezTo>
                  <a:cubicBezTo>
                    <a:pt x="26163" y="46476"/>
                    <a:pt x="25830" y="46474"/>
                    <a:pt x="25499" y="46438"/>
                  </a:cubicBezTo>
                  <a:cubicBezTo>
                    <a:pt x="25259" y="46414"/>
                    <a:pt x="25021" y="46353"/>
                    <a:pt x="24783" y="46305"/>
                  </a:cubicBezTo>
                  <a:cubicBezTo>
                    <a:pt x="24736" y="46294"/>
                    <a:pt x="24692" y="46256"/>
                    <a:pt x="24632" y="46223"/>
                  </a:cubicBezTo>
                  <a:cubicBezTo>
                    <a:pt x="25196" y="46001"/>
                    <a:pt x="25738" y="45786"/>
                    <a:pt x="26283" y="45572"/>
                  </a:cubicBezTo>
                  <a:cubicBezTo>
                    <a:pt x="26500" y="45488"/>
                    <a:pt x="26718" y="45408"/>
                    <a:pt x="26937" y="45333"/>
                  </a:cubicBezTo>
                  <a:cubicBezTo>
                    <a:pt x="27450" y="45160"/>
                    <a:pt x="27972" y="45012"/>
                    <a:pt x="28506" y="44914"/>
                  </a:cubicBezTo>
                  <a:cubicBezTo>
                    <a:pt x="28894" y="44843"/>
                    <a:pt x="29284" y="44814"/>
                    <a:pt x="29674" y="44814"/>
                  </a:cubicBezTo>
                  <a:cubicBezTo>
                    <a:pt x="30001" y="44814"/>
                    <a:pt x="30329" y="44835"/>
                    <a:pt x="30658" y="44868"/>
                  </a:cubicBezTo>
                  <a:cubicBezTo>
                    <a:pt x="31085" y="44912"/>
                    <a:pt x="31511" y="44932"/>
                    <a:pt x="31937" y="44932"/>
                  </a:cubicBezTo>
                  <a:cubicBezTo>
                    <a:pt x="32351" y="44932"/>
                    <a:pt x="32765" y="44913"/>
                    <a:pt x="33179" y="44882"/>
                  </a:cubicBezTo>
                  <a:cubicBezTo>
                    <a:pt x="33841" y="44831"/>
                    <a:pt x="34502" y="44774"/>
                    <a:pt x="35165" y="44719"/>
                  </a:cubicBezTo>
                  <a:cubicBezTo>
                    <a:pt x="35374" y="44701"/>
                    <a:pt x="35584" y="44681"/>
                    <a:pt x="35792" y="44665"/>
                  </a:cubicBezTo>
                  <a:cubicBezTo>
                    <a:pt x="35878" y="44658"/>
                    <a:pt x="35966" y="44656"/>
                    <a:pt x="36126" y="44649"/>
                  </a:cubicBezTo>
                  <a:close/>
                  <a:moveTo>
                    <a:pt x="20193" y="41868"/>
                  </a:moveTo>
                  <a:cubicBezTo>
                    <a:pt x="20501" y="41868"/>
                    <a:pt x="20801" y="41936"/>
                    <a:pt x="21095" y="42029"/>
                  </a:cubicBezTo>
                  <a:cubicBezTo>
                    <a:pt x="21139" y="42043"/>
                    <a:pt x="21181" y="42069"/>
                    <a:pt x="21305" y="42130"/>
                  </a:cubicBezTo>
                  <a:cubicBezTo>
                    <a:pt x="21081" y="42150"/>
                    <a:pt x="20948" y="42166"/>
                    <a:pt x="20813" y="42176"/>
                  </a:cubicBezTo>
                  <a:cubicBezTo>
                    <a:pt x="20111" y="42222"/>
                    <a:pt x="19416" y="42321"/>
                    <a:pt x="18737" y="42506"/>
                  </a:cubicBezTo>
                  <a:cubicBezTo>
                    <a:pt x="18243" y="42642"/>
                    <a:pt x="17769" y="42834"/>
                    <a:pt x="17305" y="43048"/>
                  </a:cubicBezTo>
                  <a:cubicBezTo>
                    <a:pt x="16935" y="43219"/>
                    <a:pt x="16564" y="43394"/>
                    <a:pt x="16197" y="43573"/>
                  </a:cubicBezTo>
                  <a:cubicBezTo>
                    <a:pt x="15562" y="43880"/>
                    <a:pt x="14901" y="44114"/>
                    <a:pt x="14211" y="44266"/>
                  </a:cubicBezTo>
                  <a:cubicBezTo>
                    <a:pt x="13072" y="44515"/>
                    <a:pt x="11972" y="44876"/>
                    <a:pt x="10933" y="45416"/>
                  </a:cubicBezTo>
                  <a:cubicBezTo>
                    <a:pt x="10811" y="45478"/>
                    <a:pt x="10668" y="45502"/>
                    <a:pt x="10533" y="45527"/>
                  </a:cubicBezTo>
                  <a:cubicBezTo>
                    <a:pt x="10477" y="45538"/>
                    <a:pt x="10419" y="45540"/>
                    <a:pt x="10360" y="45540"/>
                  </a:cubicBezTo>
                  <a:cubicBezTo>
                    <a:pt x="10316" y="45540"/>
                    <a:pt x="10271" y="45539"/>
                    <a:pt x="10227" y="45539"/>
                  </a:cubicBezTo>
                  <a:cubicBezTo>
                    <a:pt x="9214" y="45549"/>
                    <a:pt x="8215" y="45688"/>
                    <a:pt x="7219" y="45844"/>
                  </a:cubicBezTo>
                  <a:cubicBezTo>
                    <a:pt x="6659" y="45931"/>
                    <a:pt x="6131" y="46114"/>
                    <a:pt x="5623" y="46364"/>
                  </a:cubicBezTo>
                  <a:cubicBezTo>
                    <a:pt x="5269" y="46538"/>
                    <a:pt x="4912" y="46717"/>
                    <a:pt x="4527" y="46819"/>
                  </a:cubicBezTo>
                  <a:cubicBezTo>
                    <a:pt x="4419" y="46847"/>
                    <a:pt x="4307" y="46863"/>
                    <a:pt x="4145" y="46898"/>
                  </a:cubicBezTo>
                  <a:cubicBezTo>
                    <a:pt x="4193" y="46794"/>
                    <a:pt x="4210" y="46736"/>
                    <a:pt x="4247" y="46693"/>
                  </a:cubicBezTo>
                  <a:cubicBezTo>
                    <a:pt x="4799" y="45987"/>
                    <a:pt x="5422" y="45345"/>
                    <a:pt x="6062" y="44721"/>
                  </a:cubicBezTo>
                  <a:cubicBezTo>
                    <a:pt x="6480" y="44314"/>
                    <a:pt x="6976" y="44027"/>
                    <a:pt x="7525" y="43832"/>
                  </a:cubicBezTo>
                  <a:cubicBezTo>
                    <a:pt x="7969" y="43673"/>
                    <a:pt x="8406" y="43495"/>
                    <a:pt x="8856" y="43348"/>
                  </a:cubicBezTo>
                  <a:cubicBezTo>
                    <a:pt x="9333" y="43188"/>
                    <a:pt x="9822" y="43087"/>
                    <a:pt x="10326" y="43087"/>
                  </a:cubicBezTo>
                  <a:cubicBezTo>
                    <a:pt x="10375" y="43087"/>
                    <a:pt x="10424" y="43088"/>
                    <a:pt x="10473" y="43090"/>
                  </a:cubicBezTo>
                  <a:cubicBezTo>
                    <a:pt x="10768" y="43102"/>
                    <a:pt x="11064" y="43111"/>
                    <a:pt x="11361" y="43111"/>
                  </a:cubicBezTo>
                  <a:cubicBezTo>
                    <a:pt x="11385" y="43111"/>
                    <a:pt x="11408" y="43110"/>
                    <a:pt x="11432" y="43110"/>
                  </a:cubicBezTo>
                  <a:cubicBezTo>
                    <a:pt x="12127" y="43106"/>
                    <a:pt x="12798" y="42940"/>
                    <a:pt x="13465" y="42763"/>
                  </a:cubicBezTo>
                  <a:cubicBezTo>
                    <a:pt x="13971" y="42627"/>
                    <a:pt x="14476" y="42488"/>
                    <a:pt x="14978" y="42345"/>
                  </a:cubicBezTo>
                  <a:cubicBezTo>
                    <a:pt x="15527" y="42190"/>
                    <a:pt x="16088" y="42133"/>
                    <a:pt x="16652" y="42133"/>
                  </a:cubicBezTo>
                  <a:cubicBezTo>
                    <a:pt x="16778" y="42133"/>
                    <a:pt x="16904" y="42136"/>
                    <a:pt x="17030" y="42141"/>
                  </a:cubicBezTo>
                  <a:cubicBezTo>
                    <a:pt x="17115" y="42145"/>
                    <a:pt x="17199" y="42146"/>
                    <a:pt x="17284" y="42146"/>
                  </a:cubicBezTo>
                  <a:cubicBezTo>
                    <a:pt x="17802" y="42146"/>
                    <a:pt x="18311" y="42085"/>
                    <a:pt x="18822" y="42005"/>
                  </a:cubicBezTo>
                  <a:cubicBezTo>
                    <a:pt x="19225" y="41945"/>
                    <a:pt x="19632" y="41904"/>
                    <a:pt x="20040" y="41874"/>
                  </a:cubicBezTo>
                  <a:cubicBezTo>
                    <a:pt x="20091" y="41870"/>
                    <a:pt x="20142" y="41868"/>
                    <a:pt x="20193" y="41868"/>
                  </a:cubicBezTo>
                  <a:close/>
                  <a:moveTo>
                    <a:pt x="53795" y="45122"/>
                  </a:moveTo>
                  <a:cubicBezTo>
                    <a:pt x="53798" y="45122"/>
                    <a:pt x="53800" y="45122"/>
                    <a:pt x="53803" y="45122"/>
                  </a:cubicBezTo>
                  <a:cubicBezTo>
                    <a:pt x="54112" y="45124"/>
                    <a:pt x="54423" y="45119"/>
                    <a:pt x="54732" y="45138"/>
                  </a:cubicBezTo>
                  <a:cubicBezTo>
                    <a:pt x="55934" y="45215"/>
                    <a:pt x="57139" y="45293"/>
                    <a:pt x="58341" y="45382"/>
                  </a:cubicBezTo>
                  <a:cubicBezTo>
                    <a:pt x="59204" y="45448"/>
                    <a:pt x="60046" y="45634"/>
                    <a:pt x="60856" y="45946"/>
                  </a:cubicBezTo>
                  <a:cubicBezTo>
                    <a:pt x="61206" y="46082"/>
                    <a:pt x="61557" y="46218"/>
                    <a:pt x="61913" y="46336"/>
                  </a:cubicBezTo>
                  <a:cubicBezTo>
                    <a:pt x="62389" y="46489"/>
                    <a:pt x="62881" y="46563"/>
                    <a:pt x="63381" y="46573"/>
                  </a:cubicBezTo>
                  <a:cubicBezTo>
                    <a:pt x="63814" y="46581"/>
                    <a:pt x="64243" y="46576"/>
                    <a:pt x="64675" y="46587"/>
                  </a:cubicBezTo>
                  <a:cubicBezTo>
                    <a:pt x="64929" y="46594"/>
                    <a:pt x="65182" y="46620"/>
                    <a:pt x="65488" y="46645"/>
                  </a:cubicBezTo>
                  <a:cubicBezTo>
                    <a:pt x="65428" y="46720"/>
                    <a:pt x="65413" y="46755"/>
                    <a:pt x="65387" y="46768"/>
                  </a:cubicBezTo>
                  <a:cubicBezTo>
                    <a:pt x="65268" y="46826"/>
                    <a:pt x="65151" y="46887"/>
                    <a:pt x="65024" y="46928"/>
                  </a:cubicBezTo>
                  <a:cubicBezTo>
                    <a:pt x="64508" y="47093"/>
                    <a:pt x="63977" y="47203"/>
                    <a:pt x="63433" y="47238"/>
                  </a:cubicBezTo>
                  <a:cubicBezTo>
                    <a:pt x="63198" y="47253"/>
                    <a:pt x="62962" y="47260"/>
                    <a:pt x="62727" y="47260"/>
                  </a:cubicBezTo>
                  <a:cubicBezTo>
                    <a:pt x="62288" y="47260"/>
                    <a:pt x="61850" y="47237"/>
                    <a:pt x="61413" y="47202"/>
                  </a:cubicBezTo>
                  <a:cubicBezTo>
                    <a:pt x="60917" y="47161"/>
                    <a:pt x="60418" y="47148"/>
                    <a:pt x="59923" y="47112"/>
                  </a:cubicBezTo>
                  <a:cubicBezTo>
                    <a:pt x="59096" y="47051"/>
                    <a:pt x="58270" y="46978"/>
                    <a:pt x="57443" y="46914"/>
                  </a:cubicBezTo>
                  <a:cubicBezTo>
                    <a:pt x="57329" y="46905"/>
                    <a:pt x="57227" y="46878"/>
                    <a:pt x="57126" y="46829"/>
                  </a:cubicBezTo>
                  <a:cubicBezTo>
                    <a:pt x="56967" y="46749"/>
                    <a:pt x="56808" y="46675"/>
                    <a:pt x="56649" y="46597"/>
                  </a:cubicBezTo>
                  <a:cubicBezTo>
                    <a:pt x="55892" y="46228"/>
                    <a:pt x="55093" y="46039"/>
                    <a:pt x="54255" y="45975"/>
                  </a:cubicBezTo>
                  <a:cubicBezTo>
                    <a:pt x="53982" y="45954"/>
                    <a:pt x="53707" y="45929"/>
                    <a:pt x="53432" y="45838"/>
                  </a:cubicBezTo>
                  <a:cubicBezTo>
                    <a:pt x="53409" y="45705"/>
                    <a:pt x="53487" y="45598"/>
                    <a:pt x="53497" y="45481"/>
                  </a:cubicBezTo>
                  <a:cubicBezTo>
                    <a:pt x="53506" y="45372"/>
                    <a:pt x="53535" y="45267"/>
                    <a:pt x="53557" y="45155"/>
                  </a:cubicBezTo>
                  <a:cubicBezTo>
                    <a:pt x="53650" y="45141"/>
                    <a:pt x="53724" y="45122"/>
                    <a:pt x="53795" y="45122"/>
                  </a:cubicBezTo>
                  <a:close/>
                  <a:moveTo>
                    <a:pt x="53277" y="46262"/>
                  </a:moveTo>
                  <a:cubicBezTo>
                    <a:pt x="53280" y="46262"/>
                    <a:pt x="53283" y="46262"/>
                    <a:pt x="53286" y="46263"/>
                  </a:cubicBezTo>
                  <a:cubicBezTo>
                    <a:pt x="53779" y="46382"/>
                    <a:pt x="54281" y="46445"/>
                    <a:pt x="54785" y="46511"/>
                  </a:cubicBezTo>
                  <a:cubicBezTo>
                    <a:pt x="55181" y="46561"/>
                    <a:pt x="55566" y="46654"/>
                    <a:pt x="55934" y="46806"/>
                  </a:cubicBezTo>
                  <a:cubicBezTo>
                    <a:pt x="56239" y="46931"/>
                    <a:pt x="56537" y="47075"/>
                    <a:pt x="56838" y="47212"/>
                  </a:cubicBezTo>
                  <a:cubicBezTo>
                    <a:pt x="56880" y="47231"/>
                    <a:pt x="56938" y="47247"/>
                    <a:pt x="56929" y="47312"/>
                  </a:cubicBezTo>
                  <a:cubicBezTo>
                    <a:pt x="56582" y="47216"/>
                    <a:pt x="56239" y="47093"/>
                    <a:pt x="55878" y="47059"/>
                  </a:cubicBezTo>
                  <a:cubicBezTo>
                    <a:pt x="55581" y="47031"/>
                    <a:pt x="55285" y="47007"/>
                    <a:pt x="54988" y="46978"/>
                  </a:cubicBezTo>
                  <a:cubicBezTo>
                    <a:pt x="54482" y="46924"/>
                    <a:pt x="53989" y="46813"/>
                    <a:pt x="53506" y="46652"/>
                  </a:cubicBezTo>
                  <a:cubicBezTo>
                    <a:pt x="53395" y="46613"/>
                    <a:pt x="53286" y="46561"/>
                    <a:pt x="53163" y="46509"/>
                  </a:cubicBezTo>
                  <a:cubicBezTo>
                    <a:pt x="53181" y="46417"/>
                    <a:pt x="53194" y="46346"/>
                    <a:pt x="53207" y="46283"/>
                  </a:cubicBezTo>
                  <a:cubicBezTo>
                    <a:pt x="53238" y="46274"/>
                    <a:pt x="53260" y="46262"/>
                    <a:pt x="53277" y="46262"/>
                  </a:cubicBezTo>
                  <a:close/>
                  <a:moveTo>
                    <a:pt x="56998" y="47310"/>
                  </a:moveTo>
                  <a:cubicBezTo>
                    <a:pt x="57029" y="47310"/>
                    <a:pt x="57055" y="47324"/>
                    <a:pt x="57071" y="47365"/>
                  </a:cubicBezTo>
                  <a:cubicBezTo>
                    <a:pt x="57031" y="47349"/>
                    <a:pt x="56990" y="47335"/>
                    <a:pt x="56948" y="47319"/>
                  </a:cubicBezTo>
                  <a:cubicBezTo>
                    <a:pt x="56966" y="47314"/>
                    <a:pt x="56982" y="47310"/>
                    <a:pt x="56998" y="47310"/>
                  </a:cubicBezTo>
                  <a:close/>
                  <a:moveTo>
                    <a:pt x="57115" y="47378"/>
                  </a:moveTo>
                  <a:cubicBezTo>
                    <a:pt x="57156" y="47378"/>
                    <a:pt x="57192" y="47385"/>
                    <a:pt x="57200" y="47440"/>
                  </a:cubicBezTo>
                  <a:cubicBezTo>
                    <a:pt x="57165" y="47420"/>
                    <a:pt x="57133" y="47399"/>
                    <a:pt x="57099" y="47378"/>
                  </a:cubicBezTo>
                  <a:cubicBezTo>
                    <a:pt x="57104" y="47378"/>
                    <a:pt x="57110" y="47378"/>
                    <a:pt x="57115" y="47378"/>
                  </a:cubicBezTo>
                  <a:close/>
                  <a:moveTo>
                    <a:pt x="57233" y="47453"/>
                  </a:moveTo>
                  <a:cubicBezTo>
                    <a:pt x="57285" y="47453"/>
                    <a:pt x="57280" y="47505"/>
                    <a:pt x="57292" y="47543"/>
                  </a:cubicBezTo>
                  <a:cubicBezTo>
                    <a:pt x="57266" y="47514"/>
                    <a:pt x="57242" y="47485"/>
                    <a:pt x="57216" y="47455"/>
                  </a:cubicBezTo>
                  <a:cubicBezTo>
                    <a:pt x="57222" y="47454"/>
                    <a:pt x="57228" y="47453"/>
                    <a:pt x="57233" y="47453"/>
                  </a:cubicBezTo>
                  <a:close/>
                  <a:moveTo>
                    <a:pt x="57400" y="47517"/>
                  </a:moveTo>
                  <a:cubicBezTo>
                    <a:pt x="57425" y="47517"/>
                    <a:pt x="57450" y="47530"/>
                    <a:pt x="57472" y="47568"/>
                  </a:cubicBezTo>
                  <a:cubicBezTo>
                    <a:pt x="57415" y="47560"/>
                    <a:pt x="57360" y="47558"/>
                    <a:pt x="57305" y="47552"/>
                  </a:cubicBezTo>
                  <a:cubicBezTo>
                    <a:pt x="57337" y="47535"/>
                    <a:pt x="57369" y="47517"/>
                    <a:pt x="57400" y="47517"/>
                  </a:cubicBezTo>
                  <a:close/>
                  <a:moveTo>
                    <a:pt x="57524" y="47572"/>
                  </a:moveTo>
                  <a:cubicBezTo>
                    <a:pt x="57562" y="47572"/>
                    <a:pt x="57594" y="47585"/>
                    <a:pt x="57606" y="47633"/>
                  </a:cubicBezTo>
                  <a:cubicBezTo>
                    <a:pt x="57593" y="47636"/>
                    <a:pt x="57581" y="47637"/>
                    <a:pt x="57570" y="47637"/>
                  </a:cubicBezTo>
                  <a:cubicBezTo>
                    <a:pt x="57533" y="47637"/>
                    <a:pt x="57504" y="47621"/>
                    <a:pt x="57489" y="47575"/>
                  </a:cubicBezTo>
                  <a:cubicBezTo>
                    <a:pt x="57501" y="47573"/>
                    <a:pt x="57513" y="47572"/>
                    <a:pt x="57524" y="47572"/>
                  </a:cubicBezTo>
                  <a:close/>
                  <a:moveTo>
                    <a:pt x="26328" y="41196"/>
                  </a:moveTo>
                  <a:cubicBezTo>
                    <a:pt x="26338" y="41211"/>
                    <a:pt x="26342" y="41229"/>
                    <a:pt x="26353" y="41245"/>
                  </a:cubicBezTo>
                  <a:cubicBezTo>
                    <a:pt x="26413" y="41326"/>
                    <a:pt x="26487" y="41397"/>
                    <a:pt x="26559" y="41467"/>
                  </a:cubicBezTo>
                  <a:cubicBezTo>
                    <a:pt x="26552" y="41470"/>
                    <a:pt x="26545" y="41475"/>
                    <a:pt x="26538" y="41476"/>
                  </a:cubicBezTo>
                  <a:cubicBezTo>
                    <a:pt x="25904" y="41788"/>
                    <a:pt x="25236" y="42003"/>
                    <a:pt x="24579" y="42253"/>
                  </a:cubicBezTo>
                  <a:cubicBezTo>
                    <a:pt x="23444" y="42691"/>
                    <a:pt x="22335" y="43175"/>
                    <a:pt x="21318" y="43857"/>
                  </a:cubicBezTo>
                  <a:cubicBezTo>
                    <a:pt x="20883" y="44150"/>
                    <a:pt x="20471" y="44471"/>
                    <a:pt x="20083" y="44827"/>
                  </a:cubicBezTo>
                  <a:cubicBezTo>
                    <a:pt x="19746" y="45138"/>
                    <a:pt x="19403" y="45448"/>
                    <a:pt x="19059" y="45751"/>
                  </a:cubicBezTo>
                  <a:cubicBezTo>
                    <a:pt x="18517" y="46227"/>
                    <a:pt x="17906" y="46599"/>
                    <a:pt x="17234" y="46863"/>
                  </a:cubicBezTo>
                  <a:cubicBezTo>
                    <a:pt x="16128" y="47297"/>
                    <a:pt x="15047" y="47790"/>
                    <a:pt x="13993" y="48341"/>
                  </a:cubicBezTo>
                  <a:cubicBezTo>
                    <a:pt x="13507" y="48597"/>
                    <a:pt x="13007" y="48825"/>
                    <a:pt x="12482" y="48997"/>
                  </a:cubicBezTo>
                  <a:cubicBezTo>
                    <a:pt x="12447" y="49007"/>
                    <a:pt x="12409" y="49011"/>
                    <a:pt x="12321" y="49027"/>
                  </a:cubicBezTo>
                  <a:cubicBezTo>
                    <a:pt x="12389" y="48953"/>
                    <a:pt x="12418" y="48906"/>
                    <a:pt x="12460" y="48875"/>
                  </a:cubicBezTo>
                  <a:cubicBezTo>
                    <a:pt x="12813" y="48619"/>
                    <a:pt x="13197" y="48418"/>
                    <a:pt x="13601" y="48253"/>
                  </a:cubicBezTo>
                  <a:cubicBezTo>
                    <a:pt x="13908" y="48127"/>
                    <a:pt x="14217" y="48006"/>
                    <a:pt x="14525" y="47879"/>
                  </a:cubicBezTo>
                  <a:cubicBezTo>
                    <a:pt x="14608" y="47845"/>
                    <a:pt x="14687" y="47806"/>
                    <a:pt x="14771" y="47773"/>
                  </a:cubicBezTo>
                  <a:cubicBezTo>
                    <a:pt x="15686" y="47400"/>
                    <a:pt x="16363" y="46772"/>
                    <a:pt x="16796" y="45881"/>
                  </a:cubicBezTo>
                  <a:cubicBezTo>
                    <a:pt x="16979" y="45502"/>
                    <a:pt x="17176" y="45129"/>
                    <a:pt x="17370" y="44753"/>
                  </a:cubicBezTo>
                  <a:cubicBezTo>
                    <a:pt x="17710" y="44088"/>
                    <a:pt x="18145" y="43492"/>
                    <a:pt x="18637" y="42931"/>
                  </a:cubicBezTo>
                  <a:cubicBezTo>
                    <a:pt x="18744" y="42808"/>
                    <a:pt x="18868" y="42743"/>
                    <a:pt x="19026" y="42711"/>
                  </a:cubicBezTo>
                  <a:cubicBezTo>
                    <a:pt x="19740" y="42556"/>
                    <a:pt x="20462" y="42461"/>
                    <a:pt x="21192" y="42434"/>
                  </a:cubicBezTo>
                  <a:cubicBezTo>
                    <a:pt x="22595" y="42381"/>
                    <a:pt x="23963" y="42134"/>
                    <a:pt x="25279" y="41650"/>
                  </a:cubicBezTo>
                  <a:cubicBezTo>
                    <a:pt x="25635" y="41518"/>
                    <a:pt x="25982" y="41359"/>
                    <a:pt x="26328" y="41196"/>
                  </a:cubicBezTo>
                  <a:close/>
                  <a:moveTo>
                    <a:pt x="46449" y="37715"/>
                  </a:moveTo>
                  <a:cubicBezTo>
                    <a:pt x="46604" y="37715"/>
                    <a:pt x="46751" y="37757"/>
                    <a:pt x="46887" y="37873"/>
                  </a:cubicBezTo>
                  <a:cubicBezTo>
                    <a:pt x="47096" y="38051"/>
                    <a:pt x="47336" y="38144"/>
                    <a:pt x="47614" y="38148"/>
                  </a:cubicBezTo>
                  <a:cubicBezTo>
                    <a:pt x="47734" y="38150"/>
                    <a:pt x="47860" y="38174"/>
                    <a:pt x="47968" y="38223"/>
                  </a:cubicBezTo>
                  <a:cubicBezTo>
                    <a:pt x="48150" y="38306"/>
                    <a:pt x="48336" y="38342"/>
                    <a:pt x="48523" y="38342"/>
                  </a:cubicBezTo>
                  <a:cubicBezTo>
                    <a:pt x="48620" y="38342"/>
                    <a:pt x="48716" y="38332"/>
                    <a:pt x="48813" y="38315"/>
                  </a:cubicBezTo>
                  <a:cubicBezTo>
                    <a:pt x="48881" y="38302"/>
                    <a:pt x="48946" y="38296"/>
                    <a:pt x="49009" y="38296"/>
                  </a:cubicBezTo>
                  <a:cubicBezTo>
                    <a:pt x="49257" y="38296"/>
                    <a:pt x="49474" y="38389"/>
                    <a:pt x="49671" y="38563"/>
                  </a:cubicBezTo>
                  <a:cubicBezTo>
                    <a:pt x="49744" y="38628"/>
                    <a:pt x="49824" y="38691"/>
                    <a:pt x="49906" y="38746"/>
                  </a:cubicBezTo>
                  <a:cubicBezTo>
                    <a:pt x="50178" y="38926"/>
                    <a:pt x="50402" y="39153"/>
                    <a:pt x="50588" y="39418"/>
                  </a:cubicBezTo>
                  <a:cubicBezTo>
                    <a:pt x="50778" y="39696"/>
                    <a:pt x="51004" y="39930"/>
                    <a:pt x="51321" y="40069"/>
                  </a:cubicBezTo>
                  <a:cubicBezTo>
                    <a:pt x="51530" y="40161"/>
                    <a:pt x="51669" y="40336"/>
                    <a:pt x="51766" y="40543"/>
                  </a:cubicBezTo>
                  <a:cubicBezTo>
                    <a:pt x="51826" y="40673"/>
                    <a:pt x="51876" y="40809"/>
                    <a:pt x="51930" y="40941"/>
                  </a:cubicBezTo>
                  <a:cubicBezTo>
                    <a:pt x="52012" y="41139"/>
                    <a:pt x="52128" y="41305"/>
                    <a:pt x="52332" y="41405"/>
                  </a:cubicBezTo>
                  <a:cubicBezTo>
                    <a:pt x="52521" y="41496"/>
                    <a:pt x="52641" y="41653"/>
                    <a:pt x="52685" y="41861"/>
                  </a:cubicBezTo>
                  <a:cubicBezTo>
                    <a:pt x="52757" y="42198"/>
                    <a:pt x="52880" y="42517"/>
                    <a:pt x="53013" y="42834"/>
                  </a:cubicBezTo>
                  <a:cubicBezTo>
                    <a:pt x="53176" y="43204"/>
                    <a:pt x="53236" y="43589"/>
                    <a:pt x="53179" y="43998"/>
                  </a:cubicBezTo>
                  <a:cubicBezTo>
                    <a:pt x="53121" y="44425"/>
                    <a:pt x="53090" y="44855"/>
                    <a:pt x="53048" y="45286"/>
                  </a:cubicBezTo>
                  <a:cubicBezTo>
                    <a:pt x="53032" y="45453"/>
                    <a:pt x="52988" y="45612"/>
                    <a:pt x="52896" y="45753"/>
                  </a:cubicBezTo>
                  <a:cubicBezTo>
                    <a:pt x="52783" y="45925"/>
                    <a:pt x="52729" y="46117"/>
                    <a:pt x="52711" y="46315"/>
                  </a:cubicBezTo>
                  <a:cubicBezTo>
                    <a:pt x="52693" y="46516"/>
                    <a:pt x="52605" y="46671"/>
                    <a:pt x="52460" y="46804"/>
                  </a:cubicBezTo>
                  <a:cubicBezTo>
                    <a:pt x="52369" y="46885"/>
                    <a:pt x="52284" y="46972"/>
                    <a:pt x="52194" y="47054"/>
                  </a:cubicBezTo>
                  <a:cubicBezTo>
                    <a:pt x="51980" y="47251"/>
                    <a:pt x="51795" y="47471"/>
                    <a:pt x="51661" y="47728"/>
                  </a:cubicBezTo>
                  <a:cubicBezTo>
                    <a:pt x="51465" y="48107"/>
                    <a:pt x="51178" y="48383"/>
                    <a:pt x="50799" y="48570"/>
                  </a:cubicBezTo>
                  <a:cubicBezTo>
                    <a:pt x="50590" y="48671"/>
                    <a:pt x="50394" y="48797"/>
                    <a:pt x="50180" y="48888"/>
                  </a:cubicBezTo>
                  <a:cubicBezTo>
                    <a:pt x="50009" y="48960"/>
                    <a:pt x="49822" y="49000"/>
                    <a:pt x="49637" y="49039"/>
                  </a:cubicBezTo>
                  <a:cubicBezTo>
                    <a:pt x="49394" y="49089"/>
                    <a:pt x="49172" y="49169"/>
                    <a:pt x="49000" y="49360"/>
                  </a:cubicBezTo>
                  <a:cubicBezTo>
                    <a:pt x="48881" y="49494"/>
                    <a:pt x="48729" y="49585"/>
                    <a:pt x="48566" y="49660"/>
                  </a:cubicBezTo>
                  <a:cubicBezTo>
                    <a:pt x="48263" y="49801"/>
                    <a:pt x="47957" y="49922"/>
                    <a:pt x="47631" y="49995"/>
                  </a:cubicBezTo>
                  <a:cubicBezTo>
                    <a:pt x="47525" y="50018"/>
                    <a:pt x="47421" y="50032"/>
                    <a:pt x="47317" y="50032"/>
                  </a:cubicBezTo>
                  <a:cubicBezTo>
                    <a:pt x="47192" y="50032"/>
                    <a:pt x="47069" y="50012"/>
                    <a:pt x="46946" y="49966"/>
                  </a:cubicBezTo>
                  <a:cubicBezTo>
                    <a:pt x="46759" y="49896"/>
                    <a:pt x="46570" y="49834"/>
                    <a:pt x="46382" y="49772"/>
                  </a:cubicBezTo>
                  <a:cubicBezTo>
                    <a:pt x="46177" y="49706"/>
                    <a:pt x="45969" y="49658"/>
                    <a:pt x="45757" y="49658"/>
                  </a:cubicBezTo>
                  <a:cubicBezTo>
                    <a:pt x="45683" y="49658"/>
                    <a:pt x="45609" y="49663"/>
                    <a:pt x="45534" y="49676"/>
                  </a:cubicBezTo>
                  <a:cubicBezTo>
                    <a:pt x="45472" y="49688"/>
                    <a:pt x="45411" y="49693"/>
                    <a:pt x="45352" y="49693"/>
                  </a:cubicBezTo>
                  <a:cubicBezTo>
                    <a:pt x="45135" y="49693"/>
                    <a:pt x="44937" y="49620"/>
                    <a:pt x="44755" y="49483"/>
                  </a:cubicBezTo>
                  <a:cubicBezTo>
                    <a:pt x="44532" y="49316"/>
                    <a:pt x="44279" y="49205"/>
                    <a:pt x="44023" y="49098"/>
                  </a:cubicBezTo>
                  <a:cubicBezTo>
                    <a:pt x="43635" y="48934"/>
                    <a:pt x="43259" y="48746"/>
                    <a:pt x="42856" y="48623"/>
                  </a:cubicBezTo>
                  <a:cubicBezTo>
                    <a:pt x="42708" y="48579"/>
                    <a:pt x="42562" y="48529"/>
                    <a:pt x="42410" y="48499"/>
                  </a:cubicBezTo>
                  <a:cubicBezTo>
                    <a:pt x="42208" y="48460"/>
                    <a:pt x="42039" y="48375"/>
                    <a:pt x="41894" y="48224"/>
                  </a:cubicBezTo>
                  <a:cubicBezTo>
                    <a:pt x="41460" y="47776"/>
                    <a:pt x="41104" y="47274"/>
                    <a:pt x="40812" y="46722"/>
                  </a:cubicBezTo>
                  <a:cubicBezTo>
                    <a:pt x="40757" y="46620"/>
                    <a:pt x="40737" y="46515"/>
                    <a:pt x="40744" y="46402"/>
                  </a:cubicBezTo>
                  <a:cubicBezTo>
                    <a:pt x="40763" y="46095"/>
                    <a:pt x="40697" y="45811"/>
                    <a:pt x="40545" y="45543"/>
                  </a:cubicBezTo>
                  <a:cubicBezTo>
                    <a:pt x="40497" y="45461"/>
                    <a:pt x="40480" y="45358"/>
                    <a:pt x="40461" y="45261"/>
                  </a:cubicBezTo>
                  <a:cubicBezTo>
                    <a:pt x="40419" y="45056"/>
                    <a:pt x="40380" y="44849"/>
                    <a:pt x="40352" y="44642"/>
                  </a:cubicBezTo>
                  <a:cubicBezTo>
                    <a:pt x="40322" y="44399"/>
                    <a:pt x="40222" y="44198"/>
                    <a:pt x="40034" y="44043"/>
                  </a:cubicBezTo>
                  <a:cubicBezTo>
                    <a:pt x="39992" y="44008"/>
                    <a:pt x="39963" y="43962"/>
                    <a:pt x="39923" y="43913"/>
                  </a:cubicBezTo>
                  <a:cubicBezTo>
                    <a:pt x="39992" y="43669"/>
                    <a:pt x="40054" y="43457"/>
                    <a:pt x="40112" y="43246"/>
                  </a:cubicBezTo>
                  <a:cubicBezTo>
                    <a:pt x="40169" y="43038"/>
                    <a:pt x="40274" y="42856"/>
                    <a:pt x="40412" y="42697"/>
                  </a:cubicBezTo>
                  <a:cubicBezTo>
                    <a:pt x="40639" y="42434"/>
                    <a:pt x="40743" y="42130"/>
                    <a:pt x="40802" y="41796"/>
                  </a:cubicBezTo>
                  <a:cubicBezTo>
                    <a:pt x="40857" y="41492"/>
                    <a:pt x="40932" y="41190"/>
                    <a:pt x="41012" y="40892"/>
                  </a:cubicBezTo>
                  <a:cubicBezTo>
                    <a:pt x="41048" y="40754"/>
                    <a:pt x="41112" y="40623"/>
                    <a:pt x="41178" y="40496"/>
                  </a:cubicBezTo>
                  <a:cubicBezTo>
                    <a:pt x="41213" y="40433"/>
                    <a:pt x="41276" y="40380"/>
                    <a:pt x="41336" y="40335"/>
                  </a:cubicBezTo>
                  <a:cubicBezTo>
                    <a:pt x="41554" y="40167"/>
                    <a:pt x="41781" y="40008"/>
                    <a:pt x="42000" y="39840"/>
                  </a:cubicBezTo>
                  <a:cubicBezTo>
                    <a:pt x="42209" y="39677"/>
                    <a:pt x="42331" y="39459"/>
                    <a:pt x="42368" y="39194"/>
                  </a:cubicBezTo>
                  <a:cubicBezTo>
                    <a:pt x="42389" y="39052"/>
                    <a:pt x="42418" y="38910"/>
                    <a:pt x="42436" y="38770"/>
                  </a:cubicBezTo>
                  <a:cubicBezTo>
                    <a:pt x="42455" y="38636"/>
                    <a:pt x="42530" y="38547"/>
                    <a:pt x="42646" y="38492"/>
                  </a:cubicBezTo>
                  <a:cubicBezTo>
                    <a:pt x="42726" y="38455"/>
                    <a:pt x="42810" y="38425"/>
                    <a:pt x="42892" y="38397"/>
                  </a:cubicBezTo>
                  <a:cubicBezTo>
                    <a:pt x="43187" y="38300"/>
                    <a:pt x="43483" y="38216"/>
                    <a:pt x="43796" y="38192"/>
                  </a:cubicBezTo>
                  <a:cubicBezTo>
                    <a:pt x="43951" y="38179"/>
                    <a:pt x="44104" y="38148"/>
                    <a:pt x="44254" y="38114"/>
                  </a:cubicBezTo>
                  <a:cubicBezTo>
                    <a:pt x="44536" y="38048"/>
                    <a:pt x="44818" y="38007"/>
                    <a:pt x="45108" y="38007"/>
                  </a:cubicBezTo>
                  <a:cubicBezTo>
                    <a:pt x="45398" y="38005"/>
                    <a:pt x="45676" y="37934"/>
                    <a:pt x="45948" y="37834"/>
                  </a:cubicBezTo>
                  <a:cubicBezTo>
                    <a:pt x="46032" y="37804"/>
                    <a:pt x="46113" y="37766"/>
                    <a:pt x="46197" y="37746"/>
                  </a:cubicBezTo>
                  <a:cubicBezTo>
                    <a:pt x="46282" y="37727"/>
                    <a:pt x="46366" y="37715"/>
                    <a:pt x="46449" y="37715"/>
                  </a:cubicBezTo>
                  <a:close/>
                  <a:moveTo>
                    <a:pt x="9796" y="45812"/>
                  </a:moveTo>
                  <a:cubicBezTo>
                    <a:pt x="9893" y="45812"/>
                    <a:pt x="9994" y="45826"/>
                    <a:pt x="10104" y="45870"/>
                  </a:cubicBezTo>
                  <a:cubicBezTo>
                    <a:pt x="10027" y="45933"/>
                    <a:pt x="9974" y="45986"/>
                    <a:pt x="9913" y="46026"/>
                  </a:cubicBezTo>
                  <a:cubicBezTo>
                    <a:pt x="9280" y="46437"/>
                    <a:pt x="8649" y="46849"/>
                    <a:pt x="8011" y="47252"/>
                  </a:cubicBezTo>
                  <a:cubicBezTo>
                    <a:pt x="7326" y="47686"/>
                    <a:pt x="6588" y="48007"/>
                    <a:pt x="5800" y="48201"/>
                  </a:cubicBezTo>
                  <a:cubicBezTo>
                    <a:pt x="4990" y="48398"/>
                    <a:pt x="4268" y="48759"/>
                    <a:pt x="3615" y="49271"/>
                  </a:cubicBezTo>
                  <a:cubicBezTo>
                    <a:pt x="3262" y="49546"/>
                    <a:pt x="2897" y="49805"/>
                    <a:pt x="2536" y="50068"/>
                  </a:cubicBezTo>
                  <a:cubicBezTo>
                    <a:pt x="2434" y="50142"/>
                    <a:pt x="2327" y="50206"/>
                    <a:pt x="2222" y="50275"/>
                  </a:cubicBezTo>
                  <a:cubicBezTo>
                    <a:pt x="2206" y="50261"/>
                    <a:pt x="2190" y="50248"/>
                    <a:pt x="2174" y="50235"/>
                  </a:cubicBezTo>
                  <a:cubicBezTo>
                    <a:pt x="2190" y="50200"/>
                    <a:pt x="2199" y="50162"/>
                    <a:pt x="2220" y="50132"/>
                  </a:cubicBezTo>
                  <a:cubicBezTo>
                    <a:pt x="2465" y="49783"/>
                    <a:pt x="2641" y="49402"/>
                    <a:pt x="2770" y="48997"/>
                  </a:cubicBezTo>
                  <a:cubicBezTo>
                    <a:pt x="2985" y="48311"/>
                    <a:pt x="3406" y="47749"/>
                    <a:pt x="3847" y="47189"/>
                  </a:cubicBezTo>
                  <a:cubicBezTo>
                    <a:pt x="3989" y="47173"/>
                    <a:pt x="4126" y="47158"/>
                    <a:pt x="4265" y="47138"/>
                  </a:cubicBezTo>
                  <a:cubicBezTo>
                    <a:pt x="4699" y="47073"/>
                    <a:pt x="5103" y="46914"/>
                    <a:pt x="5498" y="46727"/>
                  </a:cubicBezTo>
                  <a:cubicBezTo>
                    <a:pt x="5822" y="46576"/>
                    <a:pt x="6147" y="46425"/>
                    <a:pt x="6484" y="46307"/>
                  </a:cubicBezTo>
                  <a:cubicBezTo>
                    <a:pt x="6747" y="46213"/>
                    <a:pt x="7023" y="46142"/>
                    <a:pt x="7301" y="46101"/>
                  </a:cubicBezTo>
                  <a:cubicBezTo>
                    <a:pt x="8060" y="45997"/>
                    <a:pt x="8822" y="45912"/>
                    <a:pt x="9586" y="45828"/>
                  </a:cubicBezTo>
                  <a:cubicBezTo>
                    <a:pt x="9655" y="45820"/>
                    <a:pt x="9724" y="45812"/>
                    <a:pt x="9796" y="45812"/>
                  </a:cubicBezTo>
                  <a:close/>
                  <a:moveTo>
                    <a:pt x="18144" y="43018"/>
                  </a:moveTo>
                  <a:lnTo>
                    <a:pt x="18144" y="43018"/>
                  </a:lnTo>
                  <a:cubicBezTo>
                    <a:pt x="18120" y="43086"/>
                    <a:pt x="18116" y="43126"/>
                    <a:pt x="18094" y="43151"/>
                  </a:cubicBezTo>
                  <a:cubicBezTo>
                    <a:pt x="17512" y="43857"/>
                    <a:pt x="17099" y="44665"/>
                    <a:pt x="16690" y="45476"/>
                  </a:cubicBezTo>
                  <a:cubicBezTo>
                    <a:pt x="16537" y="45783"/>
                    <a:pt x="16356" y="46080"/>
                    <a:pt x="16174" y="46372"/>
                  </a:cubicBezTo>
                  <a:cubicBezTo>
                    <a:pt x="15966" y="46701"/>
                    <a:pt x="15679" y="46955"/>
                    <a:pt x="15349" y="47160"/>
                  </a:cubicBezTo>
                  <a:cubicBezTo>
                    <a:pt x="14978" y="47388"/>
                    <a:pt x="14580" y="47565"/>
                    <a:pt x="14179" y="47728"/>
                  </a:cubicBezTo>
                  <a:cubicBezTo>
                    <a:pt x="13919" y="47835"/>
                    <a:pt x="13657" y="47935"/>
                    <a:pt x="13397" y="48042"/>
                  </a:cubicBezTo>
                  <a:cubicBezTo>
                    <a:pt x="12787" y="48294"/>
                    <a:pt x="12241" y="48642"/>
                    <a:pt x="11770" y="49105"/>
                  </a:cubicBezTo>
                  <a:cubicBezTo>
                    <a:pt x="11663" y="49208"/>
                    <a:pt x="11553" y="49273"/>
                    <a:pt x="11408" y="49296"/>
                  </a:cubicBezTo>
                  <a:cubicBezTo>
                    <a:pt x="10979" y="49371"/>
                    <a:pt x="10555" y="49461"/>
                    <a:pt x="10126" y="49530"/>
                  </a:cubicBezTo>
                  <a:cubicBezTo>
                    <a:pt x="9580" y="49617"/>
                    <a:pt x="9054" y="49763"/>
                    <a:pt x="8540" y="49966"/>
                  </a:cubicBezTo>
                  <a:cubicBezTo>
                    <a:pt x="7833" y="50246"/>
                    <a:pt x="7101" y="50414"/>
                    <a:pt x="6342" y="50446"/>
                  </a:cubicBezTo>
                  <a:cubicBezTo>
                    <a:pt x="6336" y="50446"/>
                    <a:pt x="6330" y="50446"/>
                    <a:pt x="6324" y="50446"/>
                  </a:cubicBezTo>
                  <a:cubicBezTo>
                    <a:pt x="6261" y="50446"/>
                    <a:pt x="6192" y="50427"/>
                    <a:pt x="6054" y="50408"/>
                  </a:cubicBezTo>
                  <a:cubicBezTo>
                    <a:pt x="6242" y="50300"/>
                    <a:pt x="6361" y="50226"/>
                    <a:pt x="6484" y="50164"/>
                  </a:cubicBezTo>
                  <a:cubicBezTo>
                    <a:pt x="6932" y="49940"/>
                    <a:pt x="7404" y="49786"/>
                    <a:pt x="7887" y="49656"/>
                  </a:cubicBezTo>
                  <a:cubicBezTo>
                    <a:pt x="7948" y="49640"/>
                    <a:pt x="8010" y="49624"/>
                    <a:pt x="8072" y="49608"/>
                  </a:cubicBezTo>
                  <a:cubicBezTo>
                    <a:pt x="8809" y="49426"/>
                    <a:pt x="9441" y="49065"/>
                    <a:pt x="9971" y="48514"/>
                  </a:cubicBezTo>
                  <a:cubicBezTo>
                    <a:pt x="10707" y="47749"/>
                    <a:pt x="11485" y="47027"/>
                    <a:pt x="12168" y="46213"/>
                  </a:cubicBezTo>
                  <a:cubicBezTo>
                    <a:pt x="12338" y="46006"/>
                    <a:pt x="12526" y="45815"/>
                    <a:pt x="12704" y="45614"/>
                  </a:cubicBezTo>
                  <a:cubicBezTo>
                    <a:pt x="13021" y="45255"/>
                    <a:pt x="13400" y="44976"/>
                    <a:pt x="13782" y="44695"/>
                  </a:cubicBezTo>
                  <a:cubicBezTo>
                    <a:pt x="13850" y="44645"/>
                    <a:pt x="13941" y="44617"/>
                    <a:pt x="14026" y="44597"/>
                  </a:cubicBezTo>
                  <a:cubicBezTo>
                    <a:pt x="14981" y="44392"/>
                    <a:pt x="15886" y="44052"/>
                    <a:pt x="16757" y="43612"/>
                  </a:cubicBezTo>
                  <a:cubicBezTo>
                    <a:pt x="17133" y="43423"/>
                    <a:pt x="17523" y="43262"/>
                    <a:pt x="17909" y="43090"/>
                  </a:cubicBezTo>
                  <a:cubicBezTo>
                    <a:pt x="17976" y="43061"/>
                    <a:pt x="18048" y="43047"/>
                    <a:pt x="18144" y="43018"/>
                  </a:cubicBezTo>
                  <a:close/>
                  <a:moveTo>
                    <a:pt x="12840" y="44929"/>
                  </a:moveTo>
                  <a:cubicBezTo>
                    <a:pt x="12876" y="44929"/>
                    <a:pt x="12914" y="44935"/>
                    <a:pt x="12957" y="44950"/>
                  </a:cubicBezTo>
                  <a:cubicBezTo>
                    <a:pt x="12894" y="45021"/>
                    <a:pt x="12847" y="45076"/>
                    <a:pt x="12798" y="45128"/>
                  </a:cubicBezTo>
                  <a:cubicBezTo>
                    <a:pt x="12503" y="45446"/>
                    <a:pt x="12197" y="45756"/>
                    <a:pt x="11915" y="46084"/>
                  </a:cubicBezTo>
                  <a:cubicBezTo>
                    <a:pt x="11216" y="46901"/>
                    <a:pt x="10435" y="47636"/>
                    <a:pt x="9684" y="48404"/>
                  </a:cubicBezTo>
                  <a:cubicBezTo>
                    <a:pt x="9225" y="48877"/>
                    <a:pt x="8669" y="49164"/>
                    <a:pt x="8040" y="49329"/>
                  </a:cubicBezTo>
                  <a:cubicBezTo>
                    <a:pt x="7781" y="49397"/>
                    <a:pt x="7522" y="49472"/>
                    <a:pt x="7268" y="49552"/>
                  </a:cubicBezTo>
                  <a:cubicBezTo>
                    <a:pt x="6715" y="49721"/>
                    <a:pt x="6198" y="49971"/>
                    <a:pt x="5732" y="50314"/>
                  </a:cubicBezTo>
                  <a:cubicBezTo>
                    <a:pt x="5573" y="50431"/>
                    <a:pt x="5417" y="50464"/>
                    <a:pt x="5234" y="50464"/>
                  </a:cubicBezTo>
                  <a:cubicBezTo>
                    <a:pt x="5222" y="50464"/>
                    <a:pt x="5210" y="50463"/>
                    <a:pt x="5198" y="50463"/>
                  </a:cubicBezTo>
                  <a:cubicBezTo>
                    <a:pt x="4699" y="50446"/>
                    <a:pt x="4201" y="50422"/>
                    <a:pt x="3703" y="50422"/>
                  </a:cubicBezTo>
                  <a:cubicBezTo>
                    <a:pt x="3360" y="50422"/>
                    <a:pt x="3016" y="50434"/>
                    <a:pt x="2673" y="50466"/>
                  </a:cubicBezTo>
                  <a:cubicBezTo>
                    <a:pt x="2671" y="50466"/>
                    <a:pt x="2670" y="50466"/>
                    <a:pt x="2668" y="50466"/>
                  </a:cubicBezTo>
                  <a:cubicBezTo>
                    <a:pt x="2635" y="50466"/>
                    <a:pt x="2599" y="50453"/>
                    <a:pt x="2531" y="50443"/>
                  </a:cubicBezTo>
                  <a:cubicBezTo>
                    <a:pt x="2579" y="50388"/>
                    <a:pt x="2602" y="50347"/>
                    <a:pt x="2637" y="50321"/>
                  </a:cubicBezTo>
                  <a:cubicBezTo>
                    <a:pt x="3101" y="49983"/>
                    <a:pt x="3570" y="49650"/>
                    <a:pt x="4032" y="49310"/>
                  </a:cubicBezTo>
                  <a:cubicBezTo>
                    <a:pt x="4531" y="48942"/>
                    <a:pt x="5077" y="48677"/>
                    <a:pt x="5681" y="48528"/>
                  </a:cubicBezTo>
                  <a:cubicBezTo>
                    <a:pt x="6655" y="48287"/>
                    <a:pt x="7563" y="47886"/>
                    <a:pt x="8405" y="47341"/>
                  </a:cubicBezTo>
                  <a:cubicBezTo>
                    <a:pt x="8961" y="46979"/>
                    <a:pt x="9522" y="46623"/>
                    <a:pt x="10074" y="46255"/>
                  </a:cubicBezTo>
                  <a:cubicBezTo>
                    <a:pt x="10863" y="45727"/>
                    <a:pt x="11712" y="45316"/>
                    <a:pt x="12603" y="44993"/>
                  </a:cubicBezTo>
                  <a:cubicBezTo>
                    <a:pt x="12676" y="44967"/>
                    <a:pt x="12749" y="44929"/>
                    <a:pt x="12840" y="44929"/>
                  </a:cubicBezTo>
                  <a:close/>
                  <a:moveTo>
                    <a:pt x="39618" y="44335"/>
                  </a:moveTo>
                  <a:cubicBezTo>
                    <a:pt x="39910" y="44466"/>
                    <a:pt x="39892" y="44745"/>
                    <a:pt x="39933" y="45012"/>
                  </a:cubicBezTo>
                  <a:cubicBezTo>
                    <a:pt x="39837" y="45041"/>
                    <a:pt x="39756" y="45076"/>
                    <a:pt x="39671" y="45093"/>
                  </a:cubicBezTo>
                  <a:cubicBezTo>
                    <a:pt x="38530" y="45333"/>
                    <a:pt x="37434" y="45705"/>
                    <a:pt x="36346" y="46120"/>
                  </a:cubicBezTo>
                  <a:cubicBezTo>
                    <a:pt x="35779" y="46337"/>
                    <a:pt x="35208" y="46547"/>
                    <a:pt x="34637" y="46755"/>
                  </a:cubicBezTo>
                  <a:cubicBezTo>
                    <a:pt x="34094" y="46952"/>
                    <a:pt x="33574" y="47196"/>
                    <a:pt x="33088" y="47506"/>
                  </a:cubicBezTo>
                  <a:cubicBezTo>
                    <a:pt x="32639" y="47789"/>
                    <a:pt x="32194" y="48078"/>
                    <a:pt x="31759" y="48383"/>
                  </a:cubicBezTo>
                  <a:cubicBezTo>
                    <a:pt x="30970" y="48937"/>
                    <a:pt x="30192" y="49504"/>
                    <a:pt x="29411" y="50065"/>
                  </a:cubicBezTo>
                  <a:cubicBezTo>
                    <a:pt x="29206" y="50213"/>
                    <a:pt x="28996" y="50359"/>
                    <a:pt x="28753" y="50449"/>
                  </a:cubicBezTo>
                  <a:cubicBezTo>
                    <a:pt x="28694" y="50469"/>
                    <a:pt x="28634" y="50497"/>
                    <a:pt x="28571" y="50497"/>
                  </a:cubicBezTo>
                  <a:cubicBezTo>
                    <a:pt x="28536" y="50497"/>
                    <a:pt x="28501" y="50489"/>
                    <a:pt x="28464" y="50467"/>
                  </a:cubicBezTo>
                  <a:cubicBezTo>
                    <a:pt x="28489" y="50333"/>
                    <a:pt x="28565" y="50222"/>
                    <a:pt x="28651" y="50123"/>
                  </a:cubicBezTo>
                  <a:cubicBezTo>
                    <a:pt x="28837" y="49902"/>
                    <a:pt x="29012" y="49672"/>
                    <a:pt x="29225" y="49481"/>
                  </a:cubicBezTo>
                  <a:cubicBezTo>
                    <a:pt x="29767" y="48992"/>
                    <a:pt x="30321" y="48515"/>
                    <a:pt x="30884" y="48049"/>
                  </a:cubicBezTo>
                  <a:cubicBezTo>
                    <a:pt x="31516" y="47523"/>
                    <a:pt x="32235" y="47125"/>
                    <a:pt x="32965" y="46753"/>
                  </a:cubicBezTo>
                  <a:cubicBezTo>
                    <a:pt x="33584" y="46435"/>
                    <a:pt x="34204" y="46117"/>
                    <a:pt x="34826" y="45806"/>
                  </a:cubicBezTo>
                  <a:cubicBezTo>
                    <a:pt x="35570" y="45434"/>
                    <a:pt x="36320" y="45086"/>
                    <a:pt x="37105" y="44816"/>
                  </a:cubicBezTo>
                  <a:cubicBezTo>
                    <a:pt x="37790" y="44580"/>
                    <a:pt x="38491" y="44434"/>
                    <a:pt x="39213" y="44382"/>
                  </a:cubicBezTo>
                  <a:cubicBezTo>
                    <a:pt x="39344" y="44372"/>
                    <a:pt x="39476" y="44353"/>
                    <a:pt x="39618" y="44335"/>
                  </a:cubicBezTo>
                  <a:close/>
                  <a:moveTo>
                    <a:pt x="58792" y="47492"/>
                  </a:moveTo>
                  <a:cubicBezTo>
                    <a:pt x="58799" y="47492"/>
                    <a:pt x="58806" y="47492"/>
                    <a:pt x="58814" y="47493"/>
                  </a:cubicBezTo>
                  <a:cubicBezTo>
                    <a:pt x="59223" y="47523"/>
                    <a:pt x="59630" y="47566"/>
                    <a:pt x="60039" y="47588"/>
                  </a:cubicBezTo>
                  <a:cubicBezTo>
                    <a:pt x="60976" y="47639"/>
                    <a:pt x="61915" y="47679"/>
                    <a:pt x="62852" y="47725"/>
                  </a:cubicBezTo>
                  <a:cubicBezTo>
                    <a:pt x="62939" y="47730"/>
                    <a:pt x="63027" y="47741"/>
                    <a:pt x="63112" y="47766"/>
                  </a:cubicBezTo>
                  <a:cubicBezTo>
                    <a:pt x="63973" y="48006"/>
                    <a:pt x="64765" y="48382"/>
                    <a:pt x="65480" y="48924"/>
                  </a:cubicBezTo>
                  <a:cubicBezTo>
                    <a:pt x="65666" y="49065"/>
                    <a:pt x="65838" y="49219"/>
                    <a:pt x="65983" y="49403"/>
                  </a:cubicBezTo>
                  <a:cubicBezTo>
                    <a:pt x="66158" y="49632"/>
                    <a:pt x="66337" y="49856"/>
                    <a:pt x="66514" y="50083"/>
                  </a:cubicBezTo>
                  <a:cubicBezTo>
                    <a:pt x="66538" y="50117"/>
                    <a:pt x="66557" y="50157"/>
                    <a:pt x="66586" y="50211"/>
                  </a:cubicBezTo>
                  <a:cubicBezTo>
                    <a:pt x="66502" y="50258"/>
                    <a:pt x="66428" y="50305"/>
                    <a:pt x="66352" y="50343"/>
                  </a:cubicBezTo>
                  <a:cubicBezTo>
                    <a:pt x="66282" y="50376"/>
                    <a:pt x="66209" y="50405"/>
                    <a:pt x="66135" y="50424"/>
                  </a:cubicBezTo>
                  <a:cubicBezTo>
                    <a:pt x="65558" y="50573"/>
                    <a:pt x="64979" y="50721"/>
                    <a:pt x="64401" y="50868"/>
                  </a:cubicBezTo>
                  <a:cubicBezTo>
                    <a:pt x="64346" y="50880"/>
                    <a:pt x="64292" y="50885"/>
                    <a:pt x="64237" y="50897"/>
                  </a:cubicBezTo>
                  <a:cubicBezTo>
                    <a:pt x="64211" y="50903"/>
                    <a:pt x="64186" y="50905"/>
                    <a:pt x="64162" y="50905"/>
                  </a:cubicBezTo>
                  <a:cubicBezTo>
                    <a:pt x="64078" y="50905"/>
                    <a:pt x="64004" y="50874"/>
                    <a:pt x="63929" y="50819"/>
                  </a:cubicBezTo>
                  <a:cubicBezTo>
                    <a:pt x="63641" y="50612"/>
                    <a:pt x="63348" y="50414"/>
                    <a:pt x="63056" y="50217"/>
                  </a:cubicBezTo>
                  <a:cubicBezTo>
                    <a:pt x="62275" y="49694"/>
                    <a:pt x="61495" y="49170"/>
                    <a:pt x="60711" y="48652"/>
                  </a:cubicBezTo>
                  <a:cubicBezTo>
                    <a:pt x="60146" y="48281"/>
                    <a:pt x="59554" y="47964"/>
                    <a:pt x="58934" y="47694"/>
                  </a:cubicBezTo>
                  <a:cubicBezTo>
                    <a:pt x="58840" y="47652"/>
                    <a:pt x="58727" y="47628"/>
                    <a:pt x="58633" y="47507"/>
                  </a:cubicBezTo>
                  <a:cubicBezTo>
                    <a:pt x="58704" y="47501"/>
                    <a:pt x="58749" y="47492"/>
                    <a:pt x="58792" y="47492"/>
                  </a:cubicBezTo>
                  <a:close/>
                  <a:moveTo>
                    <a:pt x="39894" y="45325"/>
                  </a:moveTo>
                  <a:cubicBezTo>
                    <a:pt x="39912" y="45325"/>
                    <a:pt x="39929" y="45326"/>
                    <a:pt x="39946" y="45326"/>
                  </a:cubicBezTo>
                  <a:cubicBezTo>
                    <a:pt x="40015" y="45492"/>
                    <a:pt x="40078" y="45656"/>
                    <a:pt x="40150" y="45815"/>
                  </a:cubicBezTo>
                  <a:cubicBezTo>
                    <a:pt x="40221" y="45967"/>
                    <a:pt x="40299" y="46113"/>
                    <a:pt x="40257" y="46308"/>
                  </a:cubicBezTo>
                  <a:cubicBezTo>
                    <a:pt x="40218" y="46338"/>
                    <a:pt x="40170" y="46382"/>
                    <a:pt x="40118" y="46421"/>
                  </a:cubicBezTo>
                  <a:cubicBezTo>
                    <a:pt x="39820" y="46628"/>
                    <a:pt x="39516" y="46830"/>
                    <a:pt x="39223" y="47047"/>
                  </a:cubicBezTo>
                  <a:cubicBezTo>
                    <a:pt x="38653" y="47469"/>
                    <a:pt x="38051" y="47840"/>
                    <a:pt x="37444" y="48204"/>
                  </a:cubicBezTo>
                  <a:cubicBezTo>
                    <a:pt x="37000" y="48472"/>
                    <a:pt x="36552" y="48739"/>
                    <a:pt x="36125" y="49034"/>
                  </a:cubicBezTo>
                  <a:cubicBezTo>
                    <a:pt x="35500" y="49467"/>
                    <a:pt x="34828" y="49794"/>
                    <a:pt x="34103" y="50016"/>
                  </a:cubicBezTo>
                  <a:cubicBezTo>
                    <a:pt x="33352" y="50246"/>
                    <a:pt x="32608" y="50492"/>
                    <a:pt x="31883" y="50796"/>
                  </a:cubicBezTo>
                  <a:cubicBezTo>
                    <a:pt x="31491" y="50958"/>
                    <a:pt x="31079" y="51030"/>
                    <a:pt x="30654" y="51036"/>
                  </a:cubicBezTo>
                  <a:cubicBezTo>
                    <a:pt x="30562" y="51037"/>
                    <a:pt x="30471" y="51037"/>
                    <a:pt x="30379" y="51037"/>
                  </a:cubicBezTo>
                  <a:cubicBezTo>
                    <a:pt x="29940" y="51037"/>
                    <a:pt x="29500" y="51022"/>
                    <a:pt x="29064" y="50958"/>
                  </a:cubicBezTo>
                  <a:cubicBezTo>
                    <a:pt x="28902" y="50935"/>
                    <a:pt x="28739" y="50894"/>
                    <a:pt x="28578" y="50857"/>
                  </a:cubicBezTo>
                  <a:cubicBezTo>
                    <a:pt x="28549" y="50849"/>
                    <a:pt x="28525" y="50822"/>
                    <a:pt x="28457" y="50777"/>
                  </a:cubicBezTo>
                  <a:cubicBezTo>
                    <a:pt x="28938" y="50705"/>
                    <a:pt x="29294" y="50480"/>
                    <a:pt x="29636" y="50236"/>
                  </a:cubicBezTo>
                  <a:cubicBezTo>
                    <a:pt x="30373" y="49711"/>
                    <a:pt x="31109" y="49179"/>
                    <a:pt x="31848" y="48652"/>
                  </a:cubicBezTo>
                  <a:cubicBezTo>
                    <a:pt x="32091" y="48479"/>
                    <a:pt x="32339" y="48311"/>
                    <a:pt x="32584" y="48143"/>
                  </a:cubicBezTo>
                  <a:cubicBezTo>
                    <a:pt x="33373" y="47602"/>
                    <a:pt x="34216" y="47173"/>
                    <a:pt x="35123" y="46859"/>
                  </a:cubicBezTo>
                  <a:cubicBezTo>
                    <a:pt x="35833" y="46616"/>
                    <a:pt x="36537" y="46349"/>
                    <a:pt x="37240" y="46082"/>
                  </a:cubicBezTo>
                  <a:cubicBezTo>
                    <a:pt x="38089" y="45760"/>
                    <a:pt x="38968" y="45536"/>
                    <a:pt x="39850" y="45329"/>
                  </a:cubicBezTo>
                  <a:cubicBezTo>
                    <a:pt x="39864" y="45326"/>
                    <a:pt x="39879" y="45325"/>
                    <a:pt x="39894" y="45325"/>
                  </a:cubicBezTo>
                  <a:close/>
                  <a:moveTo>
                    <a:pt x="46636" y="50369"/>
                  </a:moveTo>
                  <a:cubicBezTo>
                    <a:pt x="46640" y="50369"/>
                    <a:pt x="46643" y="50370"/>
                    <a:pt x="46646" y="50371"/>
                  </a:cubicBezTo>
                  <a:cubicBezTo>
                    <a:pt x="46729" y="50394"/>
                    <a:pt x="46810" y="50423"/>
                    <a:pt x="46865" y="50440"/>
                  </a:cubicBezTo>
                  <a:cubicBezTo>
                    <a:pt x="47037" y="50705"/>
                    <a:pt x="46975" y="50916"/>
                    <a:pt x="46803" y="51117"/>
                  </a:cubicBezTo>
                  <a:cubicBezTo>
                    <a:pt x="46733" y="51198"/>
                    <a:pt x="46668" y="51283"/>
                    <a:pt x="46599" y="51366"/>
                  </a:cubicBezTo>
                  <a:cubicBezTo>
                    <a:pt x="46598" y="51367"/>
                    <a:pt x="46596" y="51367"/>
                    <a:pt x="46594" y="51367"/>
                  </a:cubicBezTo>
                  <a:cubicBezTo>
                    <a:pt x="46587" y="51367"/>
                    <a:pt x="46576" y="51364"/>
                    <a:pt x="46570" y="51364"/>
                  </a:cubicBezTo>
                  <a:cubicBezTo>
                    <a:pt x="46497" y="51091"/>
                    <a:pt x="46505" y="50677"/>
                    <a:pt x="46584" y="50382"/>
                  </a:cubicBezTo>
                  <a:cubicBezTo>
                    <a:pt x="46602" y="50379"/>
                    <a:pt x="46620" y="50369"/>
                    <a:pt x="46636" y="50369"/>
                  </a:cubicBezTo>
                  <a:close/>
                  <a:moveTo>
                    <a:pt x="29892" y="51494"/>
                  </a:moveTo>
                  <a:cubicBezTo>
                    <a:pt x="29935" y="51497"/>
                    <a:pt x="29978" y="51502"/>
                    <a:pt x="29997" y="51571"/>
                  </a:cubicBezTo>
                  <a:cubicBezTo>
                    <a:pt x="29957" y="51629"/>
                    <a:pt x="29913" y="51690"/>
                    <a:pt x="29870" y="51747"/>
                  </a:cubicBezTo>
                  <a:cubicBezTo>
                    <a:pt x="29867" y="51666"/>
                    <a:pt x="29873" y="51581"/>
                    <a:pt x="29892" y="51494"/>
                  </a:cubicBezTo>
                  <a:close/>
                  <a:moveTo>
                    <a:pt x="42838" y="49121"/>
                  </a:moveTo>
                  <a:cubicBezTo>
                    <a:pt x="42927" y="49157"/>
                    <a:pt x="43016" y="49193"/>
                    <a:pt x="43119" y="49234"/>
                  </a:cubicBezTo>
                  <a:cubicBezTo>
                    <a:pt x="43031" y="49740"/>
                    <a:pt x="42909" y="50220"/>
                    <a:pt x="42684" y="50666"/>
                  </a:cubicBezTo>
                  <a:cubicBezTo>
                    <a:pt x="42460" y="51108"/>
                    <a:pt x="42217" y="51543"/>
                    <a:pt x="41982" y="51982"/>
                  </a:cubicBezTo>
                  <a:cubicBezTo>
                    <a:pt x="41975" y="51996"/>
                    <a:pt x="41955" y="52000"/>
                    <a:pt x="41936" y="52011"/>
                  </a:cubicBezTo>
                  <a:cubicBezTo>
                    <a:pt x="41924" y="51885"/>
                    <a:pt x="41998" y="51788"/>
                    <a:pt x="42044" y="51682"/>
                  </a:cubicBezTo>
                  <a:cubicBezTo>
                    <a:pt x="42237" y="51260"/>
                    <a:pt x="42418" y="50832"/>
                    <a:pt x="42512" y="50373"/>
                  </a:cubicBezTo>
                  <a:cubicBezTo>
                    <a:pt x="42568" y="50103"/>
                    <a:pt x="42606" y="49830"/>
                    <a:pt x="42659" y="49559"/>
                  </a:cubicBezTo>
                  <a:cubicBezTo>
                    <a:pt x="42692" y="49409"/>
                    <a:pt x="42721" y="49256"/>
                    <a:pt x="42838" y="49121"/>
                  </a:cubicBezTo>
                  <a:close/>
                  <a:moveTo>
                    <a:pt x="41932" y="52028"/>
                  </a:moveTo>
                  <a:lnTo>
                    <a:pt x="41932" y="52028"/>
                  </a:lnTo>
                  <a:cubicBezTo>
                    <a:pt x="41935" y="52090"/>
                    <a:pt x="41902" y="52104"/>
                    <a:pt x="41859" y="52104"/>
                  </a:cubicBezTo>
                  <a:cubicBezTo>
                    <a:pt x="41848" y="52104"/>
                    <a:pt x="41837" y="52103"/>
                    <a:pt x="41826" y="52102"/>
                  </a:cubicBezTo>
                  <a:cubicBezTo>
                    <a:pt x="41861" y="52077"/>
                    <a:pt x="41895" y="52054"/>
                    <a:pt x="41932" y="52028"/>
                  </a:cubicBezTo>
                  <a:close/>
                  <a:moveTo>
                    <a:pt x="41823" y="52106"/>
                  </a:moveTo>
                  <a:lnTo>
                    <a:pt x="41823" y="52106"/>
                  </a:lnTo>
                  <a:cubicBezTo>
                    <a:pt x="41833" y="52131"/>
                    <a:pt x="41846" y="52158"/>
                    <a:pt x="41855" y="52184"/>
                  </a:cubicBezTo>
                  <a:cubicBezTo>
                    <a:pt x="41859" y="52193"/>
                    <a:pt x="41855" y="52202"/>
                    <a:pt x="41854" y="52213"/>
                  </a:cubicBezTo>
                  <a:cubicBezTo>
                    <a:pt x="41842" y="52206"/>
                    <a:pt x="41826" y="52200"/>
                    <a:pt x="41825" y="52191"/>
                  </a:cubicBezTo>
                  <a:cubicBezTo>
                    <a:pt x="41823" y="52164"/>
                    <a:pt x="41823" y="52135"/>
                    <a:pt x="41823" y="52106"/>
                  </a:cubicBezTo>
                  <a:close/>
                  <a:moveTo>
                    <a:pt x="53138" y="46789"/>
                  </a:moveTo>
                  <a:cubicBezTo>
                    <a:pt x="53142" y="46789"/>
                    <a:pt x="53147" y="46789"/>
                    <a:pt x="53150" y="46791"/>
                  </a:cubicBezTo>
                  <a:cubicBezTo>
                    <a:pt x="53879" y="47109"/>
                    <a:pt x="54649" y="47257"/>
                    <a:pt x="55437" y="47299"/>
                  </a:cubicBezTo>
                  <a:cubicBezTo>
                    <a:pt x="56199" y="47333"/>
                    <a:pt x="56893" y="47549"/>
                    <a:pt x="57532" y="47957"/>
                  </a:cubicBezTo>
                  <a:cubicBezTo>
                    <a:pt x="57748" y="48094"/>
                    <a:pt x="57961" y="48230"/>
                    <a:pt x="58176" y="48368"/>
                  </a:cubicBezTo>
                  <a:cubicBezTo>
                    <a:pt x="58733" y="48726"/>
                    <a:pt x="59295" y="49082"/>
                    <a:pt x="59846" y="49448"/>
                  </a:cubicBezTo>
                  <a:cubicBezTo>
                    <a:pt x="60325" y="49766"/>
                    <a:pt x="60802" y="50089"/>
                    <a:pt x="61265" y="50428"/>
                  </a:cubicBezTo>
                  <a:cubicBezTo>
                    <a:pt x="61748" y="50781"/>
                    <a:pt x="62241" y="51115"/>
                    <a:pt x="62751" y="51429"/>
                  </a:cubicBezTo>
                  <a:cubicBezTo>
                    <a:pt x="63155" y="51679"/>
                    <a:pt x="63542" y="51954"/>
                    <a:pt x="63936" y="52223"/>
                  </a:cubicBezTo>
                  <a:cubicBezTo>
                    <a:pt x="64016" y="52277"/>
                    <a:pt x="64081" y="52349"/>
                    <a:pt x="64153" y="52414"/>
                  </a:cubicBezTo>
                  <a:cubicBezTo>
                    <a:pt x="63510" y="52403"/>
                    <a:pt x="62905" y="52277"/>
                    <a:pt x="62325" y="52055"/>
                  </a:cubicBezTo>
                  <a:cubicBezTo>
                    <a:pt x="61850" y="51872"/>
                    <a:pt x="61391" y="51655"/>
                    <a:pt x="60951" y="51397"/>
                  </a:cubicBezTo>
                  <a:cubicBezTo>
                    <a:pt x="60779" y="51296"/>
                    <a:pt x="60606" y="51196"/>
                    <a:pt x="60444" y="51085"/>
                  </a:cubicBezTo>
                  <a:cubicBezTo>
                    <a:pt x="59491" y="50428"/>
                    <a:pt x="58459" y="49922"/>
                    <a:pt x="57386" y="49500"/>
                  </a:cubicBezTo>
                  <a:cubicBezTo>
                    <a:pt x="56662" y="49216"/>
                    <a:pt x="55979" y="48856"/>
                    <a:pt x="55334" y="48422"/>
                  </a:cubicBezTo>
                  <a:cubicBezTo>
                    <a:pt x="55281" y="48386"/>
                    <a:pt x="55221" y="48350"/>
                    <a:pt x="55168" y="48314"/>
                  </a:cubicBezTo>
                  <a:cubicBezTo>
                    <a:pt x="54591" y="47921"/>
                    <a:pt x="53980" y="47587"/>
                    <a:pt x="53356" y="47276"/>
                  </a:cubicBezTo>
                  <a:cubicBezTo>
                    <a:pt x="53218" y="47206"/>
                    <a:pt x="53084" y="47134"/>
                    <a:pt x="52935" y="47056"/>
                  </a:cubicBezTo>
                  <a:cubicBezTo>
                    <a:pt x="52954" y="46939"/>
                    <a:pt x="53023" y="46871"/>
                    <a:pt x="53085" y="46800"/>
                  </a:cubicBezTo>
                  <a:cubicBezTo>
                    <a:pt x="53103" y="46796"/>
                    <a:pt x="53123" y="46789"/>
                    <a:pt x="53138" y="46789"/>
                  </a:cubicBezTo>
                  <a:close/>
                  <a:moveTo>
                    <a:pt x="27142" y="47037"/>
                  </a:moveTo>
                  <a:cubicBezTo>
                    <a:pt x="27271" y="47051"/>
                    <a:pt x="27401" y="47064"/>
                    <a:pt x="27528" y="47083"/>
                  </a:cubicBezTo>
                  <a:cubicBezTo>
                    <a:pt x="27862" y="47138"/>
                    <a:pt x="28197" y="47174"/>
                    <a:pt x="28534" y="47199"/>
                  </a:cubicBezTo>
                  <a:cubicBezTo>
                    <a:pt x="28283" y="47932"/>
                    <a:pt x="28050" y="48670"/>
                    <a:pt x="27806" y="49404"/>
                  </a:cubicBezTo>
                  <a:cubicBezTo>
                    <a:pt x="27674" y="49805"/>
                    <a:pt x="27539" y="50204"/>
                    <a:pt x="27401" y="50603"/>
                  </a:cubicBezTo>
                  <a:cubicBezTo>
                    <a:pt x="27161" y="51309"/>
                    <a:pt x="26721" y="51888"/>
                    <a:pt x="26220" y="52420"/>
                  </a:cubicBezTo>
                  <a:cubicBezTo>
                    <a:pt x="26208" y="52434"/>
                    <a:pt x="26178" y="52431"/>
                    <a:pt x="26156" y="52434"/>
                  </a:cubicBezTo>
                  <a:cubicBezTo>
                    <a:pt x="26149" y="52411"/>
                    <a:pt x="26133" y="52387"/>
                    <a:pt x="26136" y="52365"/>
                  </a:cubicBezTo>
                  <a:cubicBezTo>
                    <a:pt x="26286" y="51675"/>
                    <a:pt x="26327" y="50972"/>
                    <a:pt x="26395" y="50275"/>
                  </a:cubicBezTo>
                  <a:cubicBezTo>
                    <a:pt x="26474" y="49458"/>
                    <a:pt x="26649" y="48660"/>
                    <a:pt x="26857" y="47869"/>
                  </a:cubicBezTo>
                  <a:cubicBezTo>
                    <a:pt x="26934" y="47582"/>
                    <a:pt x="27031" y="47307"/>
                    <a:pt x="27142" y="47037"/>
                  </a:cubicBezTo>
                  <a:close/>
                  <a:moveTo>
                    <a:pt x="57624" y="47644"/>
                  </a:moveTo>
                  <a:cubicBezTo>
                    <a:pt x="57683" y="47656"/>
                    <a:pt x="57744" y="47665"/>
                    <a:pt x="57797" y="47688"/>
                  </a:cubicBezTo>
                  <a:cubicBezTo>
                    <a:pt x="58219" y="47879"/>
                    <a:pt x="58646" y="48064"/>
                    <a:pt x="59063" y="48273"/>
                  </a:cubicBezTo>
                  <a:cubicBezTo>
                    <a:pt x="59476" y="48480"/>
                    <a:pt x="59891" y="48694"/>
                    <a:pt x="60282" y="48943"/>
                  </a:cubicBezTo>
                  <a:cubicBezTo>
                    <a:pt x="61095" y="49461"/>
                    <a:pt x="61891" y="50003"/>
                    <a:pt x="62693" y="50534"/>
                  </a:cubicBezTo>
                  <a:cubicBezTo>
                    <a:pt x="62933" y="50692"/>
                    <a:pt x="63174" y="50849"/>
                    <a:pt x="63404" y="51023"/>
                  </a:cubicBezTo>
                  <a:cubicBezTo>
                    <a:pt x="63757" y="51287"/>
                    <a:pt x="64107" y="51556"/>
                    <a:pt x="64447" y="51839"/>
                  </a:cubicBezTo>
                  <a:cubicBezTo>
                    <a:pt x="64696" y="52044"/>
                    <a:pt x="64703" y="52094"/>
                    <a:pt x="64697" y="52469"/>
                  </a:cubicBezTo>
                  <a:cubicBezTo>
                    <a:pt x="64642" y="52439"/>
                    <a:pt x="64595" y="52420"/>
                    <a:pt x="64555" y="52387"/>
                  </a:cubicBezTo>
                  <a:cubicBezTo>
                    <a:pt x="64096" y="51967"/>
                    <a:pt x="63586" y="51613"/>
                    <a:pt x="63054" y="51296"/>
                  </a:cubicBezTo>
                  <a:cubicBezTo>
                    <a:pt x="62434" y="50929"/>
                    <a:pt x="61842" y="50521"/>
                    <a:pt x="61264" y="50091"/>
                  </a:cubicBezTo>
                  <a:cubicBezTo>
                    <a:pt x="60856" y="49789"/>
                    <a:pt x="60429" y="49510"/>
                    <a:pt x="60004" y="49229"/>
                  </a:cubicBezTo>
                  <a:cubicBezTo>
                    <a:pt x="59245" y="48732"/>
                    <a:pt x="58480" y="48245"/>
                    <a:pt x="57719" y="47750"/>
                  </a:cubicBezTo>
                  <a:cubicBezTo>
                    <a:pt x="57681" y="47725"/>
                    <a:pt x="57654" y="47682"/>
                    <a:pt x="57624" y="47644"/>
                  </a:cubicBezTo>
                  <a:close/>
                  <a:moveTo>
                    <a:pt x="41761" y="52491"/>
                  </a:moveTo>
                  <a:cubicBezTo>
                    <a:pt x="41762" y="52505"/>
                    <a:pt x="41762" y="52520"/>
                    <a:pt x="41762" y="52534"/>
                  </a:cubicBezTo>
                  <a:cubicBezTo>
                    <a:pt x="41761" y="52534"/>
                    <a:pt x="41761" y="52534"/>
                    <a:pt x="41760" y="52536"/>
                  </a:cubicBezTo>
                  <a:cubicBezTo>
                    <a:pt x="41761" y="52521"/>
                    <a:pt x="41761" y="52505"/>
                    <a:pt x="41761" y="52491"/>
                  </a:cubicBezTo>
                  <a:close/>
                  <a:moveTo>
                    <a:pt x="52789" y="47286"/>
                  </a:moveTo>
                  <a:cubicBezTo>
                    <a:pt x="53415" y="47614"/>
                    <a:pt x="54054" y="47913"/>
                    <a:pt x="54649" y="48298"/>
                  </a:cubicBezTo>
                  <a:cubicBezTo>
                    <a:pt x="55001" y="48528"/>
                    <a:pt x="55356" y="48752"/>
                    <a:pt x="55712" y="48978"/>
                  </a:cubicBezTo>
                  <a:cubicBezTo>
                    <a:pt x="56095" y="49222"/>
                    <a:pt x="56500" y="49426"/>
                    <a:pt x="56922" y="49597"/>
                  </a:cubicBezTo>
                  <a:cubicBezTo>
                    <a:pt x="57271" y="49737"/>
                    <a:pt x="57618" y="49882"/>
                    <a:pt x="57961" y="50034"/>
                  </a:cubicBezTo>
                  <a:cubicBezTo>
                    <a:pt x="58723" y="50369"/>
                    <a:pt x="59457" y="50748"/>
                    <a:pt x="60149" y="51212"/>
                  </a:cubicBezTo>
                  <a:cubicBezTo>
                    <a:pt x="60432" y="51405"/>
                    <a:pt x="60727" y="51581"/>
                    <a:pt x="61025" y="51747"/>
                  </a:cubicBezTo>
                  <a:cubicBezTo>
                    <a:pt x="61834" y="52196"/>
                    <a:pt x="62687" y="52527"/>
                    <a:pt x="63601" y="52679"/>
                  </a:cubicBezTo>
                  <a:cubicBezTo>
                    <a:pt x="63650" y="52686"/>
                    <a:pt x="63699" y="52699"/>
                    <a:pt x="63748" y="52712"/>
                  </a:cubicBezTo>
                  <a:cubicBezTo>
                    <a:pt x="63746" y="52727"/>
                    <a:pt x="63744" y="52741"/>
                    <a:pt x="63743" y="52757"/>
                  </a:cubicBezTo>
                  <a:cubicBezTo>
                    <a:pt x="63670" y="52757"/>
                    <a:pt x="63597" y="52758"/>
                    <a:pt x="63525" y="52758"/>
                  </a:cubicBezTo>
                  <a:cubicBezTo>
                    <a:pt x="63488" y="52758"/>
                    <a:pt x="63452" y="52758"/>
                    <a:pt x="63416" y="52757"/>
                  </a:cubicBezTo>
                  <a:cubicBezTo>
                    <a:pt x="62704" y="52729"/>
                    <a:pt x="62007" y="52614"/>
                    <a:pt x="61330" y="52392"/>
                  </a:cubicBezTo>
                  <a:cubicBezTo>
                    <a:pt x="60627" y="52164"/>
                    <a:pt x="59926" y="51922"/>
                    <a:pt x="59229" y="51675"/>
                  </a:cubicBezTo>
                  <a:cubicBezTo>
                    <a:pt x="58791" y="51520"/>
                    <a:pt x="58371" y="51318"/>
                    <a:pt x="57963" y="51097"/>
                  </a:cubicBezTo>
                  <a:cubicBezTo>
                    <a:pt x="56589" y="50358"/>
                    <a:pt x="55266" y="49530"/>
                    <a:pt x="53943" y="48704"/>
                  </a:cubicBezTo>
                  <a:cubicBezTo>
                    <a:pt x="53494" y="48425"/>
                    <a:pt x="53085" y="48080"/>
                    <a:pt x="52663" y="47760"/>
                  </a:cubicBezTo>
                  <a:cubicBezTo>
                    <a:pt x="52601" y="47714"/>
                    <a:pt x="52547" y="47659"/>
                    <a:pt x="52498" y="47600"/>
                  </a:cubicBezTo>
                  <a:cubicBezTo>
                    <a:pt x="52450" y="47542"/>
                    <a:pt x="52471" y="47427"/>
                    <a:pt x="52536" y="47393"/>
                  </a:cubicBezTo>
                  <a:cubicBezTo>
                    <a:pt x="52614" y="47354"/>
                    <a:pt x="52696" y="47325"/>
                    <a:pt x="52789" y="47286"/>
                  </a:cubicBezTo>
                  <a:close/>
                  <a:moveTo>
                    <a:pt x="25026" y="42582"/>
                  </a:moveTo>
                  <a:lnTo>
                    <a:pt x="25026" y="42582"/>
                  </a:lnTo>
                  <a:cubicBezTo>
                    <a:pt x="24947" y="42690"/>
                    <a:pt x="24911" y="42752"/>
                    <a:pt x="24860" y="42801"/>
                  </a:cubicBezTo>
                  <a:cubicBezTo>
                    <a:pt x="24603" y="43051"/>
                    <a:pt x="24341" y="43294"/>
                    <a:pt x="24082" y="43543"/>
                  </a:cubicBezTo>
                  <a:cubicBezTo>
                    <a:pt x="23391" y="44204"/>
                    <a:pt x="22698" y="44868"/>
                    <a:pt x="22007" y="45531"/>
                  </a:cubicBezTo>
                  <a:cubicBezTo>
                    <a:pt x="21879" y="45656"/>
                    <a:pt x="21752" y="45784"/>
                    <a:pt x="21641" y="45923"/>
                  </a:cubicBezTo>
                  <a:cubicBezTo>
                    <a:pt x="21281" y="46367"/>
                    <a:pt x="20839" y="46712"/>
                    <a:pt x="20349" y="46994"/>
                  </a:cubicBezTo>
                  <a:cubicBezTo>
                    <a:pt x="19818" y="47299"/>
                    <a:pt x="19301" y="47628"/>
                    <a:pt x="18803" y="47990"/>
                  </a:cubicBezTo>
                  <a:cubicBezTo>
                    <a:pt x="18418" y="48269"/>
                    <a:pt x="17977" y="48446"/>
                    <a:pt x="17545" y="48638"/>
                  </a:cubicBezTo>
                  <a:cubicBezTo>
                    <a:pt x="17425" y="48693"/>
                    <a:pt x="17270" y="48694"/>
                    <a:pt x="17133" y="48694"/>
                  </a:cubicBezTo>
                  <a:cubicBezTo>
                    <a:pt x="16828" y="48694"/>
                    <a:pt x="16521" y="48673"/>
                    <a:pt x="16214" y="48667"/>
                  </a:cubicBezTo>
                  <a:cubicBezTo>
                    <a:pt x="16175" y="48666"/>
                    <a:pt x="16136" y="48666"/>
                    <a:pt x="16097" y="48666"/>
                  </a:cubicBezTo>
                  <a:cubicBezTo>
                    <a:pt x="15739" y="48666"/>
                    <a:pt x="15384" y="48697"/>
                    <a:pt x="15036" y="48788"/>
                  </a:cubicBezTo>
                  <a:cubicBezTo>
                    <a:pt x="14542" y="48917"/>
                    <a:pt x="14045" y="49041"/>
                    <a:pt x="13559" y="49193"/>
                  </a:cubicBezTo>
                  <a:cubicBezTo>
                    <a:pt x="13268" y="49284"/>
                    <a:pt x="12980" y="49403"/>
                    <a:pt x="12714" y="49553"/>
                  </a:cubicBezTo>
                  <a:cubicBezTo>
                    <a:pt x="12155" y="49870"/>
                    <a:pt x="11562" y="50096"/>
                    <a:pt x="10956" y="50301"/>
                  </a:cubicBezTo>
                  <a:cubicBezTo>
                    <a:pt x="9631" y="50751"/>
                    <a:pt x="8432" y="51421"/>
                    <a:pt x="7462" y="52442"/>
                  </a:cubicBezTo>
                  <a:cubicBezTo>
                    <a:pt x="7265" y="52648"/>
                    <a:pt x="7063" y="52739"/>
                    <a:pt x="6826" y="52739"/>
                  </a:cubicBezTo>
                  <a:cubicBezTo>
                    <a:pt x="6756" y="52739"/>
                    <a:pt x="6683" y="52732"/>
                    <a:pt x="6607" y="52716"/>
                  </a:cubicBezTo>
                  <a:cubicBezTo>
                    <a:pt x="6268" y="52650"/>
                    <a:pt x="5929" y="52593"/>
                    <a:pt x="5592" y="52515"/>
                  </a:cubicBezTo>
                  <a:cubicBezTo>
                    <a:pt x="5337" y="52457"/>
                    <a:pt x="5086" y="52428"/>
                    <a:pt x="4840" y="52428"/>
                  </a:cubicBezTo>
                  <a:cubicBezTo>
                    <a:pt x="4292" y="52428"/>
                    <a:pt x="3764" y="52570"/>
                    <a:pt x="3254" y="52839"/>
                  </a:cubicBezTo>
                  <a:cubicBezTo>
                    <a:pt x="3017" y="52964"/>
                    <a:pt x="2783" y="53094"/>
                    <a:pt x="2540" y="53212"/>
                  </a:cubicBezTo>
                  <a:cubicBezTo>
                    <a:pt x="2386" y="53286"/>
                    <a:pt x="2226" y="53366"/>
                    <a:pt x="1991" y="53366"/>
                  </a:cubicBezTo>
                  <a:cubicBezTo>
                    <a:pt x="1987" y="53366"/>
                    <a:pt x="1983" y="53366"/>
                    <a:pt x="1979" y="53366"/>
                  </a:cubicBezTo>
                  <a:cubicBezTo>
                    <a:pt x="2219" y="52894"/>
                    <a:pt x="2466" y="52492"/>
                    <a:pt x="2724" y="52099"/>
                  </a:cubicBezTo>
                  <a:cubicBezTo>
                    <a:pt x="3006" y="51666"/>
                    <a:pt x="3354" y="51296"/>
                    <a:pt x="3761" y="50979"/>
                  </a:cubicBezTo>
                  <a:cubicBezTo>
                    <a:pt x="3862" y="50900"/>
                    <a:pt x="3957" y="50860"/>
                    <a:pt x="4082" y="50860"/>
                  </a:cubicBezTo>
                  <a:cubicBezTo>
                    <a:pt x="4090" y="50860"/>
                    <a:pt x="4099" y="50860"/>
                    <a:pt x="4108" y="50861"/>
                  </a:cubicBezTo>
                  <a:cubicBezTo>
                    <a:pt x="4517" y="50877"/>
                    <a:pt x="4925" y="50872"/>
                    <a:pt x="5334" y="50890"/>
                  </a:cubicBezTo>
                  <a:cubicBezTo>
                    <a:pt x="5447" y="50894"/>
                    <a:pt x="5559" y="50896"/>
                    <a:pt x="5671" y="50896"/>
                  </a:cubicBezTo>
                  <a:cubicBezTo>
                    <a:pt x="6172" y="50896"/>
                    <a:pt x="6671" y="50854"/>
                    <a:pt x="7168" y="50791"/>
                  </a:cubicBezTo>
                  <a:cubicBezTo>
                    <a:pt x="7652" y="50731"/>
                    <a:pt x="8120" y="50590"/>
                    <a:pt x="8571" y="50410"/>
                  </a:cubicBezTo>
                  <a:cubicBezTo>
                    <a:pt x="9253" y="50138"/>
                    <a:pt x="9959" y="49980"/>
                    <a:pt x="10682" y="49872"/>
                  </a:cubicBezTo>
                  <a:cubicBezTo>
                    <a:pt x="11802" y="49705"/>
                    <a:pt x="12873" y="49383"/>
                    <a:pt x="13890" y="48875"/>
                  </a:cubicBezTo>
                  <a:cubicBezTo>
                    <a:pt x="14713" y="48463"/>
                    <a:pt x="15524" y="48031"/>
                    <a:pt x="16376" y="47682"/>
                  </a:cubicBezTo>
                  <a:cubicBezTo>
                    <a:pt x="16742" y="47532"/>
                    <a:pt x="17108" y="47380"/>
                    <a:pt x="17474" y="47231"/>
                  </a:cubicBezTo>
                  <a:cubicBezTo>
                    <a:pt x="18131" y="46963"/>
                    <a:pt x="18729" y="46599"/>
                    <a:pt x="19269" y="46139"/>
                  </a:cubicBezTo>
                  <a:cubicBezTo>
                    <a:pt x="19580" y="45873"/>
                    <a:pt x="19888" y="45605"/>
                    <a:pt x="20183" y="45322"/>
                  </a:cubicBezTo>
                  <a:cubicBezTo>
                    <a:pt x="21051" y="44492"/>
                    <a:pt x="22034" y="43835"/>
                    <a:pt x="23126" y="43342"/>
                  </a:cubicBezTo>
                  <a:cubicBezTo>
                    <a:pt x="23648" y="43105"/>
                    <a:pt x="24182" y="42886"/>
                    <a:pt x="24711" y="42663"/>
                  </a:cubicBezTo>
                  <a:cubicBezTo>
                    <a:pt x="24791" y="42632"/>
                    <a:pt x="24880" y="42619"/>
                    <a:pt x="25026" y="42582"/>
                  </a:cubicBezTo>
                  <a:close/>
                  <a:moveTo>
                    <a:pt x="34057" y="50537"/>
                  </a:moveTo>
                  <a:cubicBezTo>
                    <a:pt x="34065" y="50559"/>
                    <a:pt x="34074" y="50580"/>
                    <a:pt x="34083" y="50601"/>
                  </a:cubicBezTo>
                  <a:cubicBezTo>
                    <a:pt x="33930" y="50705"/>
                    <a:pt x="33781" y="50815"/>
                    <a:pt x="33623" y="50913"/>
                  </a:cubicBezTo>
                  <a:cubicBezTo>
                    <a:pt x="33452" y="51016"/>
                    <a:pt x="33277" y="51110"/>
                    <a:pt x="33102" y="51204"/>
                  </a:cubicBezTo>
                  <a:cubicBezTo>
                    <a:pt x="32288" y="51642"/>
                    <a:pt x="31558" y="52191"/>
                    <a:pt x="30926" y="52865"/>
                  </a:cubicBezTo>
                  <a:cubicBezTo>
                    <a:pt x="30661" y="53147"/>
                    <a:pt x="30405" y="53438"/>
                    <a:pt x="30130" y="53710"/>
                  </a:cubicBezTo>
                  <a:cubicBezTo>
                    <a:pt x="29744" y="54090"/>
                    <a:pt x="29346" y="54458"/>
                    <a:pt x="28954" y="54828"/>
                  </a:cubicBezTo>
                  <a:cubicBezTo>
                    <a:pt x="28882" y="54894"/>
                    <a:pt x="28814" y="54971"/>
                    <a:pt x="28680" y="54980"/>
                  </a:cubicBezTo>
                  <a:cubicBezTo>
                    <a:pt x="28662" y="54929"/>
                    <a:pt x="28615" y="54870"/>
                    <a:pt x="28623" y="54818"/>
                  </a:cubicBezTo>
                  <a:cubicBezTo>
                    <a:pt x="28645" y="54666"/>
                    <a:pt x="28671" y="54510"/>
                    <a:pt x="28730" y="54369"/>
                  </a:cubicBezTo>
                  <a:cubicBezTo>
                    <a:pt x="28807" y="54186"/>
                    <a:pt x="28905" y="54012"/>
                    <a:pt x="29014" y="53846"/>
                  </a:cubicBezTo>
                  <a:cubicBezTo>
                    <a:pt x="29320" y="53374"/>
                    <a:pt x="29627" y="52902"/>
                    <a:pt x="29951" y="52440"/>
                  </a:cubicBezTo>
                  <a:cubicBezTo>
                    <a:pt x="30146" y="52162"/>
                    <a:pt x="30376" y="51906"/>
                    <a:pt x="30589" y="51637"/>
                  </a:cubicBezTo>
                  <a:cubicBezTo>
                    <a:pt x="30670" y="51535"/>
                    <a:pt x="30771" y="51494"/>
                    <a:pt x="30904" y="51490"/>
                  </a:cubicBezTo>
                  <a:cubicBezTo>
                    <a:pt x="31349" y="51470"/>
                    <a:pt x="31775" y="51355"/>
                    <a:pt x="32185" y="51182"/>
                  </a:cubicBezTo>
                  <a:cubicBezTo>
                    <a:pt x="32723" y="50955"/>
                    <a:pt x="33277" y="50762"/>
                    <a:pt x="33837" y="50593"/>
                  </a:cubicBezTo>
                  <a:cubicBezTo>
                    <a:pt x="33909" y="50572"/>
                    <a:pt x="33982" y="50554"/>
                    <a:pt x="34057" y="50537"/>
                  </a:cubicBezTo>
                  <a:close/>
                  <a:moveTo>
                    <a:pt x="4815" y="52701"/>
                  </a:moveTo>
                  <a:cubicBezTo>
                    <a:pt x="5026" y="52701"/>
                    <a:pt x="5239" y="52726"/>
                    <a:pt x="5453" y="52774"/>
                  </a:cubicBezTo>
                  <a:cubicBezTo>
                    <a:pt x="5837" y="52861"/>
                    <a:pt x="6226" y="52938"/>
                    <a:pt x="6646" y="53024"/>
                  </a:cubicBezTo>
                  <a:cubicBezTo>
                    <a:pt x="6601" y="53077"/>
                    <a:pt x="6574" y="53127"/>
                    <a:pt x="6530" y="53153"/>
                  </a:cubicBezTo>
                  <a:cubicBezTo>
                    <a:pt x="6040" y="53442"/>
                    <a:pt x="5502" y="53596"/>
                    <a:pt x="4954" y="53729"/>
                  </a:cubicBezTo>
                  <a:cubicBezTo>
                    <a:pt x="3674" y="54040"/>
                    <a:pt x="2410" y="54397"/>
                    <a:pt x="1192" y="54905"/>
                  </a:cubicBezTo>
                  <a:cubicBezTo>
                    <a:pt x="1134" y="54928"/>
                    <a:pt x="1075" y="54947"/>
                    <a:pt x="942" y="54991"/>
                  </a:cubicBezTo>
                  <a:cubicBezTo>
                    <a:pt x="1253" y="54520"/>
                    <a:pt x="1519" y="54115"/>
                    <a:pt x="1776" y="53722"/>
                  </a:cubicBezTo>
                  <a:cubicBezTo>
                    <a:pt x="2054" y="53641"/>
                    <a:pt x="2330" y="53581"/>
                    <a:pt x="2589" y="53480"/>
                  </a:cubicBezTo>
                  <a:cubicBezTo>
                    <a:pt x="2839" y="53382"/>
                    <a:pt x="3066" y="53237"/>
                    <a:pt x="3311" y="53124"/>
                  </a:cubicBezTo>
                  <a:cubicBezTo>
                    <a:pt x="3542" y="53017"/>
                    <a:pt x="3774" y="52909"/>
                    <a:pt x="4015" y="52829"/>
                  </a:cubicBezTo>
                  <a:cubicBezTo>
                    <a:pt x="4280" y="52742"/>
                    <a:pt x="4546" y="52701"/>
                    <a:pt x="4815" y="52701"/>
                  </a:cubicBezTo>
                  <a:close/>
                  <a:moveTo>
                    <a:pt x="40309" y="46813"/>
                  </a:moveTo>
                  <a:cubicBezTo>
                    <a:pt x="40533" y="47182"/>
                    <a:pt x="40733" y="47511"/>
                    <a:pt x="40942" y="47858"/>
                  </a:cubicBezTo>
                  <a:cubicBezTo>
                    <a:pt x="40899" y="47900"/>
                    <a:pt x="40861" y="47955"/>
                    <a:pt x="40808" y="47987"/>
                  </a:cubicBezTo>
                  <a:cubicBezTo>
                    <a:pt x="40546" y="48151"/>
                    <a:pt x="40286" y="48317"/>
                    <a:pt x="40018" y="48470"/>
                  </a:cubicBezTo>
                  <a:cubicBezTo>
                    <a:pt x="39856" y="48563"/>
                    <a:pt x="39680" y="48635"/>
                    <a:pt x="39506" y="48707"/>
                  </a:cubicBezTo>
                  <a:cubicBezTo>
                    <a:pt x="38692" y="49050"/>
                    <a:pt x="38034" y="49595"/>
                    <a:pt x="37492" y="50285"/>
                  </a:cubicBezTo>
                  <a:cubicBezTo>
                    <a:pt x="37327" y="50493"/>
                    <a:pt x="37171" y="50710"/>
                    <a:pt x="37016" y="50926"/>
                  </a:cubicBezTo>
                  <a:cubicBezTo>
                    <a:pt x="36951" y="51016"/>
                    <a:pt x="36881" y="51099"/>
                    <a:pt x="36780" y="51152"/>
                  </a:cubicBezTo>
                  <a:cubicBezTo>
                    <a:pt x="36343" y="51376"/>
                    <a:pt x="35962" y="51679"/>
                    <a:pt x="35612" y="52019"/>
                  </a:cubicBezTo>
                  <a:cubicBezTo>
                    <a:pt x="35159" y="52456"/>
                    <a:pt x="34638" y="52777"/>
                    <a:pt x="34071" y="53039"/>
                  </a:cubicBezTo>
                  <a:cubicBezTo>
                    <a:pt x="33449" y="53327"/>
                    <a:pt x="32832" y="53630"/>
                    <a:pt x="32232" y="53959"/>
                  </a:cubicBezTo>
                  <a:cubicBezTo>
                    <a:pt x="31333" y="54449"/>
                    <a:pt x="30376" y="54785"/>
                    <a:pt x="29407" y="55100"/>
                  </a:cubicBezTo>
                  <a:cubicBezTo>
                    <a:pt x="29301" y="55135"/>
                    <a:pt x="29193" y="55152"/>
                    <a:pt x="29085" y="55175"/>
                  </a:cubicBezTo>
                  <a:cubicBezTo>
                    <a:pt x="29083" y="55175"/>
                    <a:pt x="29081" y="55176"/>
                    <a:pt x="29080" y="55176"/>
                  </a:cubicBezTo>
                  <a:cubicBezTo>
                    <a:pt x="29065" y="55176"/>
                    <a:pt x="29046" y="55160"/>
                    <a:pt x="29028" y="55152"/>
                  </a:cubicBezTo>
                  <a:cubicBezTo>
                    <a:pt x="29018" y="55081"/>
                    <a:pt x="29077" y="55056"/>
                    <a:pt x="29118" y="55026"/>
                  </a:cubicBezTo>
                  <a:cubicBezTo>
                    <a:pt x="29743" y="54526"/>
                    <a:pt x="30299" y="53957"/>
                    <a:pt x="30829" y="53363"/>
                  </a:cubicBezTo>
                  <a:cubicBezTo>
                    <a:pt x="31581" y="52518"/>
                    <a:pt x="32451" y="51830"/>
                    <a:pt x="33461" y="51319"/>
                  </a:cubicBezTo>
                  <a:cubicBezTo>
                    <a:pt x="33840" y="51127"/>
                    <a:pt x="34184" y="50891"/>
                    <a:pt x="34491" y="50596"/>
                  </a:cubicBezTo>
                  <a:cubicBezTo>
                    <a:pt x="34731" y="50365"/>
                    <a:pt x="35001" y="50187"/>
                    <a:pt x="35311" y="50051"/>
                  </a:cubicBezTo>
                  <a:cubicBezTo>
                    <a:pt x="35622" y="49911"/>
                    <a:pt x="35918" y="49730"/>
                    <a:pt x="36202" y="49542"/>
                  </a:cubicBezTo>
                  <a:cubicBezTo>
                    <a:pt x="36737" y="49188"/>
                    <a:pt x="37278" y="48843"/>
                    <a:pt x="37833" y="48519"/>
                  </a:cubicBezTo>
                  <a:cubicBezTo>
                    <a:pt x="38550" y="48101"/>
                    <a:pt x="39249" y="47653"/>
                    <a:pt x="39887" y="47118"/>
                  </a:cubicBezTo>
                  <a:cubicBezTo>
                    <a:pt x="40012" y="47012"/>
                    <a:pt x="40153" y="46924"/>
                    <a:pt x="40309" y="46813"/>
                  </a:cubicBezTo>
                  <a:close/>
                  <a:moveTo>
                    <a:pt x="12512" y="53324"/>
                  </a:moveTo>
                  <a:lnTo>
                    <a:pt x="12512" y="53324"/>
                  </a:lnTo>
                  <a:cubicBezTo>
                    <a:pt x="12454" y="53440"/>
                    <a:pt x="12437" y="53496"/>
                    <a:pt x="12402" y="53541"/>
                  </a:cubicBezTo>
                  <a:cubicBezTo>
                    <a:pt x="12214" y="53784"/>
                    <a:pt x="12040" y="54038"/>
                    <a:pt x="11829" y="54257"/>
                  </a:cubicBezTo>
                  <a:cubicBezTo>
                    <a:pt x="11500" y="54595"/>
                    <a:pt x="11151" y="54915"/>
                    <a:pt x="10797" y="55226"/>
                  </a:cubicBezTo>
                  <a:cubicBezTo>
                    <a:pt x="10437" y="55542"/>
                    <a:pt x="10007" y="55738"/>
                    <a:pt x="9556" y="55891"/>
                  </a:cubicBezTo>
                  <a:cubicBezTo>
                    <a:pt x="9542" y="55896"/>
                    <a:pt x="9527" y="55897"/>
                    <a:pt x="9509" y="55897"/>
                  </a:cubicBezTo>
                  <a:cubicBezTo>
                    <a:pt x="9487" y="55897"/>
                    <a:pt x="9461" y="55895"/>
                    <a:pt x="9427" y="55895"/>
                  </a:cubicBezTo>
                  <a:cubicBezTo>
                    <a:pt x="9421" y="55895"/>
                    <a:pt x="9416" y="55895"/>
                    <a:pt x="9410" y="55895"/>
                  </a:cubicBezTo>
                  <a:cubicBezTo>
                    <a:pt x="9475" y="55821"/>
                    <a:pt x="9518" y="55764"/>
                    <a:pt x="9569" y="55713"/>
                  </a:cubicBezTo>
                  <a:cubicBezTo>
                    <a:pt x="9813" y="55470"/>
                    <a:pt x="10062" y="55231"/>
                    <a:pt x="10305" y="54987"/>
                  </a:cubicBezTo>
                  <a:cubicBezTo>
                    <a:pt x="10899" y="54384"/>
                    <a:pt x="11566" y="53873"/>
                    <a:pt x="12286" y="53429"/>
                  </a:cubicBezTo>
                  <a:cubicBezTo>
                    <a:pt x="12337" y="53399"/>
                    <a:pt x="12395" y="53379"/>
                    <a:pt x="12512" y="53324"/>
                  </a:cubicBezTo>
                  <a:close/>
                  <a:moveTo>
                    <a:pt x="18991" y="48959"/>
                  </a:moveTo>
                  <a:cubicBezTo>
                    <a:pt x="19012" y="48959"/>
                    <a:pt x="19037" y="48986"/>
                    <a:pt x="19066" y="49004"/>
                  </a:cubicBezTo>
                  <a:cubicBezTo>
                    <a:pt x="18365" y="49575"/>
                    <a:pt x="17685" y="50135"/>
                    <a:pt x="16998" y="50687"/>
                  </a:cubicBezTo>
                  <a:cubicBezTo>
                    <a:pt x="15935" y="51541"/>
                    <a:pt x="14991" y="52510"/>
                    <a:pt x="14233" y="53642"/>
                  </a:cubicBezTo>
                  <a:cubicBezTo>
                    <a:pt x="13592" y="54602"/>
                    <a:pt x="12722" y="55294"/>
                    <a:pt x="11742" y="55868"/>
                  </a:cubicBezTo>
                  <a:cubicBezTo>
                    <a:pt x="11440" y="56044"/>
                    <a:pt x="11125" y="56135"/>
                    <a:pt x="10786" y="56135"/>
                  </a:cubicBezTo>
                  <a:cubicBezTo>
                    <a:pt x="10739" y="56135"/>
                    <a:pt x="10691" y="56133"/>
                    <a:pt x="10643" y="56130"/>
                  </a:cubicBezTo>
                  <a:cubicBezTo>
                    <a:pt x="10441" y="56115"/>
                    <a:pt x="10238" y="56098"/>
                    <a:pt x="9981" y="56076"/>
                  </a:cubicBezTo>
                  <a:cubicBezTo>
                    <a:pt x="10068" y="56011"/>
                    <a:pt x="10111" y="55966"/>
                    <a:pt x="10165" y="55942"/>
                  </a:cubicBezTo>
                  <a:cubicBezTo>
                    <a:pt x="10580" y="55764"/>
                    <a:pt x="10938" y="55496"/>
                    <a:pt x="11265" y="55188"/>
                  </a:cubicBezTo>
                  <a:cubicBezTo>
                    <a:pt x="11498" y="54970"/>
                    <a:pt x="11731" y="54753"/>
                    <a:pt x="11959" y="54529"/>
                  </a:cubicBezTo>
                  <a:cubicBezTo>
                    <a:pt x="12324" y="54167"/>
                    <a:pt x="12619" y="53749"/>
                    <a:pt x="12879" y="53306"/>
                  </a:cubicBezTo>
                  <a:cubicBezTo>
                    <a:pt x="13024" y="53061"/>
                    <a:pt x="13203" y="52860"/>
                    <a:pt x="13449" y="52702"/>
                  </a:cubicBezTo>
                  <a:cubicBezTo>
                    <a:pt x="13922" y="52397"/>
                    <a:pt x="14324" y="52000"/>
                    <a:pt x="14725" y="51607"/>
                  </a:cubicBezTo>
                  <a:cubicBezTo>
                    <a:pt x="15192" y="51152"/>
                    <a:pt x="15663" y="50703"/>
                    <a:pt x="16146" y="50268"/>
                  </a:cubicBezTo>
                  <a:cubicBezTo>
                    <a:pt x="16372" y="50063"/>
                    <a:pt x="16622" y="49880"/>
                    <a:pt x="16875" y="49707"/>
                  </a:cubicBezTo>
                  <a:cubicBezTo>
                    <a:pt x="17345" y="49387"/>
                    <a:pt x="17860" y="49172"/>
                    <a:pt x="18424" y="49076"/>
                  </a:cubicBezTo>
                  <a:cubicBezTo>
                    <a:pt x="18612" y="49043"/>
                    <a:pt x="18799" y="48995"/>
                    <a:pt x="18987" y="48959"/>
                  </a:cubicBezTo>
                  <a:cubicBezTo>
                    <a:pt x="18988" y="48959"/>
                    <a:pt x="18990" y="48959"/>
                    <a:pt x="18991" y="48959"/>
                  </a:cubicBezTo>
                  <a:close/>
                  <a:moveTo>
                    <a:pt x="33543" y="53816"/>
                  </a:moveTo>
                  <a:lnTo>
                    <a:pt x="33543" y="53816"/>
                  </a:lnTo>
                  <a:cubicBezTo>
                    <a:pt x="33423" y="54565"/>
                    <a:pt x="33208" y="55298"/>
                    <a:pt x="32887" y="56017"/>
                  </a:cubicBezTo>
                  <a:cubicBezTo>
                    <a:pt x="32846" y="56106"/>
                    <a:pt x="32796" y="56190"/>
                    <a:pt x="32749" y="56277"/>
                  </a:cubicBezTo>
                  <a:cubicBezTo>
                    <a:pt x="32647" y="56237"/>
                    <a:pt x="32670" y="56161"/>
                    <a:pt x="32676" y="56108"/>
                  </a:cubicBezTo>
                  <a:cubicBezTo>
                    <a:pt x="32705" y="55816"/>
                    <a:pt x="32738" y="55525"/>
                    <a:pt x="32778" y="55233"/>
                  </a:cubicBezTo>
                  <a:cubicBezTo>
                    <a:pt x="32813" y="54980"/>
                    <a:pt x="32864" y="54730"/>
                    <a:pt x="32893" y="54476"/>
                  </a:cubicBezTo>
                  <a:cubicBezTo>
                    <a:pt x="32904" y="54361"/>
                    <a:pt x="32907" y="54248"/>
                    <a:pt x="32903" y="54137"/>
                  </a:cubicBezTo>
                  <a:cubicBezTo>
                    <a:pt x="33117" y="54028"/>
                    <a:pt x="33329" y="53923"/>
                    <a:pt x="33543" y="53816"/>
                  </a:cubicBezTo>
                  <a:close/>
                  <a:moveTo>
                    <a:pt x="6438" y="53542"/>
                  </a:moveTo>
                  <a:cubicBezTo>
                    <a:pt x="5850" y="54508"/>
                    <a:pt x="5295" y="55422"/>
                    <a:pt x="4730" y="56355"/>
                  </a:cubicBezTo>
                  <a:cubicBezTo>
                    <a:pt x="4699" y="56363"/>
                    <a:pt x="4668" y="56366"/>
                    <a:pt x="4636" y="56366"/>
                  </a:cubicBezTo>
                  <a:cubicBezTo>
                    <a:pt x="4539" y="56366"/>
                    <a:pt x="4437" y="56336"/>
                    <a:pt x="4339" y="56310"/>
                  </a:cubicBezTo>
                  <a:cubicBezTo>
                    <a:pt x="3946" y="56208"/>
                    <a:pt x="3549" y="56104"/>
                    <a:pt x="3165" y="55970"/>
                  </a:cubicBezTo>
                  <a:cubicBezTo>
                    <a:pt x="2501" y="55743"/>
                    <a:pt x="1839" y="55515"/>
                    <a:pt x="1152" y="55366"/>
                  </a:cubicBezTo>
                  <a:cubicBezTo>
                    <a:pt x="1107" y="55356"/>
                    <a:pt x="1068" y="55325"/>
                    <a:pt x="977" y="55282"/>
                  </a:cubicBezTo>
                  <a:cubicBezTo>
                    <a:pt x="1111" y="55223"/>
                    <a:pt x="1198" y="55179"/>
                    <a:pt x="1286" y="55145"/>
                  </a:cubicBezTo>
                  <a:cubicBezTo>
                    <a:pt x="2523" y="54662"/>
                    <a:pt x="3795" y="54291"/>
                    <a:pt x="5084" y="53979"/>
                  </a:cubicBezTo>
                  <a:cubicBezTo>
                    <a:pt x="5482" y="53882"/>
                    <a:pt x="5872" y="53766"/>
                    <a:pt x="6248" y="53607"/>
                  </a:cubicBezTo>
                  <a:cubicBezTo>
                    <a:pt x="6293" y="53590"/>
                    <a:pt x="6341" y="53575"/>
                    <a:pt x="6438" y="53542"/>
                  </a:cubicBezTo>
                  <a:close/>
                  <a:moveTo>
                    <a:pt x="41235" y="48247"/>
                  </a:moveTo>
                  <a:cubicBezTo>
                    <a:pt x="41399" y="48340"/>
                    <a:pt x="41492" y="48499"/>
                    <a:pt x="41625" y="48609"/>
                  </a:cubicBezTo>
                  <a:cubicBezTo>
                    <a:pt x="41752" y="48715"/>
                    <a:pt x="41882" y="48814"/>
                    <a:pt x="42023" y="48924"/>
                  </a:cubicBezTo>
                  <a:cubicBezTo>
                    <a:pt x="41812" y="49234"/>
                    <a:pt x="41580" y="49510"/>
                    <a:pt x="41331" y="49773"/>
                  </a:cubicBezTo>
                  <a:cubicBezTo>
                    <a:pt x="41224" y="49886"/>
                    <a:pt x="41116" y="49996"/>
                    <a:pt x="41003" y="50103"/>
                  </a:cubicBezTo>
                  <a:cubicBezTo>
                    <a:pt x="40522" y="50564"/>
                    <a:pt x="40112" y="51086"/>
                    <a:pt x="39755" y="51646"/>
                  </a:cubicBezTo>
                  <a:cubicBezTo>
                    <a:pt x="39576" y="51925"/>
                    <a:pt x="39396" y="52204"/>
                    <a:pt x="39217" y="52484"/>
                  </a:cubicBezTo>
                  <a:cubicBezTo>
                    <a:pt x="38840" y="53074"/>
                    <a:pt x="38396" y="53607"/>
                    <a:pt x="37884" y="54086"/>
                  </a:cubicBezTo>
                  <a:cubicBezTo>
                    <a:pt x="37850" y="54116"/>
                    <a:pt x="37820" y="54147"/>
                    <a:pt x="37788" y="54176"/>
                  </a:cubicBezTo>
                  <a:cubicBezTo>
                    <a:pt x="37007" y="54850"/>
                    <a:pt x="36414" y="55671"/>
                    <a:pt x="35922" y="56571"/>
                  </a:cubicBezTo>
                  <a:cubicBezTo>
                    <a:pt x="35807" y="56785"/>
                    <a:pt x="35687" y="56996"/>
                    <a:pt x="35564" y="57207"/>
                  </a:cubicBezTo>
                  <a:cubicBezTo>
                    <a:pt x="35526" y="57272"/>
                    <a:pt x="35476" y="57328"/>
                    <a:pt x="35426" y="57398"/>
                  </a:cubicBezTo>
                  <a:cubicBezTo>
                    <a:pt x="35374" y="57381"/>
                    <a:pt x="35332" y="57370"/>
                    <a:pt x="35293" y="57355"/>
                  </a:cubicBezTo>
                  <a:cubicBezTo>
                    <a:pt x="35195" y="57318"/>
                    <a:pt x="35153" y="57242"/>
                    <a:pt x="35173" y="57145"/>
                  </a:cubicBezTo>
                  <a:cubicBezTo>
                    <a:pt x="35209" y="56960"/>
                    <a:pt x="35238" y="56772"/>
                    <a:pt x="35298" y="56595"/>
                  </a:cubicBezTo>
                  <a:cubicBezTo>
                    <a:pt x="35467" y="56089"/>
                    <a:pt x="35554" y="55566"/>
                    <a:pt x="35612" y="55038"/>
                  </a:cubicBezTo>
                  <a:cubicBezTo>
                    <a:pt x="35648" y="54705"/>
                    <a:pt x="35730" y="54385"/>
                    <a:pt x="35850" y="54076"/>
                  </a:cubicBezTo>
                  <a:cubicBezTo>
                    <a:pt x="36199" y="53176"/>
                    <a:pt x="36667" y="52337"/>
                    <a:pt x="37182" y="51522"/>
                  </a:cubicBezTo>
                  <a:cubicBezTo>
                    <a:pt x="37282" y="51366"/>
                    <a:pt x="37421" y="51244"/>
                    <a:pt x="37502" y="51066"/>
                  </a:cubicBezTo>
                  <a:cubicBezTo>
                    <a:pt x="37578" y="50900"/>
                    <a:pt x="37717" y="50760"/>
                    <a:pt x="37833" y="50611"/>
                  </a:cubicBezTo>
                  <a:cubicBezTo>
                    <a:pt x="38338" y="49961"/>
                    <a:pt x="38948" y="49448"/>
                    <a:pt x="39713" y="49128"/>
                  </a:cubicBezTo>
                  <a:cubicBezTo>
                    <a:pt x="40255" y="48901"/>
                    <a:pt x="40776" y="48634"/>
                    <a:pt x="41235" y="48247"/>
                  </a:cubicBezTo>
                  <a:close/>
                  <a:moveTo>
                    <a:pt x="42308" y="49047"/>
                  </a:moveTo>
                  <a:cubicBezTo>
                    <a:pt x="42316" y="49098"/>
                    <a:pt x="42329" y="49121"/>
                    <a:pt x="42324" y="49140"/>
                  </a:cubicBezTo>
                  <a:cubicBezTo>
                    <a:pt x="42196" y="49506"/>
                    <a:pt x="42143" y="49889"/>
                    <a:pt x="42055" y="50265"/>
                  </a:cubicBezTo>
                  <a:cubicBezTo>
                    <a:pt x="41984" y="50566"/>
                    <a:pt x="41885" y="50862"/>
                    <a:pt x="41767" y="51144"/>
                  </a:cubicBezTo>
                  <a:cubicBezTo>
                    <a:pt x="41548" y="51664"/>
                    <a:pt x="41313" y="52174"/>
                    <a:pt x="41126" y="52706"/>
                  </a:cubicBezTo>
                  <a:cubicBezTo>
                    <a:pt x="41009" y="53042"/>
                    <a:pt x="40821" y="53343"/>
                    <a:pt x="40603" y="53625"/>
                  </a:cubicBezTo>
                  <a:cubicBezTo>
                    <a:pt x="40400" y="53886"/>
                    <a:pt x="40193" y="54147"/>
                    <a:pt x="39981" y="54400"/>
                  </a:cubicBezTo>
                  <a:cubicBezTo>
                    <a:pt x="39625" y="54824"/>
                    <a:pt x="39263" y="55240"/>
                    <a:pt x="38897" y="55657"/>
                  </a:cubicBezTo>
                  <a:cubicBezTo>
                    <a:pt x="38722" y="55855"/>
                    <a:pt x="38534" y="56043"/>
                    <a:pt x="38346" y="56229"/>
                  </a:cubicBezTo>
                  <a:cubicBezTo>
                    <a:pt x="37800" y="56770"/>
                    <a:pt x="37145" y="57125"/>
                    <a:pt x="36419" y="57359"/>
                  </a:cubicBezTo>
                  <a:cubicBezTo>
                    <a:pt x="36264" y="57409"/>
                    <a:pt x="36096" y="57430"/>
                    <a:pt x="35933" y="57457"/>
                  </a:cubicBezTo>
                  <a:cubicBezTo>
                    <a:pt x="35924" y="57458"/>
                    <a:pt x="35915" y="57459"/>
                    <a:pt x="35906" y="57459"/>
                  </a:cubicBezTo>
                  <a:cubicBezTo>
                    <a:pt x="35864" y="57459"/>
                    <a:pt x="35816" y="57447"/>
                    <a:pt x="35753" y="57441"/>
                  </a:cubicBezTo>
                  <a:cubicBezTo>
                    <a:pt x="35782" y="57369"/>
                    <a:pt x="35797" y="57318"/>
                    <a:pt x="35823" y="57272"/>
                  </a:cubicBezTo>
                  <a:cubicBezTo>
                    <a:pt x="36047" y="56892"/>
                    <a:pt x="36270" y="56510"/>
                    <a:pt x="36497" y="56132"/>
                  </a:cubicBezTo>
                  <a:cubicBezTo>
                    <a:pt x="36852" y="55541"/>
                    <a:pt x="37279" y="55009"/>
                    <a:pt x="37792" y="54544"/>
                  </a:cubicBezTo>
                  <a:cubicBezTo>
                    <a:pt x="37949" y="54403"/>
                    <a:pt x="38099" y="54257"/>
                    <a:pt x="38248" y="54109"/>
                  </a:cubicBezTo>
                  <a:cubicBezTo>
                    <a:pt x="38686" y="53682"/>
                    <a:pt x="39065" y="53210"/>
                    <a:pt x="39401" y="52699"/>
                  </a:cubicBezTo>
                  <a:cubicBezTo>
                    <a:pt x="39593" y="52403"/>
                    <a:pt x="39784" y="52103"/>
                    <a:pt x="39973" y="51805"/>
                  </a:cubicBezTo>
                  <a:cubicBezTo>
                    <a:pt x="40326" y="51254"/>
                    <a:pt x="40727" y="50741"/>
                    <a:pt x="41201" y="50290"/>
                  </a:cubicBezTo>
                  <a:cubicBezTo>
                    <a:pt x="41528" y="49974"/>
                    <a:pt x="41830" y="49639"/>
                    <a:pt x="42107" y="49277"/>
                  </a:cubicBezTo>
                  <a:cubicBezTo>
                    <a:pt x="42165" y="49201"/>
                    <a:pt x="42232" y="49133"/>
                    <a:pt x="42308" y="49047"/>
                  </a:cubicBezTo>
                  <a:close/>
                  <a:moveTo>
                    <a:pt x="51144" y="48919"/>
                  </a:moveTo>
                  <a:cubicBezTo>
                    <a:pt x="51218" y="48966"/>
                    <a:pt x="51296" y="49005"/>
                    <a:pt x="51363" y="49057"/>
                  </a:cubicBezTo>
                  <a:cubicBezTo>
                    <a:pt x="51502" y="49166"/>
                    <a:pt x="51632" y="49287"/>
                    <a:pt x="51773" y="49394"/>
                  </a:cubicBezTo>
                  <a:cubicBezTo>
                    <a:pt x="52028" y="49588"/>
                    <a:pt x="52280" y="49792"/>
                    <a:pt x="52550" y="49961"/>
                  </a:cubicBezTo>
                  <a:cubicBezTo>
                    <a:pt x="53105" y="50308"/>
                    <a:pt x="53629" y="50696"/>
                    <a:pt x="54126" y="51121"/>
                  </a:cubicBezTo>
                  <a:cubicBezTo>
                    <a:pt x="55195" y="52035"/>
                    <a:pt x="56273" y="52936"/>
                    <a:pt x="57300" y="53898"/>
                  </a:cubicBezTo>
                  <a:cubicBezTo>
                    <a:pt x="58235" y="54774"/>
                    <a:pt x="59022" y="55768"/>
                    <a:pt x="59709" y="56844"/>
                  </a:cubicBezTo>
                  <a:cubicBezTo>
                    <a:pt x="59780" y="56954"/>
                    <a:pt x="59832" y="57080"/>
                    <a:pt x="59883" y="57200"/>
                  </a:cubicBezTo>
                  <a:cubicBezTo>
                    <a:pt x="59927" y="57308"/>
                    <a:pt x="59916" y="57414"/>
                    <a:pt x="59823" y="57524"/>
                  </a:cubicBezTo>
                  <a:cubicBezTo>
                    <a:pt x="59735" y="57450"/>
                    <a:pt x="59648" y="57383"/>
                    <a:pt x="59569" y="57308"/>
                  </a:cubicBezTo>
                  <a:cubicBezTo>
                    <a:pt x="58841" y="56636"/>
                    <a:pt x="58039" y="56072"/>
                    <a:pt x="57178" y="55583"/>
                  </a:cubicBezTo>
                  <a:cubicBezTo>
                    <a:pt x="56640" y="55275"/>
                    <a:pt x="56114" y="54948"/>
                    <a:pt x="55589" y="54618"/>
                  </a:cubicBezTo>
                  <a:cubicBezTo>
                    <a:pt x="54618" y="54011"/>
                    <a:pt x="53722" y="53314"/>
                    <a:pt x="52930" y="52482"/>
                  </a:cubicBezTo>
                  <a:cubicBezTo>
                    <a:pt x="52593" y="52129"/>
                    <a:pt x="52254" y="51781"/>
                    <a:pt x="51921" y="51426"/>
                  </a:cubicBezTo>
                  <a:cubicBezTo>
                    <a:pt x="51677" y="51167"/>
                    <a:pt x="51462" y="50891"/>
                    <a:pt x="51325" y="50557"/>
                  </a:cubicBezTo>
                  <a:cubicBezTo>
                    <a:pt x="51204" y="50258"/>
                    <a:pt x="51029" y="49989"/>
                    <a:pt x="50835" y="49730"/>
                  </a:cubicBezTo>
                  <a:cubicBezTo>
                    <a:pt x="50729" y="49591"/>
                    <a:pt x="50631" y="49445"/>
                    <a:pt x="50524" y="49293"/>
                  </a:cubicBezTo>
                  <a:cubicBezTo>
                    <a:pt x="50621" y="49186"/>
                    <a:pt x="50739" y="49147"/>
                    <a:pt x="50838" y="49086"/>
                  </a:cubicBezTo>
                  <a:cubicBezTo>
                    <a:pt x="50932" y="49031"/>
                    <a:pt x="51032" y="48981"/>
                    <a:pt x="51144" y="48919"/>
                  </a:cubicBezTo>
                  <a:close/>
                  <a:moveTo>
                    <a:pt x="52115" y="52046"/>
                  </a:moveTo>
                  <a:cubicBezTo>
                    <a:pt x="52156" y="52046"/>
                    <a:pt x="52175" y="52094"/>
                    <a:pt x="52197" y="52116"/>
                  </a:cubicBezTo>
                  <a:cubicBezTo>
                    <a:pt x="52385" y="52304"/>
                    <a:pt x="52569" y="52498"/>
                    <a:pt x="52751" y="52690"/>
                  </a:cubicBezTo>
                  <a:cubicBezTo>
                    <a:pt x="53542" y="53519"/>
                    <a:pt x="54439" y="54219"/>
                    <a:pt x="55408" y="54826"/>
                  </a:cubicBezTo>
                  <a:cubicBezTo>
                    <a:pt x="56018" y="55208"/>
                    <a:pt x="56633" y="55583"/>
                    <a:pt x="57255" y="55942"/>
                  </a:cubicBezTo>
                  <a:cubicBezTo>
                    <a:pt x="58044" y="56397"/>
                    <a:pt x="58762" y="56948"/>
                    <a:pt x="59449" y="57545"/>
                  </a:cubicBezTo>
                  <a:cubicBezTo>
                    <a:pt x="59491" y="57582"/>
                    <a:pt x="59522" y="57625"/>
                    <a:pt x="59559" y="57667"/>
                  </a:cubicBezTo>
                  <a:cubicBezTo>
                    <a:pt x="59564" y="57674"/>
                    <a:pt x="59559" y="57689"/>
                    <a:pt x="59559" y="57712"/>
                  </a:cubicBezTo>
                  <a:cubicBezTo>
                    <a:pt x="59448" y="57754"/>
                    <a:pt x="59337" y="57770"/>
                    <a:pt x="59225" y="57770"/>
                  </a:cubicBezTo>
                  <a:cubicBezTo>
                    <a:pt x="59069" y="57770"/>
                    <a:pt x="58912" y="57739"/>
                    <a:pt x="58756" y="57703"/>
                  </a:cubicBezTo>
                  <a:cubicBezTo>
                    <a:pt x="58529" y="57651"/>
                    <a:pt x="58313" y="57557"/>
                    <a:pt x="58120" y="57427"/>
                  </a:cubicBezTo>
                  <a:cubicBezTo>
                    <a:pt x="57872" y="57261"/>
                    <a:pt x="57624" y="57094"/>
                    <a:pt x="57392" y="56906"/>
                  </a:cubicBezTo>
                  <a:cubicBezTo>
                    <a:pt x="56773" y="56400"/>
                    <a:pt x="56119" y="55949"/>
                    <a:pt x="55425" y="55551"/>
                  </a:cubicBezTo>
                  <a:cubicBezTo>
                    <a:pt x="55270" y="55463"/>
                    <a:pt x="55119" y="55370"/>
                    <a:pt x="54970" y="55279"/>
                  </a:cubicBezTo>
                  <a:cubicBezTo>
                    <a:pt x="53690" y="54489"/>
                    <a:pt x="52768" y="53379"/>
                    <a:pt x="52064" y="52066"/>
                  </a:cubicBezTo>
                  <a:cubicBezTo>
                    <a:pt x="52084" y="52052"/>
                    <a:pt x="52101" y="52046"/>
                    <a:pt x="52115" y="52046"/>
                  </a:cubicBezTo>
                  <a:close/>
                  <a:moveTo>
                    <a:pt x="16313" y="49523"/>
                  </a:moveTo>
                  <a:cubicBezTo>
                    <a:pt x="16255" y="49590"/>
                    <a:pt x="16220" y="49642"/>
                    <a:pt x="16175" y="49678"/>
                  </a:cubicBezTo>
                  <a:cubicBezTo>
                    <a:pt x="15540" y="50196"/>
                    <a:pt x="14946" y="50755"/>
                    <a:pt x="14378" y="51345"/>
                  </a:cubicBezTo>
                  <a:cubicBezTo>
                    <a:pt x="13842" y="51899"/>
                    <a:pt x="13242" y="52372"/>
                    <a:pt x="12574" y="52755"/>
                  </a:cubicBezTo>
                  <a:cubicBezTo>
                    <a:pt x="12042" y="53059"/>
                    <a:pt x="11527" y="53392"/>
                    <a:pt x="11042" y="53769"/>
                  </a:cubicBezTo>
                  <a:cubicBezTo>
                    <a:pt x="10638" y="54083"/>
                    <a:pt x="10254" y="54419"/>
                    <a:pt x="9901" y="54790"/>
                  </a:cubicBezTo>
                  <a:cubicBezTo>
                    <a:pt x="9770" y="54929"/>
                    <a:pt x="9632" y="55064"/>
                    <a:pt x="9496" y="55197"/>
                  </a:cubicBezTo>
                  <a:cubicBezTo>
                    <a:pt x="8932" y="55754"/>
                    <a:pt x="8282" y="56170"/>
                    <a:pt x="7540" y="56443"/>
                  </a:cubicBezTo>
                  <a:cubicBezTo>
                    <a:pt x="7288" y="56535"/>
                    <a:pt x="7041" y="56642"/>
                    <a:pt x="6788" y="56725"/>
                  </a:cubicBezTo>
                  <a:cubicBezTo>
                    <a:pt x="6351" y="56867"/>
                    <a:pt x="5988" y="57117"/>
                    <a:pt x="5662" y="57431"/>
                  </a:cubicBezTo>
                  <a:cubicBezTo>
                    <a:pt x="5542" y="57545"/>
                    <a:pt x="5425" y="57660"/>
                    <a:pt x="5307" y="57774"/>
                  </a:cubicBezTo>
                  <a:cubicBezTo>
                    <a:pt x="5288" y="57757"/>
                    <a:pt x="5272" y="57741"/>
                    <a:pt x="5253" y="57726"/>
                  </a:cubicBezTo>
                  <a:cubicBezTo>
                    <a:pt x="5310" y="57629"/>
                    <a:pt x="5362" y="57530"/>
                    <a:pt x="5424" y="57436"/>
                  </a:cubicBezTo>
                  <a:cubicBezTo>
                    <a:pt x="5686" y="57026"/>
                    <a:pt x="5947" y="56618"/>
                    <a:pt x="6215" y="56213"/>
                  </a:cubicBezTo>
                  <a:cubicBezTo>
                    <a:pt x="6818" y="55298"/>
                    <a:pt x="7517" y="54471"/>
                    <a:pt x="8413" y="53834"/>
                  </a:cubicBezTo>
                  <a:cubicBezTo>
                    <a:pt x="9468" y="53087"/>
                    <a:pt x="10451" y="52254"/>
                    <a:pt x="11462" y="51452"/>
                  </a:cubicBezTo>
                  <a:cubicBezTo>
                    <a:pt x="12014" y="51014"/>
                    <a:pt x="12607" y="50638"/>
                    <a:pt x="13263" y="50373"/>
                  </a:cubicBezTo>
                  <a:cubicBezTo>
                    <a:pt x="13653" y="50217"/>
                    <a:pt x="14056" y="50094"/>
                    <a:pt x="14457" y="49964"/>
                  </a:cubicBezTo>
                  <a:cubicBezTo>
                    <a:pt x="15050" y="49772"/>
                    <a:pt x="15649" y="49592"/>
                    <a:pt x="16313" y="49523"/>
                  </a:cubicBezTo>
                  <a:close/>
                  <a:moveTo>
                    <a:pt x="52109" y="47947"/>
                  </a:moveTo>
                  <a:cubicBezTo>
                    <a:pt x="52188" y="47947"/>
                    <a:pt x="52222" y="48002"/>
                    <a:pt x="52264" y="48038"/>
                  </a:cubicBezTo>
                  <a:cubicBezTo>
                    <a:pt x="52834" y="48534"/>
                    <a:pt x="53447" y="48969"/>
                    <a:pt x="54095" y="49355"/>
                  </a:cubicBezTo>
                  <a:cubicBezTo>
                    <a:pt x="55262" y="50055"/>
                    <a:pt x="56409" y="50791"/>
                    <a:pt x="57608" y="51435"/>
                  </a:cubicBezTo>
                  <a:cubicBezTo>
                    <a:pt x="57686" y="51477"/>
                    <a:pt x="57759" y="51528"/>
                    <a:pt x="57825" y="51585"/>
                  </a:cubicBezTo>
                  <a:cubicBezTo>
                    <a:pt x="58361" y="52055"/>
                    <a:pt x="58893" y="52520"/>
                    <a:pt x="59359" y="53059"/>
                  </a:cubicBezTo>
                  <a:cubicBezTo>
                    <a:pt x="59624" y="53367"/>
                    <a:pt x="59917" y="53656"/>
                    <a:pt x="60217" y="53936"/>
                  </a:cubicBezTo>
                  <a:cubicBezTo>
                    <a:pt x="60626" y="54314"/>
                    <a:pt x="60988" y="54730"/>
                    <a:pt x="61278" y="55204"/>
                  </a:cubicBezTo>
                  <a:cubicBezTo>
                    <a:pt x="61544" y="55638"/>
                    <a:pt x="61818" y="56069"/>
                    <a:pt x="62082" y="56503"/>
                  </a:cubicBezTo>
                  <a:cubicBezTo>
                    <a:pt x="62295" y="56845"/>
                    <a:pt x="62421" y="57221"/>
                    <a:pt x="62490" y="57618"/>
                  </a:cubicBezTo>
                  <a:cubicBezTo>
                    <a:pt x="62512" y="57745"/>
                    <a:pt x="62495" y="57861"/>
                    <a:pt x="62447" y="57974"/>
                  </a:cubicBezTo>
                  <a:cubicBezTo>
                    <a:pt x="62435" y="58001"/>
                    <a:pt x="62401" y="58017"/>
                    <a:pt x="62357" y="58056"/>
                  </a:cubicBezTo>
                  <a:cubicBezTo>
                    <a:pt x="62241" y="57884"/>
                    <a:pt x="62129" y="57725"/>
                    <a:pt x="62023" y="57557"/>
                  </a:cubicBezTo>
                  <a:cubicBezTo>
                    <a:pt x="61667" y="56981"/>
                    <a:pt x="61280" y="56429"/>
                    <a:pt x="60831" y="55920"/>
                  </a:cubicBezTo>
                  <a:cubicBezTo>
                    <a:pt x="60474" y="55513"/>
                    <a:pt x="60101" y="55117"/>
                    <a:pt x="59737" y="54717"/>
                  </a:cubicBezTo>
                  <a:cubicBezTo>
                    <a:pt x="59536" y="54495"/>
                    <a:pt x="59334" y="54273"/>
                    <a:pt x="59139" y="54047"/>
                  </a:cubicBezTo>
                  <a:cubicBezTo>
                    <a:pt x="58655" y="53487"/>
                    <a:pt x="58170" y="52925"/>
                    <a:pt x="57690" y="52361"/>
                  </a:cubicBezTo>
                  <a:cubicBezTo>
                    <a:pt x="57086" y="51652"/>
                    <a:pt x="56362" y="51095"/>
                    <a:pt x="55537" y="50670"/>
                  </a:cubicBezTo>
                  <a:cubicBezTo>
                    <a:pt x="55242" y="50518"/>
                    <a:pt x="54948" y="50365"/>
                    <a:pt x="54653" y="50211"/>
                  </a:cubicBezTo>
                  <a:cubicBezTo>
                    <a:pt x="53816" y="49773"/>
                    <a:pt x="53042" y="49241"/>
                    <a:pt x="52309" y="48648"/>
                  </a:cubicBezTo>
                  <a:cubicBezTo>
                    <a:pt x="52164" y="48529"/>
                    <a:pt x="52015" y="48414"/>
                    <a:pt x="51899" y="48250"/>
                  </a:cubicBezTo>
                  <a:cubicBezTo>
                    <a:pt x="51964" y="48142"/>
                    <a:pt x="52024" y="48039"/>
                    <a:pt x="52079" y="47950"/>
                  </a:cubicBezTo>
                  <a:cubicBezTo>
                    <a:pt x="52089" y="47948"/>
                    <a:pt x="52100" y="47947"/>
                    <a:pt x="52109" y="47947"/>
                  </a:cubicBezTo>
                  <a:close/>
                  <a:moveTo>
                    <a:pt x="51730" y="48488"/>
                  </a:moveTo>
                  <a:cubicBezTo>
                    <a:pt x="51766" y="48509"/>
                    <a:pt x="51797" y="48524"/>
                    <a:pt x="51820" y="48545"/>
                  </a:cubicBezTo>
                  <a:cubicBezTo>
                    <a:pt x="52666" y="49355"/>
                    <a:pt x="53636" y="49987"/>
                    <a:pt x="54670" y="50528"/>
                  </a:cubicBezTo>
                  <a:cubicBezTo>
                    <a:pt x="54945" y="50670"/>
                    <a:pt x="55220" y="50812"/>
                    <a:pt x="55495" y="50956"/>
                  </a:cubicBezTo>
                  <a:cubicBezTo>
                    <a:pt x="56228" y="51341"/>
                    <a:pt x="56874" y="51834"/>
                    <a:pt x="57417" y="52462"/>
                  </a:cubicBezTo>
                  <a:cubicBezTo>
                    <a:pt x="57916" y="53039"/>
                    <a:pt x="58409" y="53620"/>
                    <a:pt x="58914" y="54194"/>
                  </a:cubicBezTo>
                  <a:cubicBezTo>
                    <a:pt x="59359" y="54701"/>
                    <a:pt x="59807" y="55207"/>
                    <a:pt x="60267" y="55699"/>
                  </a:cubicBezTo>
                  <a:cubicBezTo>
                    <a:pt x="60823" y="56289"/>
                    <a:pt x="61313" y="56928"/>
                    <a:pt x="61741" y="57615"/>
                  </a:cubicBezTo>
                  <a:cubicBezTo>
                    <a:pt x="61842" y="57778"/>
                    <a:pt x="61949" y="57945"/>
                    <a:pt x="62071" y="58137"/>
                  </a:cubicBezTo>
                  <a:cubicBezTo>
                    <a:pt x="62013" y="58137"/>
                    <a:pt x="61970" y="58142"/>
                    <a:pt x="61934" y="58142"/>
                  </a:cubicBezTo>
                  <a:cubicBezTo>
                    <a:pt x="61914" y="58142"/>
                    <a:pt x="61896" y="58141"/>
                    <a:pt x="61878" y="58136"/>
                  </a:cubicBezTo>
                  <a:cubicBezTo>
                    <a:pt x="61371" y="57987"/>
                    <a:pt x="60852" y="57878"/>
                    <a:pt x="60345" y="57689"/>
                  </a:cubicBezTo>
                  <a:cubicBezTo>
                    <a:pt x="60345" y="57634"/>
                    <a:pt x="60335" y="57589"/>
                    <a:pt x="60347" y="57551"/>
                  </a:cubicBezTo>
                  <a:cubicBezTo>
                    <a:pt x="60419" y="57313"/>
                    <a:pt x="60366" y="57091"/>
                    <a:pt x="60264" y="56876"/>
                  </a:cubicBezTo>
                  <a:cubicBezTo>
                    <a:pt x="60217" y="56777"/>
                    <a:pt x="60162" y="56681"/>
                    <a:pt x="60101" y="56587"/>
                  </a:cubicBezTo>
                  <a:cubicBezTo>
                    <a:pt x="59378" y="55454"/>
                    <a:pt x="58545" y="54417"/>
                    <a:pt x="57558" y="53497"/>
                  </a:cubicBezTo>
                  <a:cubicBezTo>
                    <a:pt x="56432" y="52449"/>
                    <a:pt x="55252" y="51465"/>
                    <a:pt x="54077" y="50473"/>
                  </a:cubicBezTo>
                  <a:cubicBezTo>
                    <a:pt x="53697" y="50151"/>
                    <a:pt x="53286" y="49870"/>
                    <a:pt x="52862" y="49608"/>
                  </a:cubicBezTo>
                  <a:cubicBezTo>
                    <a:pt x="52408" y="49331"/>
                    <a:pt x="52002" y="48992"/>
                    <a:pt x="51580" y="48668"/>
                  </a:cubicBezTo>
                  <a:cubicBezTo>
                    <a:pt x="51600" y="48626"/>
                    <a:pt x="51609" y="48592"/>
                    <a:pt x="51629" y="48570"/>
                  </a:cubicBezTo>
                  <a:cubicBezTo>
                    <a:pt x="51658" y="48540"/>
                    <a:pt x="51695" y="48515"/>
                    <a:pt x="51730" y="48488"/>
                  </a:cubicBezTo>
                  <a:close/>
                  <a:moveTo>
                    <a:pt x="15940" y="49102"/>
                  </a:moveTo>
                  <a:cubicBezTo>
                    <a:pt x="16081" y="49102"/>
                    <a:pt x="16223" y="49110"/>
                    <a:pt x="16369" y="49115"/>
                  </a:cubicBezTo>
                  <a:cubicBezTo>
                    <a:pt x="16301" y="49241"/>
                    <a:pt x="16191" y="49248"/>
                    <a:pt x="16096" y="49263"/>
                  </a:cubicBezTo>
                  <a:cubicBezTo>
                    <a:pt x="15257" y="49383"/>
                    <a:pt x="14463" y="49672"/>
                    <a:pt x="13660" y="49929"/>
                  </a:cubicBezTo>
                  <a:cubicBezTo>
                    <a:pt x="12924" y="50167"/>
                    <a:pt x="12244" y="50517"/>
                    <a:pt x="11630" y="50985"/>
                  </a:cubicBezTo>
                  <a:cubicBezTo>
                    <a:pt x="11102" y="51386"/>
                    <a:pt x="10593" y="51812"/>
                    <a:pt x="10071" y="52223"/>
                  </a:cubicBezTo>
                  <a:cubicBezTo>
                    <a:pt x="9648" y="52554"/>
                    <a:pt x="9220" y="52878"/>
                    <a:pt x="8795" y="53205"/>
                  </a:cubicBezTo>
                  <a:cubicBezTo>
                    <a:pt x="8705" y="53276"/>
                    <a:pt x="8610" y="53341"/>
                    <a:pt x="8516" y="53408"/>
                  </a:cubicBezTo>
                  <a:cubicBezTo>
                    <a:pt x="7456" y="54154"/>
                    <a:pt x="6600" y="55091"/>
                    <a:pt x="5907" y="56180"/>
                  </a:cubicBezTo>
                  <a:cubicBezTo>
                    <a:pt x="5489" y="56838"/>
                    <a:pt x="5074" y="57496"/>
                    <a:pt x="4656" y="58154"/>
                  </a:cubicBezTo>
                  <a:cubicBezTo>
                    <a:pt x="4534" y="58347"/>
                    <a:pt x="4404" y="58535"/>
                    <a:pt x="4280" y="58723"/>
                  </a:cubicBezTo>
                  <a:lnTo>
                    <a:pt x="4215" y="58679"/>
                  </a:lnTo>
                  <a:cubicBezTo>
                    <a:pt x="4265" y="58549"/>
                    <a:pt x="4315" y="58419"/>
                    <a:pt x="4365" y="58289"/>
                  </a:cubicBezTo>
                  <a:cubicBezTo>
                    <a:pt x="4822" y="57104"/>
                    <a:pt x="5414" y="55989"/>
                    <a:pt x="6096" y="54920"/>
                  </a:cubicBezTo>
                  <a:cubicBezTo>
                    <a:pt x="6378" y="54479"/>
                    <a:pt x="6669" y="54044"/>
                    <a:pt x="6977" y="53620"/>
                  </a:cubicBezTo>
                  <a:cubicBezTo>
                    <a:pt x="7331" y="53133"/>
                    <a:pt x="7764" y="52715"/>
                    <a:pt x="8214" y="52316"/>
                  </a:cubicBezTo>
                  <a:cubicBezTo>
                    <a:pt x="9060" y="51565"/>
                    <a:pt x="10050" y="51072"/>
                    <a:pt x="11106" y="50703"/>
                  </a:cubicBezTo>
                  <a:cubicBezTo>
                    <a:pt x="11709" y="50492"/>
                    <a:pt x="12308" y="50278"/>
                    <a:pt x="12863" y="49954"/>
                  </a:cubicBezTo>
                  <a:cubicBezTo>
                    <a:pt x="13196" y="49762"/>
                    <a:pt x="13556" y="49627"/>
                    <a:pt x="13928" y="49532"/>
                  </a:cubicBezTo>
                  <a:cubicBezTo>
                    <a:pt x="14472" y="49393"/>
                    <a:pt x="15005" y="49214"/>
                    <a:pt x="15562" y="49128"/>
                  </a:cubicBezTo>
                  <a:cubicBezTo>
                    <a:pt x="15689" y="49108"/>
                    <a:pt x="15814" y="49102"/>
                    <a:pt x="15940" y="49102"/>
                  </a:cubicBezTo>
                  <a:close/>
                  <a:moveTo>
                    <a:pt x="32621" y="54281"/>
                  </a:moveTo>
                  <a:cubicBezTo>
                    <a:pt x="32615" y="54380"/>
                    <a:pt x="32606" y="54479"/>
                    <a:pt x="32598" y="54578"/>
                  </a:cubicBezTo>
                  <a:cubicBezTo>
                    <a:pt x="32579" y="54779"/>
                    <a:pt x="32543" y="54981"/>
                    <a:pt x="32505" y="55182"/>
                  </a:cubicBezTo>
                  <a:cubicBezTo>
                    <a:pt x="32415" y="55673"/>
                    <a:pt x="32372" y="56169"/>
                    <a:pt x="32424" y="56668"/>
                  </a:cubicBezTo>
                  <a:cubicBezTo>
                    <a:pt x="32441" y="56831"/>
                    <a:pt x="32401" y="56965"/>
                    <a:pt x="32317" y="57101"/>
                  </a:cubicBezTo>
                  <a:cubicBezTo>
                    <a:pt x="32177" y="57328"/>
                    <a:pt x="32046" y="57564"/>
                    <a:pt x="31909" y="57796"/>
                  </a:cubicBezTo>
                  <a:cubicBezTo>
                    <a:pt x="31549" y="58400"/>
                    <a:pt x="31234" y="59026"/>
                    <a:pt x="30979" y="59682"/>
                  </a:cubicBezTo>
                  <a:cubicBezTo>
                    <a:pt x="30940" y="59786"/>
                    <a:pt x="30887" y="59883"/>
                    <a:pt x="30839" y="59984"/>
                  </a:cubicBezTo>
                  <a:cubicBezTo>
                    <a:pt x="30742" y="59702"/>
                    <a:pt x="30777" y="59436"/>
                    <a:pt x="30819" y="59172"/>
                  </a:cubicBezTo>
                  <a:cubicBezTo>
                    <a:pt x="30862" y="58896"/>
                    <a:pt x="30918" y="58619"/>
                    <a:pt x="30978" y="58347"/>
                  </a:cubicBezTo>
                  <a:cubicBezTo>
                    <a:pt x="31135" y="57621"/>
                    <a:pt x="31137" y="56903"/>
                    <a:pt x="30929" y="56187"/>
                  </a:cubicBezTo>
                  <a:cubicBezTo>
                    <a:pt x="30829" y="55845"/>
                    <a:pt x="30778" y="55492"/>
                    <a:pt x="30735" y="55137"/>
                  </a:cubicBezTo>
                  <a:cubicBezTo>
                    <a:pt x="30777" y="55122"/>
                    <a:pt x="30820" y="55108"/>
                    <a:pt x="30862" y="55093"/>
                  </a:cubicBezTo>
                  <a:cubicBezTo>
                    <a:pt x="31203" y="54964"/>
                    <a:pt x="31543" y="54828"/>
                    <a:pt x="31869" y="54664"/>
                  </a:cubicBezTo>
                  <a:cubicBezTo>
                    <a:pt x="32120" y="54537"/>
                    <a:pt x="32369" y="54409"/>
                    <a:pt x="32621" y="54281"/>
                  </a:cubicBezTo>
                  <a:close/>
                  <a:moveTo>
                    <a:pt x="52421" y="53551"/>
                  </a:moveTo>
                  <a:cubicBezTo>
                    <a:pt x="52463" y="53597"/>
                    <a:pt x="52508" y="53641"/>
                    <a:pt x="52544" y="53690"/>
                  </a:cubicBezTo>
                  <a:cubicBezTo>
                    <a:pt x="53056" y="54380"/>
                    <a:pt x="53664" y="54977"/>
                    <a:pt x="54381" y="55447"/>
                  </a:cubicBezTo>
                  <a:cubicBezTo>
                    <a:pt x="54763" y="55693"/>
                    <a:pt x="55006" y="56025"/>
                    <a:pt x="55187" y="56429"/>
                  </a:cubicBezTo>
                  <a:cubicBezTo>
                    <a:pt x="55492" y="57109"/>
                    <a:pt x="55683" y="57819"/>
                    <a:pt x="55830" y="58548"/>
                  </a:cubicBezTo>
                  <a:cubicBezTo>
                    <a:pt x="55942" y="59106"/>
                    <a:pt x="55991" y="59663"/>
                    <a:pt x="55949" y="60228"/>
                  </a:cubicBezTo>
                  <a:cubicBezTo>
                    <a:pt x="55946" y="60280"/>
                    <a:pt x="55936" y="60331"/>
                    <a:pt x="55931" y="60379"/>
                  </a:cubicBezTo>
                  <a:cubicBezTo>
                    <a:pt x="55917" y="60383"/>
                    <a:pt x="55905" y="60385"/>
                    <a:pt x="55895" y="60385"/>
                  </a:cubicBezTo>
                  <a:cubicBezTo>
                    <a:pt x="55848" y="60385"/>
                    <a:pt x="55835" y="60348"/>
                    <a:pt x="55823" y="60315"/>
                  </a:cubicBezTo>
                  <a:cubicBezTo>
                    <a:pt x="55593" y="59601"/>
                    <a:pt x="55208" y="58970"/>
                    <a:pt x="54764" y="58374"/>
                  </a:cubicBezTo>
                  <a:cubicBezTo>
                    <a:pt x="54685" y="58267"/>
                    <a:pt x="54615" y="58154"/>
                    <a:pt x="54536" y="58049"/>
                  </a:cubicBezTo>
                  <a:cubicBezTo>
                    <a:pt x="53807" y="57088"/>
                    <a:pt x="53280" y="56021"/>
                    <a:pt x="52847" y="54905"/>
                  </a:cubicBezTo>
                  <a:cubicBezTo>
                    <a:pt x="52715" y="54565"/>
                    <a:pt x="52595" y="54220"/>
                    <a:pt x="52475" y="53878"/>
                  </a:cubicBezTo>
                  <a:cubicBezTo>
                    <a:pt x="52439" y="53776"/>
                    <a:pt x="52413" y="53671"/>
                    <a:pt x="52384" y="53568"/>
                  </a:cubicBezTo>
                  <a:cubicBezTo>
                    <a:pt x="52397" y="53562"/>
                    <a:pt x="52410" y="53555"/>
                    <a:pt x="52421" y="53551"/>
                  </a:cubicBezTo>
                  <a:close/>
                  <a:moveTo>
                    <a:pt x="31280" y="47144"/>
                  </a:moveTo>
                  <a:cubicBezTo>
                    <a:pt x="31196" y="47216"/>
                    <a:pt x="31160" y="47252"/>
                    <a:pt x="31118" y="47281"/>
                  </a:cubicBezTo>
                  <a:cubicBezTo>
                    <a:pt x="30357" y="47818"/>
                    <a:pt x="29657" y="48433"/>
                    <a:pt x="28976" y="49063"/>
                  </a:cubicBezTo>
                  <a:cubicBezTo>
                    <a:pt x="28750" y="49273"/>
                    <a:pt x="28542" y="49506"/>
                    <a:pt x="28346" y="49744"/>
                  </a:cubicBezTo>
                  <a:cubicBezTo>
                    <a:pt x="28221" y="49896"/>
                    <a:pt x="28123" y="50074"/>
                    <a:pt x="28027" y="50248"/>
                  </a:cubicBezTo>
                  <a:cubicBezTo>
                    <a:pt x="27954" y="50384"/>
                    <a:pt x="27915" y="50533"/>
                    <a:pt x="27912" y="50692"/>
                  </a:cubicBezTo>
                  <a:cubicBezTo>
                    <a:pt x="27904" y="50956"/>
                    <a:pt x="28016" y="51140"/>
                    <a:pt x="28257" y="51241"/>
                  </a:cubicBezTo>
                  <a:cubicBezTo>
                    <a:pt x="28377" y="51292"/>
                    <a:pt x="28507" y="51328"/>
                    <a:pt x="28636" y="51357"/>
                  </a:cubicBezTo>
                  <a:cubicBezTo>
                    <a:pt x="28960" y="51428"/>
                    <a:pt x="29288" y="51461"/>
                    <a:pt x="29618" y="51478"/>
                  </a:cubicBezTo>
                  <a:cubicBezTo>
                    <a:pt x="29612" y="51509"/>
                    <a:pt x="29605" y="51541"/>
                    <a:pt x="29599" y="51571"/>
                  </a:cubicBezTo>
                  <a:cubicBezTo>
                    <a:pt x="29578" y="51678"/>
                    <a:pt x="29540" y="51762"/>
                    <a:pt x="29469" y="51840"/>
                  </a:cubicBezTo>
                  <a:cubicBezTo>
                    <a:pt x="29325" y="52000"/>
                    <a:pt x="29180" y="52164"/>
                    <a:pt x="29038" y="52329"/>
                  </a:cubicBezTo>
                  <a:cubicBezTo>
                    <a:pt x="28795" y="52608"/>
                    <a:pt x="28545" y="52883"/>
                    <a:pt x="28312" y="53171"/>
                  </a:cubicBezTo>
                  <a:cubicBezTo>
                    <a:pt x="27936" y="53635"/>
                    <a:pt x="27693" y="54167"/>
                    <a:pt x="27556" y="54747"/>
                  </a:cubicBezTo>
                  <a:cubicBezTo>
                    <a:pt x="27512" y="54933"/>
                    <a:pt x="27481" y="55123"/>
                    <a:pt x="27440" y="55310"/>
                  </a:cubicBezTo>
                  <a:cubicBezTo>
                    <a:pt x="27378" y="55583"/>
                    <a:pt x="27336" y="55865"/>
                    <a:pt x="27241" y="56127"/>
                  </a:cubicBezTo>
                  <a:cubicBezTo>
                    <a:pt x="26977" y="56848"/>
                    <a:pt x="26930" y="57593"/>
                    <a:pt x="26927" y="58352"/>
                  </a:cubicBezTo>
                  <a:cubicBezTo>
                    <a:pt x="26922" y="58964"/>
                    <a:pt x="26880" y="59576"/>
                    <a:pt x="26854" y="60189"/>
                  </a:cubicBezTo>
                  <a:cubicBezTo>
                    <a:pt x="26852" y="60237"/>
                    <a:pt x="26837" y="60288"/>
                    <a:pt x="26820" y="60392"/>
                  </a:cubicBezTo>
                  <a:cubicBezTo>
                    <a:pt x="26750" y="60337"/>
                    <a:pt x="26717" y="60321"/>
                    <a:pt x="26698" y="60293"/>
                  </a:cubicBezTo>
                  <a:cubicBezTo>
                    <a:pt x="26133" y="59469"/>
                    <a:pt x="25763" y="58565"/>
                    <a:pt x="25644" y="57569"/>
                  </a:cubicBezTo>
                  <a:cubicBezTo>
                    <a:pt x="25560" y="56845"/>
                    <a:pt x="25505" y="56119"/>
                    <a:pt x="25446" y="55395"/>
                  </a:cubicBezTo>
                  <a:cubicBezTo>
                    <a:pt x="25418" y="55062"/>
                    <a:pt x="25431" y="54724"/>
                    <a:pt x="25533" y="54407"/>
                  </a:cubicBezTo>
                  <a:cubicBezTo>
                    <a:pt x="25722" y="53811"/>
                    <a:pt x="25943" y="53223"/>
                    <a:pt x="26342" y="52727"/>
                  </a:cubicBezTo>
                  <a:cubicBezTo>
                    <a:pt x="26486" y="52554"/>
                    <a:pt x="26620" y="52382"/>
                    <a:pt x="26763" y="52222"/>
                  </a:cubicBezTo>
                  <a:cubicBezTo>
                    <a:pt x="27167" y="51766"/>
                    <a:pt x="27469" y="51251"/>
                    <a:pt x="27667" y="50676"/>
                  </a:cubicBezTo>
                  <a:cubicBezTo>
                    <a:pt x="27884" y="50048"/>
                    <a:pt x="28081" y="49415"/>
                    <a:pt x="28289" y="48785"/>
                  </a:cubicBezTo>
                  <a:cubicBezTo>
                    <a:pt x="28463" y="48262"/>
                    <a:pt x="28636" y="47740"/>
                    <a:pt x="28818" y="47221"/>
                  </a:cubicBezTo>
                  <a:cubicBezTo>
                    <a:pt x="29039" y="47232"/>
                    <a:pt x="29260" y="47239"/>
                    <a:pt x="29480" y="47239"/>
                  </a:cubicBezTo>
                  <a:cubicBezTo>
                    <a:pt x="29799" y="47239"/>
                    <a:pt x="30117" y="47226"/>
                    <a:pt x="30437" y="47197"/>
                  </a:cubicBezTo>
                  <a:cubicBezTo>
                    <a:pt x="30697" y="47174"/>
                    <a:pt x="30957" y="47163"/>
                    <a:pt x="31280" y="47144"/>
                  </a:cubicBezTo>
                  <a:close/>
                  <a:moveTo>
                    <a:pt x="50034" y="49446"/>
                  </a:moveTo>
                  <a:cubicBezTo>
                    <a:pt x="50081" y="49503"/>
                    <a:pt x="50132" y="49558"/>
                    <a:pt x="50178" y="49619"/>
                  </a:cubicBezTo>
                  <a:cubicBezTo>
                    <a:pt x="50574" y="50128"/>
                    <a:pt x="50900" y="50676"/>
                    <a:pt x="51147" y="51272"/>
                  </a:cubicBezTo>
                  <a:cubicBezTo>
                    <a:pt x="51246" y="51507"/>
                    <a:pt x="51354" y="51739"/>
                    <a:pt x="51480" y="51959"/>
                  </a:cubicBezTo>
                  <a:cubicBezTo>
                    <a:pt x="51740" y="52414"/>
                    <a:pt x="51912" y="52903"/>
                    <a:pt x="52051" y="53403"/>
                  </a:cubicBezTo>
                  <a:cubicBezTo>
                    <a:pt x="52320" y="54377"/>
                    <a:pt x="52696" y="55307"/>
                    <a:pt x="53126" y="56218"/>
                  </a:cubicBezTo>
                  <a:cubicBezTo>
                    <a:pt x="53379" y="56760"/>
                    <a:pt x="53669" y="57279"/>
                    <a:pt x="54017" y="57770"/>
                  </a:cubicBezTo>
                  <a:cubicBezTo>
                    <a:pt x="54278" y="58140"/>
                    <a:pt x="54536" y="58513"/>
                    <a:pt x="54799" y="58883"/>
                  </a:cubicBezTo>
                  <a:cubicBezTo>
                    <a:pt x="55169" y="59410"/>
                    <a:pt x="55441" y="59990"/>
                    <a:pt x="55657" y="60596"/>
                  </a:cubicBezTo>
                  <a:cubicBezTo>
                    <a:pt x="55668" y="60633"/>
                    <a:pt x="55667" y="60677"/>
                    <a:pt x="55673" y="60726"/>
                  </a:cubicBezTo>
                  <a:cubicBezTo>
                    <a:pt x="55524" y="60703"/>
                    <a:pt x="55437" y="60610"/>
                    <a:pt x="55356" y="60525"/>
                  </a:cubicBezTo>
                  <a:cubicBezTo>
                    <a:pt x="55158" y="60319"/>
                    <a:pt x="54960" y="60107"/>
                    <a:pt x="54777" y="59887"/>
                  </a:cubicBezTo>
                  <a:cubicBezTo>
                    <a:pt x="54022" y="58970"/>
                    <a:pt x="53418" y="57952"/>
                    <a:pt x="52815" y="56934"/>
                  </a:cubicBezTo>
                  <a:cubicBezTo>
                    <a:pt x="52612" y="56592"/>
                    <a:pt x="52420" y="56242"/>
                    <a:pt x="52229" y="55895"/>
                  </a:cubicBezTo>
                  <a:cubicBezTo>
                    <a:pt x="52181" y="55808"/>
                    <a:pt x="52132" y="55716"/>
                    <a:pt x="52115" y="55622"/>
                  </a:cubicBezTo>
                  <a:cubicBezTo>
                    <a:pt x="52060" y="55336"/>
                    <a:pt x="51940" y="55074"/>
                    <a:pt x="51824" y="54813"/>
                  </a:cubicBezTo>
                  <a:cubicBezTo>
                    <a:pt x="51648" y="54420"/>
                    <a:pt x="51473" y="54025"/>
                    <a:pt x="51286" y="53636"/>
                  </a:cubicBezTo>
                  <a:cubicBezTo>
                    <a:pt x="51105" y="53259"/>
                    <a:pt x="50913" y="52884"/>
                    <a:pt x="50719" y="52512"/>
                  </a:cubicBezTo>
                  <a:cubicBezTo>
                    <a:pt x="50465" y="52022"/>
                    <a:pt x="50204" y="51535"/>
                    <a:pt x="49948" y="51045"/>
                  </a:cubicBezTo>
                  <a:cubicBezTo>
                    <a:pt x="49723" y="50609"/>
                    <a:pt x="49597" y="50141"/>
                    <a:pt x="49514" y="49658"/>
                  </a:cubicBezTo>
                  <a:cubicBezTo>
                    <a:pt x="49511" y="49637"/>
                    <a:pt x="49520" y="49614"/>
                    <a:pt x="49527" y="49569"/>
                  </a:cubicBezTo>
                  <a:cubicBezTo>
                    <a:pt x="49569" y="49549"/>
                    <a:pt x="49598" y="49530"/>
                    <a:pt x="49629" y="49522"/>
                  </a:cubicBezTo>
                  <a:cubicBezTo>
                    <a:pt x="49759" y="49496"/>
                    <a:pt x="49889" y="49474"/>
                    <a:pt x="50034" y="49446"/>
                  </a:cubicBezTo>
                  <a:close/>
                  <a:moveTo>
                    <a:pt x="36162" y="52175"/>
                  </a:moveTo>
                  <a:cubicBezTo>
                    <a:pt x="36177" y="52175"/>
                    <a:pt x="36194" y="52184"/>
                    <a:pt x="36213" y="52210"/>
                  </a:cubicBezTo>
                  <a:cubicBezTo>
                    <a:pt x="36164" y="52303"/>
                    <a:pt x="36112" y="52398"/>
                    <a:pt x="36064" y="52498"/>
                  </a:cubicBezTo>
                  <a:cubicBezTo>
                    <a:pt x="35860" y="52929"/>
                    <a:pt x="35651" y="53354"/>
                    <a:pt x="35460" y="53788"/>
                  </a:cubicBezTo>
                  <a:cubicBezTo>
                    <a:pt x="35295" y="54164"/>
                    <a:pt x="35185" y="54559"/>
                    <a:pt x="35144" y="54971"/>
                  </a:cubicBezTo>
                  <a:cubicBezTo>
                    <a:pt x="35124" y="55181"/>
                    <a:pt x="35101" y="55391"/>
                    <a:pt x="35056" y="55594"/>
                  </a:cubicBezTo>
                  <a:cubicBezTo>
                    <a:pt x="34979" y="55940"/>
                    <a:pt x="34884" y="56280"/>
                    <a:pt x="34803" y="56626"/>
                  </a:cubicBezTo>
                  <a:cubicBezTo>
                    <a:pt x="34760" y="56808"/>
                    <a:pt x="34718" y="56992"/>
                    <a:pt x="34703" y="57178"/>
                  </a:cubicBezTo>
                  <a:cubicBezTo>
                    <a:pt x="34683" y="57431"/>
                    <a:pt x="34789" y="57626"/>
                    <a:pt x="35020" y="57751"/>
                  </a:cubicBezTo>
                  <a:cubicBezTo>
                    <a:pt x="35084" y="57786"/>
                    <a:pt x="35178" y="57787"/>
                    <a:pt x="35199" y="57900"/>
                  </a:cubicBezTo>
                  <a:cubicBezTo>
                    <a:pt x="35170" y="57968"/>
                    <a:pt x="35136" y="58050"/>
                    <a:pt x="35101" y="58131"/>
                  </a:cubicBezTo>
                  <a:cubicBezTo>
                    <a:pt x="34784" y="58869"/>
                    <a:pt x="34582" y="59476"/>
                    <a:pt x="34462" y="60107"/>
                  </a:cubicBezTo>
                  <a:cubicBezTo>
                    <a:pt x="34363" y="60147"/>
                    <a:pt x="34262" y="60178"/>
                    <a:pt x="34146" y="60191"/>
                  </a:cubicBezTo>
                  <a:cubicBezTo>
                    <a:pt x="33854" y="60222"/>
                    <a:pt x="33565" y="60275"/>
                    <a:pt x="33273" y="60315"/>
                  </a:cubicBezTo>
                  <a:cubicBezTo>
                    <a:pt x="32726" y="60393"/>
                    <a:pt x="32201" y="60545"/>
                    <a:pt x="31708" y="60801"/>
                  </a:cubicBezTo>
                  <a:cubicBezTo>
                    <a:pt x="31540" y="60888"/>
                    <a:pt x="31349" y="60933"/>
                    <a:pt x="31167" y="60989"/>
                  </a:cubicBezTo>
                  <a:cubicBezTo>
                    <a:pt x="31155" y="60993"/>
                    <a:pt x="31142" y="60994"/>
                    <a:pt x="31128" y="60994"/>
                  </a:cubicBezTo>
                  <a:cubicBezTo>
                    <a:pt x="31093" y="60994"/>
                    <a:pt x="31050" y="60985"/>
                    <a:pt x="30995" y="60982"/>
                  </a:cubicBezTo>
                  <a:cubicBezTo>
                    <a:pt x="31023" y="60866"/>
                    <a:pt x="31034" y="60768"/>
                    <a:pt x="31066" y="60675"/>
                  </a:cubicBezTo>
                  <a:cubicBezTo>
                    <a:pt x="31333" y="59913"/>
                    <a:pt x="31627" y="59165"/>
                    <a:pt x="32026" y="58462"/>
                  </a:cubicBezTo>
                  <a:cubicBezTo>
                    <a:pt x="32285" y="58007"/>
                    <a:pt x="32550" y="57554"/>
                    <a:pt x="32813" y="57101"/>
                  </a:cubicBezTo>
                  <a:cubicBezTo>
                    <a:pt x="33389" y="56106"/>
                    <a:pt x="33785" y="55045"/>
                    <a:pt x="33971" y="53912"/>
                  </a:cubicBezTo>
                  <a:cubicBezTo>
                    <a:pt x="33989" y="53804"/>
                    <a:pt x="34000" y="53696"/>
                    <a:pt x="34013" y="53587"/>
                  </a:cubicBezTo>
                  <a:cubicBezTo>
                    <a:pt x="34239" y="53476"/>
                    <a:pt x="34463" y="53360"/>
                    <a:pt x="34693" y="53256"/>
                  </a:cubicBezTo>
                  <a:cubicBezTo>
                    <a:pt x="35078" y="53081"/>
                    <a:pt x="35419" y="52835"/>
                    <a:pt x="35729" y="52543"/>
                  </a:cubicBezTo>
                  <a:cubicBezTo>
                    <a:pt x="35850" y="52430"/>
                    <a:pt x="35975" y="52322"/>
                    <a:pt x="36100" y="52213"/>
                  </a:cubicBezTo>
                  <a:cubicBezTo>
                    <a:pt x="36117" y="52198"/>
                    <a:pt x="36137" y="52175"/>
                    <a:pt x="36162" y="52175"/>
                  </a:cubicBezTo>
                  <a:close/>
                  <a:moveTo>
                    <a:pt x="47666" y="50482"/>
                  </a:moveTo>
                  <a:cubicBezTo>
                    <a:pt x="47734" y="50590"/>
                    <a:pt x="47801" y="50689"/>
                    <a:pt x="47858" y="50791"/>
                  </a:cubicBezTo>
                  <a:cubicBezTo>
                    <a:pt x="47884" y="50839"/>
                    <a:pt x="47905" y="50893"/>
                    <a:pt x="47908" y="50945"/>
                  </a:cubicBezTo>
                  <a:cubicBezTo>
                    <a:pt x="47921" y="51209"/>
                    <a:pt x="47929" y="51476"/>
                    <a:pt x="47934" y="51740"/>
                  </a:cubicBezTo>
                  <a:cubicBezTo>
                    <a:pt x="47942" y="52596"/>
                    <a:pt x="47827" y="53438"/>
                    <a:pt x="47699" y="54281"/>
                  </a:cubicBezTo>
                  <a:cubicBezTo>
                    <a:pt x="47630" y="54754"/>
                    <a:pt x="47644" y="55230"/>
                    <a:pt x="47669" y="55703"/>
                  </a:cubicBezTo>
                  <a:cubicBezTo>
                    <a:pt x="47709" y="56422"/>
                    <a:pt x="47821" y="57130"/>
                    <a:pt x="47999" y="57829"/>
                  </a:cubicBezTo>
                  <a:cubicBezTo>
                    <a:pt x="48161" y="58471"/>
                    <a:pt x="48297" y="59120"/>
                    <a:pt x="48454" y="59765"/>
                  </a:cubicBezTo>
                  <a:cubicBezTo>
                    <a:pt x="48490" y="59914"/>
                    <a:pt x="48479" y="60046"/>
                    <a:pt x="48437" y="60186"/>
                  </a:cubicBezTo>
                  <a:cubicBezTo>
                    <a:pt x="48333" y="60545"/>
                    <a:pt x="48130" y="60843"/>
                    <a:pt x="47887" y="61118"/>
                  </a:cubicBezTo>
                  <a:cubicBezTo>
                    <a:pt x="47731" y="61118"/>
                    <a:pt x="47631" y="61029"/>
                    <a:pt x="47537" y="60937"/>
                  </a:cubicBezTo>
                  <a:cubicBezTo>
                    <a:pt x="47391" y="60794"/>
                    <a:pt x="47299" y="60619"/>
                    <a:pt x="47248" y="60423"/>
                  </a:cubicBezTo>
                  <a:cubicBezTo>
                    <a:pt x="47082" y="59781"/>
                    <a:pt x="46946" y="59133"/>
                    <a:pt x="46914" y="58468"/>
                  </a:cubicBezTo>
                  <a:cubicBezTo>
                    <a:pt x="46881" y="57817"/>
                    <a:pt x="46834" y="57167"/>
                    <a:pt x="46735" y="56520"/>
                  </a:cubicBezTo>
                  <a:cubicBezTo>
                    <a:pt x="46684" y="56193"/>
                    <a:pt x="46670" y="55861"/>
                    <a:pt x="46648" y="55529"/>
                  </a:cubicBezTo>
                  <a:cubicBezTo>
                    <a:pt x="46612" y="54968"/>
                    <a:pt x="46570" y="54406"/>
                    <a:pt x="46554" y="53842"/>
                  </a:cubicBezTo>
                  <a:cubicBezTo>
                    <a:pt x="46534" y="53208"/>
                    <a:pt x="46586" y="52582"/>
                    <a:pt x="46845" y="51990"/>
                  </a:cubicBezTo>
                  <a:cubicBezTo>
                    <a:pt x="46918" y="51818"/>
                    <a:pt x="47004" y="51646"/>
                    <a:pt x="47116" y="51499"/>
                  </a:cubicBezTo>
                  <a:cubicBezTo>
                    <a:pt x="47328" y="51218"/>
                    <a:pt x="47468" y="50913"/>
                    <a:pt x="47517" y="50566"/>
                  </a:cubicBezTo>
                  <a:cubicBezTo>
                    <a:pt x="47519" y="50546"/>
                    <a:pt x="47537" y="50528"/>
                    <a:pt x="47553" y="50499"/>
                  </a:cubicBezTo>
                  <a:cubicBezTo>
                    <a:pt x="47588" y="50493"/>
                    <a:pt x="47630" y="50488"/>
                    <a:pt x="47666" y="50482"/>
                  </a:cubicBezTo>
                  <a:close/>
                  <a:moveTo>
                    <a:pt x="30467" y="55231"/>
                  </a:moveTo>
                  <a:cubicBezTo>
                    <a:pt x="30531" y="55673"/>
                    <a:pt x="30610" y="56112"/>
                    <a:pt x="30728" y="56542"/>
                  </a:cubicBezTo>
                  <a:cubicBezTo>
                    <a:pt x="30848" y="56983"/>
                    <a:pt x="30827" y="57428"/>
                    <a:pt x="30775" y="57872"/>
                  </a:cubicBezTo>
                  <a:cubicBezTo>
                    <a:pt x="30754" y="58063"/>
                    <a:pt x="30717" y="58253"/>
                    <a:pt x="30670" y="58436"/>
                  </a:cubicBezTo>
                  <a:cubicBezTo>
                    <a:pt x="30489" y="59164"/>
                    <a:pt x="30458" y="59900"/>
                    <a:pt x="30521" y="60642"/>
                  </a:cubicBezTo>
                  <a:cubicBezTo>
                    <a:pt x="30531" y="60779"/>
                    <a:pt x="30571" y="60922"/>
                    <a:pt x="30486" y="61060"/>
                  </a:cubicBezTo>
                  <a:cubicBezTo>
                    <a:pt x="30010" y="61217"/>
                    <a:pt x="29527" y="61379"/>
                    <a:pt x="29043" y="61541"/>
                  </a:cubicBezTo>
                  <a:cubicBezTo>
                    <a:pt x="29029" y="61546"/>
                    <a:pt x="29014" y="61547"/>
                    <a:pt x="28996" y="61547"/>
                  </a:cubicBezTo>
                  <a:cubicBezTo>
                    <a:pt x="28978" y="61547"/>
                    <a:pt x="28957" y="61546"/>
                    <a:pt x="28933" y="61546"/>
                  </a:cubicBezTo>
                  <a:cubicBezTo>
                    <a:pt x="28928" y="61546"/>
                    <a:pt x="28923" y="61546"/>
                    <a:pt x="28918" y="61546"/>
                  </a:cubicBezTo>
                  <a:cubicBezTo>
                    <a:pt x="28831" y="61235"/>
                    <a:pt x="28790" y="60920"/>
                    <a:pt x="28766" y="60604"/>
                  </a:cubicBezTo>
                  <a:cubicBezTo>
                    <a:pt x="28651" y="59019"/>
                    <a:pt x="28672" y="57438"/>
                    <a:pt x="29032" y="55882"/>
                  </a:cubicBezTo>
                  <a:cubicBezTo>
                    <a:pt x="29050" y="55804"/>
                    <a:pt x="29072" y="55727"/>
                    <a:pt x="29093" y="55649"/>
                  </a:cubicBezTo>
                  <a:cubicBezTo>
                    <a:pt x="29097" y="55649"/>
                    <a:pt x="29101" y="55649"/>
                    <a:pt x="29104" y="55649"/>
                  </a:cubicBezTo>
                  <a:cubicBezTo>
                    <a:pt x="29112" y="55649"/>
                    <a:pt x="29119" y="55649"/>
                    <a:pt x="29126" y="55649"/>
                  </a:cubicBezTo>
                  <a:cubicBezTo>
                    <a:pt x="29257" y="55631"/>
                    <a:pt x="29388" y="55599"/>
                    <a:pt x="29513" y="55557"/>
                  </a:cubicBezTo>
                  <a:cubicBezTo>
                    <a:pt x="29831" y="55450"/>
                    <a:pt x="30152" y="55344"/>
                    <a:pt x="30467" y="55231"/>
                  </a:cubicBezTo>
                  <a:close/>
                  <a:moveTo>
                    <a:pt x="29497" y="52271"/>
                  </a:moveTo>
                  <a:lnTo>
                    <a:pt x="29497" y="52271"/>
                  </a:lnTo>
                  <a:cubicBezTo>
                    <a:pt x="29194" y="52716"/>
                    <a:pt x="28895" y="53165"/>
                    <a:pt x="28602" y="53617"/>
                  </a:cubicBezTo>
                  <a:cubicBezTo>
                    <a:pt x="28499" y="53775"/>
                    <a:pt x="28412" y="53941"/>
                    <a:pt x="28327" y="54109"/>
                  </a:cubicBezTo>
                  <a:cubicBezTo>
                    <a:pt x="28238" y="54288"/>
                    <a:pt x="28188" y="54479"/>
                    <a:pt x="28158" y="54679"/>
                  </a:cubicBezTo>
                  <a:cubicBezTo>
                    <a:pt x="28081" y="55159"/>
                    <a:pt x="28406" y="55526"/>
                    <a:pt x="28804" y="55623"/>
                  </a:cubicBezTo>
                  <a:cubicBezTo>
                    <a:pt x="28635" y="56339"/>
                    <a:pt x="28525" y="57067"/>
                    <a:pt x="28471" y="57803"/>
                  </a:cubicBezTo>
                  <a:cubicBezTo>
                    <a:pt x="28389" y="59015"/>
                    <a:pt x="28392" y="60230"/>
                    <a:pt x="28622" y="61433"/>
                  </a:cubicBezTo>
                  <a:cubicBezTo>
                    <a:pt x="28633" y="61494"/>
                    <a:pt x="28633" y="61557"/>
                    <a:pt x="28642" y="61664"/>
                  </a:cubicBezTo>
                  <a:cubicBezTo>
                    <a:pt x="28300" y="61749"/>
                    <a:pt x="27983" y="61786"/>
                    <a:pt x="27665" y="61786"/>
                  </a:cubicBezTo>
                  <a:cubicBezTo>
                    <a:pt x="27601" y="61786"/>
                    <a:pt x="27537" y="61784"/>
                    <a:pt x="27473" y="61782"/>
                  </a:cubicBezTo>
                  <a:cubicBezTo>
                    <a:pt x="27313" y="61445"/>
                    <a:pt x="27158" y="61123"/>
                    <a:pt x="27000" y="60797"/>
                  </a:cubicBezTo>
                  <a:cubicBezTo>
                    <a:pt x="27230" y="59938"/>
                    <a:pt x="27216" y="59054"/>
                    <a:pt x="27217" y="58173"/>
                  </a:cubicBezTo>
                  <a:cubicBezTo>
                    <a:pt x="27217" y="57528"/>
                    <a:pt x="27284" y="56902"/>
                    <a:pt x="27486" y="56286"/>
                  </a:cubicBezTo>
                  <a:cubicBezTo>
                    <a:pt x="27602" y="55934"/>
                    <a:pt x="27683" y="55570"/>
                    <a:pt x="27744" y="55207"/>
                  </a:cubicBezTo>
                  <a:cubicBezTo>
                    <a:pt x="27881" y="54375"/>
                    <a:pt x="28223" y="53648"/>
                    <a:pt x="28788" y="53026"/>
                  </a:cubicBezTo>
                  <a:cubicBezTo>
                    <a:pt x="28985" y="52809"/>
                    <a:pt x="29180" y="52589"/>
                    <a:pt x="29380" y="52372"/>
                  </a:cubicBezTo>
                  <a:cubicBezTo>
                    <a:pt x="29407" y="52340"/>
                    <a:pt x="29445" y="52314"/>
                    <a:pt x="29497" y="52271"/>
                  </a:cubicBezTo>
                  <a:close/>
                  <a:moveTo>
                    <a:pt x="20018" y="49166"/>
                  </a:moveTo>
                  <a:cubicBezTo>
                    <a:pt x="20122" y="49216"/>
                    <a:pt x="20098" y="49302"/>
                    <a:pt x="20102" y="49368"/>
                  </a:cubicBezTo>
                  <a:cubicBezTo>
                    <a:pt x="20139" y="50073"/>
                    <a:pt x="20102" y="50771"/>
                    <a:pt x="20014" y="51470"/>
                  </a:cubicBezTo>
                  <a:cubicBezTo>
                    <a:pt x="19894" y="52408"/>
                    <a:pt x="19685" y="53328"/>
                    <a:pt x="19483" y="54252"/>
                  </a:cubicBezTo>
                  <a:cubicBezTo>
                    <a:pt x="19360" y="54812"/>
                    <a:pt x="19257" y="55377"/>
                    <a:pt x="19165" y="55944"/>
                  </a:cubicBezTo>
                  <a:cubicBezTo>
                    <a:pt x="19126" y="56190"/>
                    <a:pt x="19040" y="56409"/>
                    <a:pt x="18900" y="56610"/>
                  </a:cubicBezTo>
                  <a:cubicBezTo>
                    <a:pt x="18737" y="56841"/>
                    <a:pt x="18546" y="57045"/>
                    <a:pt x="18322" y="57219"/>
                  </a:cubicBezTo>
                  <a:cubicBezTo>
                    <a:pt x="18048" y="57430"/>
                    <a:pt x="17769" y="57632"/>
                    <a:pt x="17501" y="57849"/>
                  </a:cubicBezTo>
                  <a:cubicBezTo>
                    <a:pt x="17154" y="58130"/>
                    <a:pt x="16806" y="58412"/>
                    <a:pt x="16475" y="58710"/>
                  </a:cubicBezTo>
                  <a:cubicBezTo>
                    <a:pt x="15892" y="59239"/>
                    <a:pt x="15452" y="59883"/>
                    <a:pt x="15112" y="60590"/>
                  </a:cubicBezTo>
                  <a:cubicBezTo>
                    <a:pt x="14952" y="60922"/>
                    <a:pt x="14817" y="61270"/>
                    <a:pt x="14674" y="61609"/>
                  </a:cubicBezTo>
                  <a:cubicBezTo>
                    <a:pt x="14621" y="61738"/>
                    <a:pt x="14576" y="61870"/>
                    <a:pt x="14525" y="62000"/>
                  </a:cubicBezTo>
                  <a:cubicBezTo>
                    <a:pt x="14512" y="62001"/>
                    <a:pt x="14499" y="62001"/>
                    <a:pt x="14487" y="62001"/>
                  </a:cubicBezTo>
                  <a:cubicBezTo>
                    <a:pt x="14474" y="62001"/>
                    <a:pt x="14461" y="62001"/>
                    <a:pt x="14448" y="62000"/>
                  </a:cubicBezTo>
                  <a:cubicBezTo>
                    <a:pt x="14399" y="61485"/>
                    <a:pt x="14339" y="60970"/>
                    <a:pt x="14541" y="60465"/>
                  </a:cubicBezTo>
                  <a:cubicBezTo>
                    <a:pt x="14730" y="59990"/>
                    <a:pt x="14869" y="59499"/>
                    <a:pt x="14989" y="59003"/>
                  </a:cubicBezTo>
                  <a:cubicBezTo>
                    <a:pt x="15347" y="57499"/>
                    <a:pt x="16025" y="56154"/>
                    <a:pt x="17010" y="54962"/>
                  </a:cubicBezTo>
                  <a:cubicBezTo>
                    <a:pt x="17215" y="54717"/>
                    <a:pt x="17415" y="54469"/>
                    <a:pt x="17617" y="54223"/>
                  </a:cubicBezTo>
                  <a:cubicBezTo>
                    <a:pt x="17938" y="53836"/>
                    <a:pt x="18200" y="53413"/>
                    <a:pt x="18379" y="52945"/>
                  </a:cubicBezTo>
                  <a:cubicBezTo>
                    <a:pt x="18708" y="52086"/>
                    <a:pt x="19100" y="51254"/>
                    <a:pt x="19500" y="50427"/>
                  </a:cubicBezTo>
                  <a:cubicBezTo>
                    <a:pt x="19632" y="50152"/>
                    <a:pt x="19719" y="49856"/>
                    <a:pt x="19829" y="49569"/>
                  </a:cubicBezTo>
                  <a:cubicBezTo>
                    <a:pt x="19883" y="49432"/>
                    <a:pt x="19912" y="49280"/>
                    <a:pt x="20018" y="49166"/>
                  </a:cubicBezTo>
                  <a:close/>
                  <a:moveTo>
                    <a:pt x="34385" y="60580"/>
                  </a:moveTo>
                  <a:cubicBezTo>
                    <a:pt x="34363" y="60746"/>
                    <a:pt x="34347" y="60917"/>
                    <a:pt x="34336" y="61093"/>
                  </a:cubicBezTo>
                  <a:cubicBezTo>
                    <a:pt x="34296" y="61054"/>
                    <a:pt x="34248" y="61030"/>
                    <a:pt x="34197" y="61030"/>
                  </a:cubicBezTo>
                  <a:cubicBezTo>
                    <a:pt x="34174" y="61030"/>
                    <a:pt x="34150" y="61035"/>
                    <a:pt x="34126" y="61045"/>
                  </a:cubicBezTo>
                  <a:cubicBezTo>
                    <a:pt x="33232" y="61449"/>
                    <a:pt x="32265" y="61682"/>
                    <a:pt x="31406" y="62175"/>
                  </a:cubicBezTo>
                  <a:cubicBezTo>
                    <a:pt x="31397" y="62181"/>
                    <a:pt x="31388" y="62189"/>
                    <a:pt x="31381" y="62199"/>
                  </a:cubicBezTo>
                  <a:cubicBezTo>
                    <a:pt x="31381" y="62165"/>
                    <a:pt x="31367" y="62114"/>
                    <a:pt x="31381" y="62101"/>
                  </a:cubicBezTo>
                  <a:cubicBezTo>
                    <a:pt x="31644" y="61884"/>
                    <a:pt x="31809" y="61593"/>
                    <a:pt x="31957" y="61297"/>
                  </a:cubicBezTo>
                  <a:cubicBezTo>
                    <a:pt x="32033" y="61145"/>
                    <a:pt x="32143" y="61057"/>
                    <a:pt x="32294" y="61009"/>
                  </a:cubicBezTo>
                  <a:cubicBezTo>
                    <a:pt x="32512" y="60938"/>
                    <a:pt x="32729" y="60857"/>
                    <a:pt x="32953" y="60814"/>
                  </a:cubicBezTo>
                  <a:cubicBezTo>
                    <a:pt x="33329" y="60742"/>
                    <a:pt x="33710" y="60677"/>
                    <a:pt x="34090" y="60640"/>
                  </a:cubicBezTo>
                  <a:cubicBezTo>
                    <a:pt x="34196" y="60632"/>
                    <a:pt x="34291" y="60606"/>
                    <a:pt x="34385" y="60580"/>
                  </a:cubicBezTo>
                  <a:close/>
                  <a:moveTo>
                    <a:pt x="41567" y="53049"/>
                  </a:moveTo>
                  <a:cubicBezTo>
                    <a:pt x="41572" y="53050"/>
                    <a:pt x="41573" y="53050"/>
                    <a:pt x="41574" y="53053"/>
                  </a:cubicBezTo>
                  <a:cubicBezTo>
                    <a:pt x="41544" y="53121"/>
                    <a:pt x="41502" y="53186"/>
                    <a:pt x="41482" y="53259"/>
                  </a:cubicBezTo>
                  <a:cubicBezTo>
                    <a:pt x="41407" y="53535"/>
                    <a:pt x="41329" y="53814"/>
                    <a:pt x="41271" y="54095"/>
                  </a:cubicBezTo>
                  <a:cubicBezTo>
                    <a:pt x="41184" y="54507"/>
                    <a:pt x="41088" y="54912"/>
                    <a:pt x="40893" y="55291"/>
                  </a:cubicBezTo>
                  <a:cubicBezTo>
                    <a:pt x="40802" y="55466"/>
                    <a:pt x="40749" y="55661"/>
                    <a:pt x="40684" y="55849"/>
                  </a:cubicBezTo>
                  <a:cubicBezTo>
                    <a:pt x="40471" y="56461"/>
                    <a:pt x="40186" y="57033"/>
                    <a:pt x="39778" y="57538"/>
                  </a:cubicBezTo>
                  <a:cubicBezTo>
                    <a:pt x="39415" y="57985"/>
                    <a:pt x="39043" y="58425"/>
                    <a:pt x="38678" y="58867"/>
                  </a:cubicBezTo>
                  <a:cubicBezTo>
                    <a:pt x="38458" y="59131"/>
                    <a:pt x="38234" y="59391"/>
                    <a:pt x="38020" y="59657"/>
                  </a:cubicBezTo>
                  <a:cubicBezTo>
                    <a:pt x="37299" y="60546"/>
                    <a:pt x="36495" y="61351"/>
                    <a:pt x="35626" y="62092"/>
                  </a:cubicBezTo>
                  <a:cubicBezTo>
                    <a:pt x="35507" y="62191"/>
                    <a:pt x="35383" y="62283"/>
                    <a:pt x="35257" y="62376"/>
                  </a:cubicBezTo>
                  <a:cubicBezTo>
                    <a:pt x="35168" y="62441"/>
                    <a:pt x="35076" y="62500"/>
                    <a:pt x="34942" y="62522"/>
                  </a:cubicBezTo>
                  <a:cubicBezTo>
                    <a:pt x="34907" y="62474"/>
                    <a:pt x="34855" y="62427"/>
                    <a:pt x="34839" y="62370"/>
                  </a:cubicBezTo>
                  <a:cubicBezTo>
                    <a:pt x="34810" y="62276"/>
                    <a:pt x="34787" y="62175"/>
                    <a:pt x="34789" y="62078"/>
                  </a:cubicBezTo>
                  <a:cubicBezTo>
                    <a:pt x="34804" y="61392"/>
                    <a:pt x="34791" y="60705"/>
                    <a:pt x="34956" y="60032"/>
                  </a:cubicBezTo>
                  <a:cubicBezTo>
                    <a:pt x="35124" y="59340"/>
                    <a:pt x="35363" y="58678"/>
                    <a:pt x="35665" y="58034"/>
                  </a:cubicBezTo>
                  <a:cubicBezTo>
                    <a:pt x="35679" y="58005"/>
                    <a:pt x="35701" y="57978"/>
                    <a:pt x="35724" y="57942"/>
                  </a:cubicBezTo>
                  <a:cubicBezTo>
                    <a:pt x="35785" y="57936"/>
                    <a:pt x="35852" y="57936"/>
                    <a:pt x="35917" y="57926"/>
                  </a:cubicBezTo>
                  <a:cubicBezTo>
                    <a:pt x="36112" y="57894"/>
                    <a:pt x="36316" y="57884"/>
                    <a:pt x="36502" y="57826"/>
                  </a:cubicBezTo>
                  <a:cubicBezTo>
                    <a:pt x="37272" y="57587"/>
                    <a:pt x="37978" y="57226"/>
                    <a:pt x="38569" y="56668"/>
                  </a:cubicBezTo>
                  <a:cubicBezTo>
                    <a:pt x="38786" y="56461"/>
                    <a:pt x="39003" y="56255"/>
                    <a:pt x="39198" y="56028"/>
                  </a:cubicBezTo>
                  <a:cubicBezTo>
                    <a:pt x="39728" y="55419"/>
                    <a:pt x="40248" y="54802"/>
                    <a:pt x="40766" y="54183"/>
                  </a:cubicBezTo>
                  <a:cubicBezTo>
                    <a:pt x="41016" y="53886"/>
                    <a:pt x="41236" y="53568"/>
                    <a:pt x="41415" y="53223"/>
                  </a:cubicBezTo>
                  <a:cubicBezTo>
                    <a:pt x="41450" y="53156"/>
                    <a:pt x="41480" y="53079"/>
                    <a:pt x="41567" y="53058"/>
                  </a:cubicBezTo>
                  <a:lnTo>
                    <a:pt x="41567" y="53049"/>
                  </a:lnTo>
                  <a:close/>
                  <a:moveTo>
                    <a:pt x="44358" y="49792"/>
                  </a:moveTo>
                  <a:cubicBezTo>
                    <a:pt x="44496" y="49880"/>
                    <a:pt x="44616" y="49957"/>
                    <a:pt x="44735" y="50032"/>
                  </a:cubicBezTo>
                  <a:cubicBezTo>
                    <a:pt x="44724" y="50139"/>
                    <a:pt x="44723" y="50227"/>
                    <a:pt x="44706" y="50313"/>
                  </a:cubicBezTo>
                  <a:cubicBezTo>
                    <a:pt x="44616" y="50767"/>
                    <a:pt x="44641" y="51211"/>
                    <a:pt x="44766" y="51658"/>
                  </a:cubicBezTo>
                  <a:cubicBezTo>
                    <a:pt x="44881" y="52071"/>
                    <a:pt x="44973" y="52492"/>
                    <a:pt x="45073" y="52912"/>
                  </a:cubicBezTo>
                  <a:cubicBezTo>
                    <a:pt x="45238" y="53606"/>
                    <a:pt x="45196" y="54299"/>
                    <a:pt x="45025" y="54981"/>
                  </a:cubicBezTo>
                  <a:cubicBezTo>
                    <a:pt x="44847" y="55700"/>
                    <a:pt x="44651" y="56413"/>
                    <a:pt x="44434" y="57120"/>
                  </a:cubicBezTo>
                  <a:cubicBezTo>
                    <a:pt x="44152" y="58039"/>
                    <a:pt x="43831" y="58947"/>
                    <a:pt x="43541" y="59862"/>
                  </a:cubicBezTo>
                  <a:cubicBezTo>
                    <a:pt x="43278" y="60701"/>
                    <a:pt x="42880" y="61478"/>
                    <a:pt x="42441" y="62233"/>
                  </a:cubicBezTo>
                  <a:cubicBezTo>
                    <a:pt x="42392" y="62318"/>
                    <a:pt x="42332" y="62399"/>
                    <a:pt x="42267" y="62476"/>
                  </a:cubicBezTo>
                  <a:cubicBezTo>
                    <a:pt x="42178" y="62581"/>
                    <a:pt x="42069" y="62632"/>
                    <a:pt x="41946" y="62632"/>
                  </a:cubicBezTo>
                  <a:cubicBezTo>
                    <a:pt x="41908" y="62632"/>
                    <a:pt x="41868" y="62627"/>
                    <a:pt x="41828" y="62617"/>
                  </a:cubicBezTo>
                  <a:cubicBezTo>
                    <a:pt x="41762" y="62500"/>
                    <a:pt x="41796" y="62389"/>
                    <a:pt x="41806" y="62282"/>
                  </a:cubicBezTo>
                  <a:cubicBezTo>
                    <a:pt x="41885" y="61576"/>
                    <a:pt x="41869" y="60867"/>
                    <a:pt x="41884" y="60162"/>
                  </a:cubicBezTo>
                  <a:cubicBezTo>
                    <a:pt x="41913" y="58717"/>
                    <a:pt x="42107" y="57298"/>
                    <a:pt x="42577" y="55924"/>
                  </a:cubicBezTo>
                  <a:cubicBezTo>
                    <a:pt x="42846" y="55136"/>
                    <a:pt x="42990" y="54322"/>
                    <a:pt x="43134" y="53505"/>
                  </a:cubicBezTo>
                  <a:cubicBezTo>
                    <a:pt x="43220" y="53006"/>
                    <a:pt x="43339" y="52508"/>
                    <a:pt x="43475" y="52021"/>
                  </a:cubicBezTo>
                  <a:cubicBezTo>
                    <a:pt x="43554" y="51734"/>
                    <a:pt x="43676" y="51458"/>
                    <a:pt x="43806" y="51191"/>
                  </a:cubicBezTo>
                  <a:cubicBezTo>
                    <a:pt x="43987" y="50822"/>
                    <a:pt x="44139" y="50444"/>
                    <a:pt x="44257" y="50052"/>
                  </a:cubicBezTo>
                  <a:cubicBezTo>
                    <a:pt x="44283" y="49971"/>
                    <a:pt x="44319" y="49892"/>
                    <a:pt x="44358" y="49792"/>
                  </a:cubicBezTo>
                  <a:close/>
                  <a:moveTo>
                    <a:pt x="43612" y="49457"/>
                  </a:moveTo>
                  <a:cubicBezTo>
                    <a:pt x="43720" y="49457"/>
                    <a:pt x="43815" y="49527"/>
                    <a:pt x="43916" y="49571"/>
                  </a:cubicBezTo>
                  <a:cubicBezTo>
                    <a:pt x="44053" y="49632"/>
                    <a:pt x="44084" y="49689"/>
                    <a:pt x="44035" y="49834"/>
                  </a:cubicBezTo>
                  <a:cubicBezTo>
                    <a:pt x="43930" y="50148"/>
                    <a:pt x="43816" y="50459"/>
                    <a:pt x="43705" y="50771"/>
                  </a:cubicBezTo>
                  <a:cubicBezTo>
                    <a:pt x="43693" y="50802"/>
                    <a:pt x="43676" y="50832"/>
                    <a:pt x="43658" y="50859"/>
                  </a:cubicBezTo>
                  <a:cubicBezTo>
                    <a:pt x="43280" y="51558"/>
                    <a:pt x="43076" y="52316"/>
                    <a:pt x="42925" y="53090"/>
                  </a:cubicBezTo>
                  <a:cubicBezTo>
                    <a:pt x="42841" y="53523"/>
                    <a:pt x="42769" y="53960"/>
                    <a:pt x="42695" y="54397"/>
                  </a:cubicBezTo>
                  <a:cubicBezTo>
                    <a:pt x="42610" y="54887"/>
                    <a:pt x="42470" y="55366"/>
                    <a:pt x="42313" y="55839"/>
                  </a:cubicBezTo>
                  <a:cubicBezTo>
                    <a:pt x="41943" y="56958"/>
                    <a:pt x="41709" y="58104"/>
                    <a:pt x="41654" y="59282"/>
                  </a:cubicBezTo>
                  <a:cubicBezTo>
                    <a:pt x="41619" y="60013"/>
                    <a:pt x="41616" y="60743"/>
                    <a:pt x="41590" y="61473"/>
                  </a:cubicBezTo>
                  <a:cubicBezTo>
                    <a:pt x="41579" y="61848"/>
                    <a:pt x="41550" y="62223"/>
                    <a:pt x="41524" y="62629"/>
                  </a:cubicBezTo>
                  <a:cubicBezTo>
                    <a:pt x="41414" y="62642"/>
                    <a:pt x="41340" y="62651"/>
                    <a:pt x="41261" y="62661"/>
                  </a:cubicBezTo>
                  <a:cubicBezTo>
                    <a:pt x="41112" y="62428"/>
                    <a:pt x="41090" y="62173"/>
                    <a:pt x="41075" y="61922"/>
                  </a:cubicBezTo>
                  <a:cubicBezTo>
                    <a:pt x="41060" y="61635"/>
                    <a:pt x="41061" y="61348"/>
                    <a:pt x="41067" y="61060"/>
                  </a:cubicBezTo>
                  <a:cubicBezTo>
                    <a:pt x="41087" y="60085"/>
                    <a:pt x="41107" y="59113"/>
                    <a:pt x="41136" y="58138"/>
                  </a:cubicBezTo>
                  <a:cubicBezTo>
                    <a:pt x="41145" y="57829"/>
                    <a:pt x="41184" y="57521"/>
                    <a:pt x="41213" y="57213"/>
                  </a:cubicBezTo>
                  <a:cubicBezTo>
                    <a:pt x="41314" y="56098"/>
                    <a:pt x="41535" y="55004"/>
                    <a:pt x="41788" y="53914"/>
                  </a:cubicBezTo>
                  <a:cubicBezTo>
                    <a:pt x="41930" y="53296"/>
                    <a:pt x="42151" y="52708"/>
                    <a:pt x="42435" y="52142"/>
                  </a:cubicBezTo>
                  <a:cubicBezTo>
                    <a:pt x="42569" y="51875"/>
                    <a:pt x="42707" y="51609"/>
                    <a:pt x="42856" y="51353"/>
                  </a:cubicBezTo>
                  <a:cubicBezTo>
                    <a:pt x="43173" y="50812"/>
                    <a:pt x="43388" y="50235"/>
                    <a:pt x="43524" y="49626"/>
                  </a:cubicBezTo>
                  <a:cubicBezTo>
                    <a:pt x="43533" y="49582"/>
                    <a:pt x="43547" y="49540"/>
                    <a:pt x="43560" y="49498"/>
                  </a:cubicBezTo>
                  <a:cubicBezTo>
                    <a:pt x="43563" y="49490"/>
                    <a:pt x="43572" y="49481"/>
                    <a:pt x="43591" y="49458"/>
                  </a:cubicBezTo>
                  <a:cubicBezTo>
                    <a:pt x="43598" y="49457"/>
                    <a:pt x="43605" y="49457"/>
                    <a:pt x="43612" y="49457"/>
                  </a:cubicBezTo>
                  <a:close/>
                  <a:moveTo>
                    <a:pt x="31275" y="61421"/>
                  </a:moveTo>
                  <a:cubicBezTo>
                    <a:pt x="31294" y="61421"/>
                    <a:pt x="31313" y="61421"/>
                    <a:pt x="31335" y="61421"/>
                  </a:cubicBezTo>
                  <a:cubicBezTo>
                    <a:pt x="31323" y="61481"/>
                    <a:pt x="31328" y="61530"/>
                    <a:pt x="31306" y="61549"/>
                  </a:cubicBezTo>
                  <a:cubicBezTo>
                    <a:pt x="31203" y="61640"/>
                    <a:pt x="31106" y="61748"/>
                    <a:pt x="30986" y="61810"/>
                  </a:cubicBezTo>
                  <a:cubicBezTo>
                    <a:pt x="30681" y="61968"/>
                    <a:pt x="30366" y="62110"/>
                    <a:pt x="30025" y="62171"/>
                  </a:cubicBezTo>
                  <a:cubicBezTo>
                    <a:pt x="29798" y="62210"/>
                    <a:pt x="29585" y="62291"/>
                    <a:pt x="29378" y="62390"/>
                  </a:cubicBezTo>
                  <a:cubicBezTo>
                    <a:pt x="29194" y="62477"/>
                    <a:pt x="29002" y="62544"/>
                    <a:pt x="28811" y="62620"/>
                  </a:cubicBezTo>
                  <a:cubicBezTo>
                    <a:pt x="28672" y="62675"/>
                    <a:pt x="28538" y="62701"/>
                    <a:pt x="28408" y="62701"/>
                  </a:cubicBezTo>
                  <a:cubicBezTo>
                    <a:pt x="28157" y="62701"/>
                    <a:pt x="27923" y="62605"/>
                    <a:pt x="27702" y="62434"/>
                  </a:cubicBezTo>
                  <a:cubicBezTo>
                    <a:pt x="27661" y="62403"/>
                    <a:pt x="27625" y="62367"/>
                    <a:pt x="27592" y="62331"/>
                  </a:cubicBezTo>
                  <a:cubicBezTo>
                    <a:pt x="27585" y="62324"/>
                    <a:pt x="27586" y="62309"/>
                    <a:pt x="27579" y="62282"/>
                  </a:cubicBezTo>
                  <a:cubicBezTo>
                    <a:pt x="27604" y="62267"/>
                    <a:pt x="27633" y="62239"/>
                    <a:pt x="27661" y="62239"/>
                  </a:cubicBezTo>
                  <a:cubicBezTo>
                    <a:pt x="28370" y="62230"/>
                    <a:pt x="29040" y="62030"/>
                    <a:pt x="29696" y="61774"/>
                  </a:cubicBezTo>
                  <a:cubicBezTo>
                    <a:pt x="30174" y="61588"/>
                    <a:pt x="30668" y="61476"/>
                    <a:pt x="31179" y="61426"/>
                  </a:cubicBezTo>
                  <a:cubicBezTo>
                    <a:pt x="31209" y="61422"/>
                    <a:pt x="31239" y="61421"/>
                    <a:pt x="31275" y="61421"/>
                  </a:cubicBezTo>
                  <a:close/>
                  <a:moveTo>
                    <a:pt x="34391" y="62518"/>
                  </a:moveTo>
                  <a:cubicBezTo>
                    <a:pt x="34408" y="62571"/>
                    <a:pt x="34428" y="62622"/>
                    <a:pt x="34452" y="62667"/>
                  </a:cubicBezTo>
                  <a:cubicBezTo>
                    <a:pt x="34392" y="62716"/>
                    <a:pt x="34342" y="62771"/>
                    <a:pt x="34281" y="62817"/>
                  </a:cubicBezTo>
                  <a:cubicBezTo>
                    <a:pt x="34227" y="62774"/>
                    <a:pt x="34252" y="62724"/>
                    <a:pt x="34278" y="62684"/>
                  </a:cubicBezTo>
                  <a:cubicBezTo>
                    <a:pt x="34317" y="62628"/>
                    <a:pt x="34353" y="62573"/>
                    <a:pt x="34391" y="62518"/>
                  </a:cubicBezTo>
                  <a:close/>
                  <a:moveTo>
                    <a:pt x="48846" y="50063"/>
                  </a:moveTo>
                  <a:cubicBezTo>
                    <a:pt x="48856" y="50116"/>
                    <a:pt x="48875" y="50148"/>
                    <a:pt x="48869" y="50177"/>
                  </a:cubicBezTo>
                  <a:cubicBezTo>
                    <a:pt x="48732" y="50945"/>
                    <a:pt x="48848" y="51695"/>
                    <a:pt x="49004" y="52447"/>
                  </a:cubicBezTo>
                  <a:cubicBezTo>
                    <a:pt x="49112" y="52977"/>
                    <a:pt x="49208" y="53512"/>
                    <a:pt x="49282" y="54050"/>
                  </a:cubicBezTo>
                  <a:cubicBezTo>
                    <a:pt x="49329" y="54398"/>
                    <a:pt x="49332" y="54756"/>
                    <a:pt x="49344" y="55108"/>
                  </a:cubicBezTo>
                  <a:cubicBezTo>
                    <a:pt x="49358" y="55563"/>
                    <a:pt x="49355" y="56017"/>
                    <a:pt x="49368" y="56469"/>
                  </a:cubicBezTo>
                  <a:cubicBezTo>
                    <a:pt x="49402" y="57638"/>
                    <a:pt x="49613" y="58776"/>
                    <a:pt x="49944" y="59896"/>
                  </a:cubicBezTo>
                  <a:cubicBezTo>
                    <a:pt x="50139" y="60554"/>
                    <a:pt x="50339" y="61209"/>
                    <a:pt x="50525" y="61868"/>
                  </a:cubicBezTo>
                  <a:cubicBezTo>
                    <a:pt x="50595" y="62113"/>
                    <a:pt x="50634" y="62366"/>
                    <a:pt x="50677" y="62615"/>
                  </a:cubicBezTo>
                  <a:cubicBezTo>
                    <a:pt x="50699" y="62743"/>
                    <a:pt x="50708" y="62875"/>
                    <a:pt x="50632" y="63021"/>
                  </a:cubicBezTo>
                  <a:cubicBezTo>
                    <a:pt x="50567" y="62975"/>
                    <a:pt x="50511" y="62946"/>
                    <a:pt x="50467" y="62902"/>
                  </a:cubicBezTo>
                  <a:cubicBezTo>
                    <a:pt x="50060" y="62503"/>
                    <a:pt x="49756" y="62029"/>
                    <a:pt x="49507" y="61520"/>
                  </a:cubicBezTo>
                  <a:cubicBezTo>
                    <a:pt x="49312" y="61119"/>
                    <a:pt x="49173" y="60698"/>
                    <a:pt x="49069" y="60270"/>
                  </a:cubicBezTo>
                  <a:cubicBezTo>
                    <a:pt x="48798" y="59164"/>
                    <a:pt x="48531" y="58057"/>
                    <a:pt x="48291" y="56944"/>
                  </a:cubicBezTo>
                  <a:cubicBezTo>
                    <a:pt x="48138" y="56228"/>
                    <a:pt x="48094" y="55496"/>
                    <a:pt x="48123" y="54763"/>
                  </a:cubicBezTo>
                  <a:cubicBezTo>
                    <a:pt x="48136" y="54443"/>
                    <a:pt x="48194" y="54125"/>
                    <a:pt x="48240" y="53808"/>
                  </a:cubicBezTo>
                  <a:cubicBezTo>
                    <a:pt x="48343" y="53129"/>
                    <a:pt x="48392" y="52446"/>
                    <a:pt x="48398" y="51759"/>
                  </a:cubicBezTo>
                  <a:cubicBezTo>
                    <a:pt x="48399" y="51516"/>
                    <a:pt x="48391" y="51273"/>
                    <a:pt x="48383" y="51030"/>
                  </a:cubicBezTo>
                  <a:cubicBezTo>
                    <a:pt x="48378" y="50797"/>
                    <a:pt x="48341" y="50569"/>
                    <a:pt x="48210" y="50358"/>
                  </a:cubicBezTo>
                  <a:cubicBezTo>
                    <a:pt x="48304" y="50255"/>
                    <a:pt x="48428" y="50239"/>
                    <a:pt x="48535" y="50188"/>
                  </a:cubicBezTo>
                  <a:cubicBezTo>
                    <a:pt x="48632" y="50142"/>
                    <a:pt x="48736" y="50109"/>
                    <a:pt x="48846" y="50063"/>
                  </a:cubicBezTo>
                  <a:close/>
                  <a:moveTo>
                    <a:pt x="49155" y="50389"/>
                  </a:moveTo>
                  <a:cubicBezTo>
                    <a:pt x="49206" y="50389"/>
                    <a:pt x="49218" y="50430"/>
                    <a:pt x="49225" y="50465"/>
                  </a:cubicBezTo>
                  <a:cubicBezTo>
                    <a:pt x="49302" y="50803"/>
                    <a:pt x="49448" y="51111"/>
                    <a:pt x="49606" y="51418"/>
                  </a:cubicBezTo>
                  <a:cubicBezTo>
                    <a:pt x="49802" y="51801"/>
                    <a:pt x="49997" y="52186"/>
                    <a:pt x="50211" y="52562"/>
                  </a:cubicBezTo>
                  <a:cubicBezTo>
                    <a:pt x="50705" y="53429"/>
                    <a:pt x="51079" y="54351"/>
                    <a:pt x="51500" y="55253"/>
                  </a:cubicBezTo>
                  <a:cubicBezTo>
                    <a:pt x="51624" y="55521"/>
                    <a:pt x="51662" y="55803"/>
                    <a:pt x="51661" y="56092"/>
                  </a:cubicBezTo>
                  <a:cubicBezTo>
                    <a:pt x="51658" y="56779"/>
                    <a:pt x="51705" y="57464"/>
                    <a:pt x="51742" y="58150"/>
                  </a:cubicBezTo>
                  <a:cubicBezTo>
                    <a:pt x="51778" y="58812"/>
                    <a:pt x="51804" y="59478"/>
                    <a:pt x="51701" y="60139"/>
                  </a:cubicBezTo>
                  <a:cubicBezTo>
                    <a:pt x="51662" y="60379"/>
                    <a:pt x="51610" y="60616"/>
                    <a:pt x="51559" y="60854"/>
                  </a:cubicBezTo>
                  <a:cubicBezTo>
                    <a:pt x="51431" y="61449"/>
                    <a:pt x="51301" y="62042"/>
                    <a:pt x="51170" y="62636"/>
                  </a:cubicBezTo>
                  <a:cubicBezTo>
                    <a:pt x="51147" y="62745"/>
                    <a:pt x="51120" y="62852"/>
                    <a:pt x="51082" y="62954"/>
                  </a:cubicBezTo>
                  <a:cubicBezTo>
                    <a:pt x="51060" y="63011"/>
                    <a:pt x="51011" y="63057"/>
                    <a:pt x="50975" y="63108"/>
                  </a:cubicBezTo>
                  <a:cubicBezTo>
                    <a:pt x="50995" y="62535"/>
                    <a:pt x="50862" y="62011"/>
                    <a:pt x="50708" y="61491"/>
                  </a:cubicBezTo>
                  <a:cubicBezTo>
                    <a:pt x="50504" y="60801"/>
                    <a:pt x="50288" y="60117"/>
                    <a:pt x="50097" y="59423"/>
                  </a:cubicBezTo>
                  <a:cubicBezTo>
                    <a:pt x="49794" y="58318"/>
                    <a:pt x="49634" y="57193"/>
                    <a:pt x="49630" y="56046"/>
                  </a:cubicBezTo>
                  <a:cubicBezTo>
                    <a:pt x="49629" y="55492"/>
                    <a:pt x="49607" y="54939"/>
                    <a:pt x="49585" y="54385"/>
                  </a:cubicBezTo>
                  <a:cubicBezTo>
                    <a:pt x="49564" y="53820"/>
                    <a:pt x="49439" y="53269"/>
                    <a:pt x="49338" y="52713"/>
                  </a:cubicBezTo>
                  <a:cubicBezTo>
                    <a:pt x="49273" y="52353"/>
                    <a:pt x="49193" y="51998"/>
                    <a:pt x="49135" y="51637"/>
                  </a:cubicBezTo>
                  <a:cubicBezTo>
                    <a:pt x="49069" y="51224"/>
                    <a:pt x="49059" y="50806"/>
                    <a:pt x="49128" y="50392"/>
                  </a:cubicBezTo>
                  <a:cubicBezTo>
                    <a:pt x="49138" y="50390"/>
                    <a:pt x="49147" y="50389"/>
                    <a:pt x="49155" y="50389"/>
                  </a:cubicBezTo>
                  <a:close/>
                  <a:moveTo>
                    <a:pt x="26895" y="41771"/>
                  </a:moveTo>
                  <a:cubicBezTo>
                    <a:pt x="26986" y="41852"/>
                    <a:pt x="27079" y="41932"/>
                    <a:pt x="27168" y="42011"/>
                  </a:cubicBezTo>
                  <a:cubicBezTo>
                    <a:pt x="26812" y="42353"/>
                    <a:pt x="26454" y="42697"/>
                    <a:pt x="26092" y="43031"/>
                  </a:cubicBezTo>
                  <a:cubicBezTo>
                    <a:pt x="25680" y="43413"/>
                    <a:pt x="25253" y="43779"/>
                    <a:pt x="24840" y="44160"/>
                  </a:cubicBezTo>
                  <a:cubicBezTo>
                    <a:pt x="23771" y="45141"/>
                    <a:pt x="22857" y="46257"/>
                    <a:pt x="21947" y="47380"/>
                  </a:cubicBezTo>
                  <a:cubicBezTo>
                    <a:pt x="21756" y="47617"/>
                    <a:pt x="21594" y="47882"/>
                    <a:pt x="21438" y="48143"/>
                  </a:cubicBezTo>
                  <a:cubicBezTo>
                    <a:pt x="21283" y="48402"/>
                    <a:pt x="21226" y="48693"/>
                    <a:pt x="21233" y="48991"/>
                  </a:cubicBezTo>
                  <a:cubicBezTo>
                    <a:pt x="21252" y="49769"/>
                    <a:pt x="21402" y="50509"/>
                    <a:pt x="21817" y="51186"/>
                  </a:cubicBezTo>
                  <a:cubicBezTo>
                    <a:pt x="22132" y="51697"/>
                    <a:pt x="22429" y="52220"/>
                    <a:pt x="22722" y="52742"/>
                  </a:cubicBezTo>
                  <a:cubicBezTo>
                    <a:pt x="23083" y="53380"/>
                    <a:pt x="23236" y="54067"/>
                    <a:pt x="23203" y="54803"/>
                  </a:cubicBezTo>
                  <a:cubicBezTo>
                    <a:pt x="23174" y="55428"/>
                    <a:pt x="23169" y="56054"/>
                    <a:pt x="23240" y="56679"/>
                  </a:cubicBezTo>
                  <a:cubicBezTo>
                    <a:pt x="23279" y="57038"/>
                    <a:pt x="23243" y="57395"/>
                    <a:pt x="23168" y="57746"/>
                  </a:cubicBezTo>
                  <a:cubicBezTo>
                    <a:pt x="23044" y="58324"/>
                    <a:pt x="22864" y="58882"/>
                    <a:pt x="22597" y="59410"/>
                  </a:cubicBezTo>
                  <a:cubicBezTo>
                    <a:pt x="22412" y="59774"/>
                    <a:pt x="22216" y="60134"/>
                    <a:pt x="22027" y="60496"/>
                  </a:cubicBezTo>
                  <a:cubicBezTo>
                    <a:pt x="21804" y="60914"/>
                    <a:pt x="21577" y="61327"/>
                    <a:pt x="21362" y="61748"/>
                  </a:cubicBezTo>
                  <a:cubicBezTo>
                    <a:pt x="21088" y="62280"/>
                    <a:pt x="20705" y="62720"/>
                    <a:pt x="20255" y="63108"/>
                  </a:cubicBezTo>
                  <a:cubicBezTo>
                    <a:pt x="20231" y="63129"/>
                    <a:pt x="20192" y="63140"/>
                    <a:pt x="20154" y="63158"/>
                  </a:cubicBezTo>
                  <a:cubicBezTo>
                    <a:pt x="20105" y="63054"/>
                    <a:pt x="20165" y="62980"/>
                    <a:pt x="20202" y="62904"/>
                  </a:cubicBezTo>
                  <a:cubicBezTo>
                    <a:pt x="20356" y="62583"/>
                    <a:pt x="20517" y="62262"/>
                    <a:pt x="20673" y="61941"/>
                  </a:cubicBezTo>
                  <a:cubicBezTo>
                    <a:pt x="20919" y="61429"/>
                    <a:pt x="21085" y="60892"/>
                    <a:pt x="21132" y="60328"/>
                  </a:cubicBezTo>
                  <a:cubicBezTo>
                    <a:pt x="21159" y="59997"/>
                    <a:pt x="21166" y="59663"/>
                    <a:pt x="21152" y="59332"/>
                  </a:cubicBezTo>
                  <a:cubicBezTo>
                    <a:pt x="21100" y="58130"/>
                    <a:pt x="21143" y="56931"/>
                    <a:pt x="21279" y="55736"/>
                  </a:cubicBezTo>
                  <a:cubicBezTo>
                    <a:pt x="21349" y="55114"/>
                    <a:pt x="21385" y="54487"/>
                    <a:pt x="21360" y="53862"/>
                  </a:cubicBezTo>
                  <a:cubicBezTo>
                    <a:pt x="21334" y="53184"/>
                    <a:pt x="21210" y="52517"/>
                    <a:pt x="21048" y="51856"/>
                  </a:cubicBezTo>
                  <a:cubicBezTo>
                    <a:pt x="20842" y="51024"/>
                    <a:pt x="20631" y="50197"/>
                    <a:pt x="20429" y="49365"/>
                  </a:cubicBezTo>
                  <a:cubicBezTo>
                    <a:pt x="20387" y="49192"/>
                    <a:pt x="20371" y="49013"/>
                    <a:pt x="20343" y="48836"/>
                  </a:cubicBezTo>
                  <a:cubicBezTo>
                    <a:pt x="20327" y="48722"/>
                    <a:pt x="20314" y="48608"/>
                    <a:pt x="20299" y="48493"/>
                  </a:cubicBezTo>
                  <a:cubicBezTo>
                    <a:pt x="20278" y="48362"/>
                    <a:pt x="20194" y="48284"/>
                    <a:pt x="20069" y="48275"/>
                  </a:cubicBezTo>
                  <a:cubicBezTo>
                    <a:pt x="20040" y="48273"/>
                    <a:pt x="20011" y="48272"/>
                    <a:pt x="19981" y="48272"/>
                  </a:cubicBezTo>
                  <a:cubicBezTo>
                    <a:pt x="19896" y="48272"/>
                    <a:pt x="19809" y="48281"/>
                    <a:pt x="19729" y="48298"/>
                  </a:cubicBezTo>
                  <a:cubicBezTo>
                    <a:pt x="19568" y="48334"/>
                    <a:pt x="19413" y="48396"/>
                    <a:pt x="19251" y="48440"/>
                  </a:cubicBezTo>
                  <a:cubicBezTo>
                    <a:pt x="19156" y="48467"/>
                    <a:pt x="19056" y="48482"/>
                    <a:pt x="18958" y="48501"/>
                  </a:cubicBezTo>
                  <a:cubicBezTo>
                    <a:pt x="19306" y="48142"/>
                    <a:pt x="19695" y="47877"/>
                    <a:pt x="20098" y="47636"/>
                  </a:cubicBezTo>
                  <a:cubicBezTo>
                    <a:pt x="20274" y="47530"/>
                    <a:pt x="20452" y="47430"/>
                    <a:pt x="20628" y="47326"/>
                  </a:cubicBezTo>
                  <a:cubicBezTo>
                    <a:pt x="21123" y="47028"/>
                    <a:pt x="21551" y="46654"/>
                    <a:pt x="21947" y="46227"/>
                  </a:cubicBezTo>
                  <a:cubicBezTo>
                    <a:pt x="22504" y="45628"/>
                    <a:pt x="23097" y="45064"/>
                    <a:pt x="23683" y="44493"/>
                  </a:cubicBezTo>
                  <a:cubicBezTo>
                    <a:pt x="24131" y="44056"/>
                    <a:pt x="24598" y="43638"/>
                    <a:pt x="25042" y="43197"/>
                  </a:cubicBezTo>
                  <a:cubicBezTo>
                    <a:pt x="25295" y="42945"/>
                    <a:pt x="25525" y="42669"/>
                    <a:pt x="25758" y="42397"/>
                  </a:cubicBezTo>
                  <a:cubicBezTo>
                    <a:pt x="25835" y="42309"/>
                    <a:pt x="25904" y="42231"/>
                    <a:pt x="26017" y="42180"/>
                  </a:cubicBezTo>
                  <a:cubicBezTo>
                    <a:pt x="26312" y="42047"/>
                    <a:pt x="26603" y="41909"/>
                    <a:pt x="26895" y="41771"/>
                  </a:cubicBezTo>
                  <a:close/>
                  <a:moveTo>
                    <a:pt x="27495" y="42287"/>
                  </a:moveTo>
                  <a:cubicBezTo>
                    <a:pt x="27845" y="42564"/>
                    <a:pt x="28210" y="42815"/>
                    <a:pt x="28612" y="43022"/>
                  </a:cubicBezTo>
                  <a:cubicBezTo>
                    <a:pt x="28655" y="43045"/>
                    <a:pt x="28720" y="43061"/>
                    <a:pt x="28706" y="43154"/>
                  </a:cubicBezTo>
                  <a:cubicBezTo>
                    <a:pt x="28674" y="43167"/>
                    <a:pt x="28638" y="43186"/>
                    <a:pt x="28599" y="43199"/>
                  </a:cubicBezTo>
                  <a:cubicBezTo>
                    <a:pt x="28035" y="43392"/>
                    <a:pt x="27466" y="43580"/>
                    <a:pt x="26905" y="43783"/>
                  </a:cubicBezTo>
                  <a:cubicBezTo>
                    <a:pt x="26624" y="43884"/>
                    <a:pt x="26342" y="43991"/>
                    <a:pt x="26084" y="44137"/>
                  </a:cubicBezTo>
                  <a:cubicBezTo>
                    <a:pt x="25427" y="44507"/>
                    <a:pt x="24815" y="44947"/>
                    <a:pt x="24234" y="45427"/>
                  </a:cubicBezTo>
                  <a:cubicBezTo>
                    <a:pt x="24092" y="45546"/>
                    <a:pt x="23973" y="45698"/>
                    <a:pt x="23858" y="45844"/>
                  </a:cubicBezTo>
                  <a:cubicBezTo>
                    <a:pt x="23770" y="45955"/>
                    <a:pt x="23755" y="46097"/>
                    <a:pt x="23817" y="46221"/>
                  </a:cubicBezTo>
                  <a:cubicBezTo>
                    <a:pt x="23858" y="46307"/>
                    <a:pt x="23936" y="46380"/>
                    <a:pt x="24014" y="46438"/>
                  </a:cubicBezTo>
                  <a:cubicBezTo>
                    <a:pt x="24292" y="46648"/>
                    <a:pt x="24614" y="46768"/>
                    <a:pt x="24954" y="46836"/>
                  </a:cubicBezTo>
                  <a:cubicBezTo>
                    <a:pt x="25423" y="46931"/>
                    <a:pt x="25900" y="46931"/>
                    <a:pt x="26373" y="46966"/>
                  </a:cubicBezTo>
                  <a:cubicBezTo>
                    <a:pt x="26526" y="46978"/>
                    <a:pt x="26682" y="46989"/>
                    <a:pt x="26836" y="47002"/>
                  </a:cubicBezTo>
                  <a:cubicBezTo>
                    <a:pt x="26792" y="47001"/>
                    <a:pt x="26749" y="47001"/>
                    <a:pt x="26705" y="46999"/>
                  </a:cubicBezTo>
                  <a:cubicBezTo>
                    <a:pt x="26580" y="47328"/>
                    <a:pt x="26465" y="47662"/>
                    <a:pt x="26374" y="48006"/>
                  </a:cubicBezTo>
                  <a:cubicBezTo>
                    <a:pt x="26102" y="49036"/>
                    <a:pt x="25968" y="50084"/>
                    <a:pt x="25874" y="51143"/>
                  </a:cubicBezTo>
                  <a:cubicBezTo>
                    <a:pt x="25791" y="52076"/>
                    <a:pt x="25614" y="52990"/>
                    <a:pt x="25256" y="53862"/>
                  </a:cubicBezTo>
                  <a:cubicBezTo>
                    <a:pt x="25063" y="54332"/>
                    <a:pt x="24997" y="54826"/>
                    <a:pt x="25015" y="55325"/>
                  </a:cubicBezTo>
                  <a:cubicBezTo>
                    <a:pt x="25054" y="56387"/>
                    <a:pt x="25145" y="57444"/>
                    <a:pt x="25395" y="58480"/>
                  </a:cubicBezTo>
                  <a:cubicBezTo>
                    <a:pt x="25531" y="59044"/>
                    <a:pt x="25765" y="59567"/>
                    <a:pt x="26060" y="60063"/>
                  </a:cubicBezTo>
                  <a:cubicBezTo>
                    <a:pt x="26328" y="60515"/>
                    <a:pt x="26590" y="60967"/>
                    <a:pt x="26847" y="61423"/>
                  </a:cubicBezTo>
                  <a:cubicBezTo>
                    <a:pt x="26914" y="61541"/>
                    <a:pt x="27003" y="61657"/>
                    <a:pt x="26987" y="61832"/>
                  </a:cubicBezTo>
                  <a:cubicBezTo>
                    <a:pt x="26931" y="61833"/>
                    <a:pt x="26876" y="61844"/>
                    <a:pt x="26825" y="61844"/>
                  </a:cubicBezTo>
                  <a:cubicBezTo>
                    <a:pt x="26805" y="61844"/>
                    <a:pt x="26786" y="61842"/>
                    <a:pt x="26768" y="61838"/>
                  </a:cubicBezTo>
                  <a:cubicBezTo>
                    <a:pt x="26510" y="61775"/>
                    <a:pt x="26252" y="61752"/>
                    <a:pt x="25995" y="61752"/>
                  </a:cubicBezTo>
                  <a:cubicBezTo>
                    <a:pt x="25629" y="61752"/>
                    <a:pt x="25264" y="61798"/>
                    <a:pt x="24899" y="61841"/>
                  </a:cubicBezTo>
                  <a:cubicBezTo>
                    <a:pt x="24600" y="61876"/>
                    <a:pt x="24338" y="62004"/>
                    <a:pt x="24099" y="62186"/>
                  </a:cubicBezTo>
                  <a:cubicBezTo>
                    <a:pt x="23958" y="62295"/>
                    <a:pt x="23819" y="62409"/>
                    <a:pt x="23680" y="62521"/>
                  </a:cubicBezTo>
                  <a:cubicBezTo>
                    <a:pt x="23291" y="62836"/>
                    <a:pt x="22873" y="63106"/>
                    <a:pt x="22432" y="63339"/>
                  </a:cubicBezTo>
                  <a:cubicBezTo>
                    <a:pt x="22060" y="63537"/>
                    <a:pt x="21694" y="63748"/>
                    <a:pt x="21330" y="63960"/>
                  </a:cubicBezTo>
                  <a:cubicBezTo>
                    <a:pt x="20926" y="64191"/>
                    <a:pt x="20492" y="64341"/>
                    <a:pt x="20051" y="64470"/>
                  </a:cubicBezTo>
                  <a:cubicBezTo>
                    <a:pt x="19883" y="64518"/>
                    <a:pt x="19700" y="64521"/>
                    <a:pt x="19541" y="64542"/>
                  </a:cubicBezTo>
                  <a:cubicBezTo>
                    <a:pt x="19468" y="64448"/>
                    <a:pt x="19516" y="64401"/>
                    <a:pt x="19561" y="64357"/>
                  </a:cubicBezTo>
                  <a:cubicBezTo>
                    <a:pt x="19811" y="64119"/>
                    <a:pt x="20061" y="63881"/>
                    <a:pt x="20312" y="63646"/>
                  </a:cubicBezTo>
                  <a:cubicBezTo>
                    <a:pt x="20515" y="63452"/>
                    <a:pt x="20724" y="63264"/>
                    <a:pt x="20926" y="63069"/>
                  </a:cubicBezTo>
                  <a:cubicBezTo>
                    <a:pt x="21202" y="62801"/>
                    <a:pt x="21440" y="62497"/>
                    <a:pt x="21623" y="62158"/>
                  </a:cubicBezTo>
                  <a:cubicBezTo>
                    <a:pt x="22062" y="61348"/>
                    <a:pt x="22497" y="60538"/>
                    <a:pt x="22923" y="59722"/>
                  </a:cubicBezTo>
                  <a:cubicBezTo>
                    <a:pt x="23210" y="59177"/>
                    <a:pt x="23412" y="58598"/>
                    <a:pt x="23553" y="57998"/>
                  </a:cubicBezTo>
                  <a:cubicBezTo>
                    <a:pt x="23655" y="57558"/>
                    <a:pt x="23703" y="57117"/>
                    <a:pt x="23661" y="56668"/>
                  </a:cubicBezTo>
                  <a:cubicBezTo>
                    <a:pt x="23610" y="56132"/>
                    <a:pt x="23612" y="55594"/>
                    <a:pt x="23629" y="55058"/>
                  </a:cubicBezTo>
                  <a:cubicBezTo>
                    <a:pt x="23647" y="54456"/>
                    <a:pt x="23625" y="53856"/>
                    <a:pt x="23428" y="53278"/>
                  </a:cubicBezTo>
                  <a:cubicBezTo>
                    <a:pt x="23287" y="52864"/>
                    <a:pt x="23081" y="52482"/>
                    <a:pt x="22864" y="52106"/>
                  </a:cubicBezTo>
                  <a:cubicBezTo>
                    <a:pt x="22627" y="51697"/>
                    <a:pt x="22387" y="51289"/>
                    <a:pt x="22141" y="50885"/>
                  </a:cubicBezTo>
                  <a:cubicBezTo>
                    <a:pt x="21761" y="50261"/>
                    <a:pt x="21674" y="49569"/>
                    <a:pt x="21672" y="48858"/>
                  </a:cubicBezTo>
                  <a:cubicBezTo>
                    <a:pt x="21672" y="48663"/>
                    <a:pt x="21732" y="48476"/>
                    <a:pt x="21836" y="48311"/>
                  </a:cubicBezTo>
                  <a:cubicBezTo>
                    <a:pt x="21985" y="48074"/>
                    <a:pt x="22135" y="47834"/>
                    <a:pt x="22309" y="47615"/>
                  </a:cubicBezTo>
                  <a:cubicBezTo>
                    <a:pt x="23480" y="46142"/>
                    <a:pt x="24737" y="44746"/>
                    <a:pt x="26179" y="43528"/>
                  </a:cubicBezTo>
                  <a:cubicBezTo>
                    <a:pt x="26642" y="43138"/>
                    <a:pt x="27076" y="42720"/>
                    <a:pt x="27495" y="42287"/>
                  </a:cubicBezTo>
                  <a:close/>
                  <a:moveTo>
                    <a:pt x="20417" y="50608"/>
                  </a:moveTo>
                  <a:cubicBezTo>
                    <a:pt x="20459" y="50710"/>
                    <a:pt x="20502" y="50786"/>
                    <a:pt x="20521" y="50870"/>
                  </a:cubicBezTo>
                  <a:cubicBezTo>
                    <a:pt x="20667" y="51504"/>
                    <a:pt x="20812" y="52138"/>
                    <a:pt x="20951" y="52774"/>
                  </a:cubicBezTo>
                  <a:cubicBezTo>
                    <a:pt x="21104" y="53467"/>
                    <a:pt x="21116" y="54170"/>
                    <a:pt x="21065" y="54871"/>
                  </a:cubicBezTo>
                  <a:cubicBezTo>
                    <a:pt x="21016" y="55558"/>
                    <a:pt x="20944" y="56245"/>
                    <a:pt x="20892" y="56932"/>
                  </a:cubicBezTo>
                  <a:cubicBezTo>
                    <a:pt x="20822" y="57813"/>
                    <a:pt x="20855" y="58695"/>
                    <a:pt x="20880" y="59576"/>
                  </a:cubicBezTo>
                  <a:cubicBezTo>
                    <a:pt x="20899" y="60169"/>
                    <a:pt x="20834" y="60749"/>
                    <a:pt x="20634" y="61311"/>
                  </a:cubicBezTo>
                  <a:cubicBezTo>
                    <a:pt x="20559" y="61528"/>
                    <a:pt x="20463" y="61738"/>
                    <a:pt x="20367" y="61946"/>
                  </a:cubicBezTo>
                  <a:cubicBezTo>
                    <a:pt x="20257" y="62189"/>
                    <a:pt x="20131" y="62427"/>
                    <a:pt x="20022" y="62672"/>
                  </a:cubicBezTo>
                  <a:cubicBezTo>
                    <a:pt x="19940" y="62859"/>
                    <a:pt x="19852" y="63050"/>
                    <a:pt x="19815" y="63248"/>
                  </a:cubicBezTo>
                  <a:cubicBezTo>
                    <a:pt x="19766" y="63517"/>
                    <a:pt x="19633" y="63714"/>
                    <a:pt x="19432" y="63886"/>
                  </a:cubicBezTo>
                  <a:cubicBezTo>
                    <a:pt x="19306" y="63993"/>
                    <a:pt x="19188" y="64111"/>
                    <a:pt x="19072" y="64231"/>
                  </a:cubicBezTo>
                  <a:cubicBezTo>
                    <a:pt x="18819" y="64489"/>
                    <a:pt x="18498" y="64596"/>
                    <a:pt x="18152" y="64655"/>
                  </a:cubicBezTo>
                  <a:cubicBezTo>
                    <a:pt x="18151" y="64655"/>
                    <a:pt x="18149" y="64655"/>
                    <a:pt x="18148" y="64655"/>
                  </a:cubicBezTo>
                  <a:cubicBezTo>
                    <a:pt x="18128" y="64655"/>
                    <a:pt x="18105" y="64637"/>
                    <a:pt x="18073" y="64625"/>
                  </a:cubicBezTo>
                  <a:cubicBezTo>
                    <a:pt x="18090" y="64446"/>
                    <a:pt x="18170" y="64285"/>
                    <a:pt x="18251" y="64130"/>
                  </a:cubicBezTo>
                  <a:cubicBezTo>
                    <a:pt x="18387" y="63870"/>
                    <a:pt x="18525" y="63611"/>
                    <a:pt x="18672" y="63356"/>
                  </a:cubicBezTo>
                  <a:cubicBezTo>
                    <a:pt x="19035" y="62724"/>
                    <a:pt x="19170" y="62048"/>
                    <a:pt x="19095" y="61327"/>
                  </a:cubicBezTo>
                  <a:cubicBezTo>
                    <a:pt x="19061" y="61009"/>
                    <a:pt x="19019" y="60692"/>
                    <a:pt x="18967" y="60379"/>
                  </a:cubicBezTo>
                  <a:cubicBezTo>
                    <a:pt x="18923" y="60124"/>
                    <a:pt x="18919" y="59875"/>
                    <a:pt x="18974" y="59621"/>
                  </a:cubicBezTo>
                  <a:cubicBezTo>
                    <a:pt x="19137" y="58846"/>
                    <a:pt x="19217" y="58057"/>
                    <a:pt x="19289" y="57269"/>
                  </a:cubicBezTo>
                  <a:cubicBezTo>
                    <a:pt x="19389" y="56173"/>
                    <a:pt x="19557" y="55091"/>
                    <a:pt x="19815" y="54021"/>
                  </a:cubicBezTo>
                  <a:cubicBezTo>
                    <a:pt x="20080" y="52926"/>
                    <a:pt x="20284" y="51823"/>
                    <a:pt x="20374" y="50699"/>
                  </a:cubicBezTo>
                  <a:cubicBezTo>
                    <a:pt x="20377" y="50680"/>
                    <a:pt x="20393" y="50660"/>
                    <a:pt x="20417" y="50608"/>
                  </a:cubicBezTo>
                  <a:close/>
                  <a:moveTo>
                    <a:pt x="45678" y="50140"/>
                  </a:moveTo>
                  <a:cubicBezTo>
                    <a:pt x="45825" y="50140"/>
                    <a:pt x="45941" y="50163"/>
                    <a:pt x="46097" y="50210"/>
                  </a:cubicBezTo>
                  <a:cubicBezTo>
                    <a:pt x="46133" y="50330"/>
                    <a:pt x="46120" y="50463"/>
                    <a:pt x="46107" y="50593"/>
                  </a:cubicBezTo>
                  <a:cubicBezTo>
                    <a:pt x="46065" y="51034"/>
                    <a:pt x="46056" y="51477"/>
                    <a:pt x="46077" y="51920"/>
                  </a:cubicBezTo>
                  <a:cubicBezTo>
                    <a:pt x="46082" y="52041"/>
                    <a:pt x="46080" y="52164"/>
                    <a:pt x="46071" y="52284"/>
                  </a:cubicBezTo>
                  <a:cubicBezTo>
                    <a:pt x="46026" y="52904"/>
                    <a:pt x="46071" y="53521"/>
                    <a:pt x="46106" y="54140"/>
                  </a:cubicBezTo>
                  <a:cubicBezTo>
                    <a:pt x="46129" y="54570"/>
                    <a:pt x="46158" y="55001"/>
                    <a:pt x="46172" y="55432"/>
                  </a:cubicBezTo>
                  <a:cubicBezTo>
                    <a:pt x="46188" y="55887"/>
                    <a:pt x="46228" y="56338"/>
                    <a:pt x="46299" y="56786"/>
                  </a:cubicBezTo>
                  <a:cubicBezTo>
                    <a:pt x="46318" y="56915"/>
                    <a:pt x="46309" y="57052"/>
                    <a:pt x="46292" y="57182"/>
                  </a:cubicBezTo>
                  <a:cubicBezTo>
                    <a:pt x="46210" y="57819"/>
                    <a:pt x="46078" y="58445"/>
                    <a:pt x="45935" y="59071"/>
                  </a:cubicBezTo>
                  <a:cubicBezTo>
                    <a:pt x="45826" y="59544"/>
                    <a:pt x="45757" y="60027"/>
                    <a:pt x="45653" y="60503"/>
                  </a:cubicBezTo>
                  <a:cubicBezTo>
                    <a:pt x="45594" y="60784"/>
                    <a:pt x="45526" y="61066"/>
                    <a:pt x="45420" y="61330"/>
                  </a:cubicBezTo>
                  <a:cubicBezTo>
                    <a:pt x="45231" y="61813"/>
                    <a:pt x="45014" y="62288"/>
                    <a:pt x="44798" y="62761"/>
                  </a:cubicBezTo>
                  <a:cubicBezTo>
                    <a:pt x="44596" y="63202"/>
                    <a:pt x="44350" y="63624"/>
                    <a:pt x="44039" y="64000"/>
                  </a:cubicBezTo>
                  <a:cubicBezTo>
                    <a:pt x="43878" y="64195"/>
                    <a:pt x="43689" y="64366"/>
                    <a:pt x="43502" y="64540"/>
                  </a:cubicBezTo>
                  <a:cubicBezTo>
                    <a:pt x="43440" y="64597"/>
                    <a:pt x="43353" y="64626"/>
                    <a:pt x="43274" y="64673"/>
                  </a:cubicBezTo>
                  <a:cubicBezTo>
                    <a:pt x="43119" y="64568"/>
                    <a:pt x="43073" y="64438"/>
                    <a:pt x="43018" y="64321"/>
                  </a:cubicBezTo>
                  <a:cubicBezTo>
                    <a:pt x="42818" y="63896"/>
                    <a:pt x="42710" y="63446"/>
                    <a:pt x="42630" y="62988"/>
                  </a:cubicBezTo>
                  <a:cubicBezTo>
                    <a:pt x="42610" y="62869"/>
                    <a:pt x="42642" y="62774"/>
                    <a:pt x="42707" y="62677"/>
                  </a:cubicBezTo>
                  <a:cubicBezTo>
                    <a:pt x="43037" y="62189"/>
                    <a:pt x="43301" y="61666"/>
                    <a:pt x="43546" y="61132"/>
                  </a:cubicBezTo>
                  <a:cubicBezTo>
                    <a:pt x="43692" y="60811"/>
                    <a:pt x="43822" y="60481"/>
                    <a:pt x="43935" y="60147"/>
                  </a:cubicBezTo>
                  <a:cubicBezTo>
                    <a:pt x="44269" y="59151"/>
                    <a:pt x="44597" y="58154"/>
                    <a:pt x="44914" y="57153"/>
                  </a:cubicBezTo>
                  <a:cubicBezTo>
                    <a:pt x="45152" y="56394"/>
                    <a:pt x="45371" y="55629"/>
                    <a:pt x="45533" y="54848"/>
                  </a:cubicBezTo>
                  <a:cubicBezTo>
                    <a:pt x="45689" y="54086"/>
                    <a:pt x="45660" y="53330"/>
                    <a:pt x="45485" y="52578"/>
                  </a:cubicBezTo>
                  <a:cubicBezTo>
                    <a:pt x="45403" y="52223"/>
                    <a:pt x="45310" y="51869"/>
                    <a:pt x="45209" y="51519"/>
                  </a:cubicBezTo>
                  <a:cubicBezTo>
                    <a:pt x="45103" y="51150"/>
                    <a:pt x="45080" y="50778"/>
                    <a:pt x="45128" y="50401"/>
                  </a:cubicBezTo>
                  <a:cubicBezTo>
                    <a:pt x="45137" y="50327"/>
                    <a:pt x="45165" y="50255"/>
                    <a:pt x="45183" y="50190"/>
                  </a:cubicBezTo>
                  <a:cubicBezTo>
                    <a:pt x="45402" y="50157"/>
                    <a:pt x="45551" y="50140"/>
                    <a:pt x="45678" y="50140"/>
                  </a:cubicBezTo>
                  <a:close/>
                  <a:moveTo>
                    <a:pt x="46441" y="59077"/>
                  </a:moveTo>
                  <a:cubicBezTo>
                    <a:pt x="46520" y="59077"/>
                    <a:pt x="46505" y="59135"/>
                    <a:pt x="46512" y="59170"/>
                  </a:cubicBezTo>
                  <a:cubicBezTo>
                    <a:pt x="46603" y="59612"/>
                    <a:pt x="46683" y="60059"/>
                    <a:pt x="46787" y="60497"/>
                  </a:cubicBezTo>
                  <a:cubicBezTo>
                    <a:pt x="46830" y="60677"/>
                    <a:pt x="46907" y="60856"/>
                    <a:pt x="47005" y="61014"/>
                  </a:cubicBezTo>
                  <a:cubicBezTo>
                    <a:pt x="47218" y="61355"/>
                    <a:pt x="47511" y="61593"/>
                    <a:pt x="47974" y="61611"/>
                  </a:cubicBezTo>
                  <a:cubicBezTo>
                    <a:pt x="47989" y="62134"/>
                    <a:pt x="48075" y="62623"/>
                    <a:pt x="47994" y="63122"/>
                  </a:cubicBezTo>
                  <a:cubicBezTo>
                    <a:pt x="47957" y="63354"/>
                    <a:pt x="47915" y="63584"/>
                    <a:pt x="47806" y="63787"/>
                  </a:cubicBezTo>
                  <a:cubicBezTo>
                    <a:pt x="47555" y="64255"/>
                    <a:pt x="47291" y="64713"/>
                    <a:pt x="47027" y="65173"/>
                  </a:cubicBezTo>
                  <a:cubicBezTo>
                    <a:pt x="46996" y="65226"/>
                    <a:pt x="46939" y="65267"/>
                    <a:pt x="46902" y="65303"/>
                  </a:cubicBezTo>
                  <a:cubicBezTo>
                    <a:pt x="46901" y="65303"/>
                    <a:pt x="46900" y="65303"/>
                    <a:pt x="46899" y="65303"/>
                  </a:cubicBezTo>
                  <a:cubicBezTo>
                    <a:pt x="46761" y="65303"/>
                    <a:pt x="46676" y="65224"/>
                    <a:pt x="46605" y="65145"/>
                  </a:cubicBezTo>
                  <a:cubicBezTo>
                    <a:pt x="46480" y="65007"/>
                    <a:pt x="46359" y="64862"/>
                    <a:pt x="46253" y="64706"/>
                  </a:cubicBezTo>
                  <a:cubicBezTo>
                    <a:pt x="45896" y="64174"/>
                    <a:pt x="45627" y="63591"/>
                    <a:pt x="45361" y="63009"/>
                  </a:cubicBezTo>
                  <a:cubicBezTo>
                    <a:pt x="45304" y="62888"/>
                    <a:pt x="45309" y="62782"/>
                    <a:pt x="45364" y="62662"/>
                  </a:cubicBezTo>
                  <a:cubicBezTo>
                    <a:pt x="45482" y="62412"/>
                    <a:pt x="45579" y="62153"/>
                    <a:pt x="45696" y="61904"/>
                  </a:cubicBezTo>
                  <a:cubicBezTo>
                    <a:pt x="45941" y="61379"/>
                    <a:pt x="46087" y="60827"/>
                    <a:pt x="46185" y="60259"/>
                  </a:cubicBezTo>
                  <a:cubicBezTo>
                    <a:pt x="46246" y="59901"/>
                    <a:pt x="46321" y="59543"/>
                    <a:pt x="46389" y="59185"/>
                  </a:cubicBezTo>
                  <a:cubicBezTo>
                    <a:pt x="46396" y="59145"/>
                    <a:pt x="46419" y="59109"/>
                    <a:pt x="46432" y="59077"/>
                  </a:cubicBezTo>
                  <a:cubicBezTo>
                    <a:pt x="46435" y="59077"/>
                    <a:pt x="46438" y="59077"/>
                    <a:pt x="46441" y="59077"/>
                  </a:cubicBezTo>
                  <a:close/>
                  <a:moveTo>
                    <a:pt x="18680" y="60837"/>
                  </a:moveTo>
                  <a:cubicBezTo>
                    <a:pt x="18774" y="60856"/>
                    <a:pt x="18766" y="60920"/>
                    <a:pt x="18770" y="60961"/>
                  </a:cubicBezTo>
                  <a:cubicBezTo>
                    <a:pt x="18793" y="61230"/>
                    <a:pt x="18822" y="61495"/>
                    <a:pt x="18829" y="61763"/>
                  </a:cubicBezTo>
                  <a:cubicBezTo>
                    <a:pt x="18838" y="62176"/>
                    <a:pt x="18750" y="62573"/>
                    <a:pt x="18569" y="62947"/>
                  </a:cubicBezTo>
                  <a:cubicBezTo>
                    <a:pt x="18501" y="63085"/>
                    <a:pt x="18431" y="63221"/>
                    <a:pt x="18355" y="63354"/>
                  </a:cubicBezTo>
                  <a:cubicBezTo>
                    <a:pt x="18100" y="63812"/>
                    <a:pt x="17853" y="64272"/>
                    <a:pt x="17737" y="64822"/>
                  </a:cubicBezTo>
                  <a:cubicBezTo>
                    <a:pt x="17102" y="65096"/>
                    <a:pt x="16553" y="65458"/>
                    <a:pt x="16081" y="65934"/>
                  </a:cubicBezTo>
                  <a:cubicBezTo>
                    <a:pt x="16007" y="65851"/>
                    <a:pt x="16062" y="65793"/>
                    <a:pt x="16087" y="65744"/>
                  </a:cubicBezTo>
                  <a:cubicBezTo>
                    <a:pt x="16478" y="64927"/>
                    <a:pt x="16851" y="64103"/>
                    <a:pt x="17390" y="63365"/>
                  </a:cubicBezTo>
                  <a:cubicBezTo>
                    <a:pt x="17911" y="62649"/>
                    <a:pt x="18314" y="61868"/>
                    <a:pt x="18598" y="61028"/>
                  </a:cubicBezTo>
                  <a:cubicBezTo>
                    <a:pt x="18619" y="60960"/>
                    <a:pt x="18654" y="60898"/>
                    <a:pt x="18680" y="60837"/>
                  </a:cubicBezTo>
                  <a:close/>
                  <a:moveTo>
                    <a:pt x="23670" y="63127"/>
                  </a:moveTo>
                  <a:lnTo>
                    <a:pt x="23670" y="63127"/>
                  </a:lnTo>
                  <a:cubicBezTo>
                    <a:pt x="23560" y="63351"/>
                    <a:pt x="23417" y="63479"/>
                    <a:pt x="23297" y="63625"/>
                  </a:cubicBezTo>
                  <a:cubicBezTo>
                    <a:pt x="23052" y="63921"/>
                    <a:pt x="22795" y="64204"/>
                    <a:pt x="22566" y="64509"/>
                  </a:cubicBezTo>
                  <a:cubicBezTo>
                    <a:pt x="22299" y="64869"/>
                    <a:pt x="21947" y="65067"/>
                    <a:pt x="21513" y="65144"/>
                  </a:cubicBezTo>
                  <a:cubicBezTo>
                    <a:pt x="21237" y="65190"/>
                    <a:pt x="20962" y="65247"/>
                    <a:pt x="20688" y="65303"/>
                  </a:cubicBezTo>
                  <a:cubicBezTo>
                    <a:pt x="20204" y="65400"/>
                    <a:pt x="19717" y="65451"/>
                    <a:pt x="19223" y="65451"/>
                  </a:cubicBezTo>
                  <a:cubicBezTo>
                    <a:pt x="19167" y="65451"/>
                    <a:pt x="19110" y="65451"/>
                    <a:pt x="19053" y="65449"/>
                  </a:cubicBezTo>
                  <a:cubicBezTo>
                    <a:pt x="19019" y="65448"/>
                    <a:pt x="18985" y="65448"/>
                    <a:pt x="18950" y="65448"/>
                  </a:cubicBezTo>
                  <a:cubicBezTo>
                    <a:pt x="18370" y="65448"/>
                    <a:pt x="17802" y="65563"/>
                    <a:pt x="17256" y="65772"/>
                  </a:cubicBezTo>
                  <a:cubicBezTo>
                    <a:pt x="17128" y="65818"/>
                    <a:pt x="16998" y="65861"/>
                    <a:pt x="16781" y="65939"/>
                  </a:cubicBezTo>
                  <a:cubicBezTo>
                    <a:pt x="16880" y="65831"/>
                    <a:pt x="16913" y="65783"/>
                    <a:pt x="16956" y="65751"/>
                  </a:cubicBezTo>
                  <a:cubicBezTo>
                    <a:pt x="17400" y="65420"/>
                    <a:pt x="17898" y="65190"/>
                    <a:pt x="18430" y="65041"/>
                  </a:cubicBezTo>
                  <a:cubicBezTo>
                    <a:pt x="18670" y="64974"/>
                    <a:pt x="18918" y="64949"/>
                    <a:pt x="19166" y="64949"/>
                  </a:cubicBezTo>
                  <a:cubicBezTo>
                    <a:pt x="19262" y="64949"/>
                    <a:pt x="19358" y="64952"/>
                    <a:pt x="19454" y="64959"/>
                  </a:cubicBezTo>
                  <a:cubicBezTo>
                    <a:pt x="19502" y="64962"/>
                    <a:pt x="19551" y="64964"/>
                    <a:pt x="19599" y="64964"/>
                  </a:cubicBezTo>
                  <a:cubicBezTo>
                    <a:pt x="19807" y="64964"/>
                    <a:pt x="20009" y="64933"/>
                    <a:pt x="20210" y="64872"/>
                  </a:cubicBezTo>
                  <a:cubicBezTo>
                    <a:pt x="20664" y="64738"/>
                    <a:pt x="21107" y="64580"/>
                    <a:pt x="21521" y="64347"/>
                  </a:cubicBezTo>
                  <a:cubicBezTo>
                    <a:pt x="22219" y="63952"/>
                    <a:pt x="22915" y="63555"/>
                    <a:pt x="23670" y="63127"/>
                  </a:cubicBezTo>
                  <a:close/>
                  <a:moveTo>
                    <a:pt x="31290" y="62187"/>
                  </a:moveTo>
                  <a:cubicBezTo>
                    <a:pt x="31317" y="62187"/>
                    <a:pt x="31345" y="62192"/>
                    <a:pt x="31374" y="62204"/>
                  </a:cubicBezTo>
                  <a:cubicBezTo>
                    <a:pt x="30800" y="62455"/>
                    <a:pt x="30265" y="62772"/>
                    <a:pt x="29812" y="63215"/>
                  </a:cubicBezTo>
                  <a:cubicBezTo>
                    <a:pt x="29610" y="63410"/>
                    <a:pt x="29404" y="63604"/>
                    <a:pt x="29194" y="63792"/>
                  </a:cubicBezTo>
                  <a:cubicBezTo>
                    <a:pt x="28594" y="64324"/>
                    <a:pt x="27893" y="64638"/>
                    <a:pt x="27100" y="64754"/>
                  </a:cubicBezTo>
                  <a:cubicBezTo>
                    <a:pt x="26859" y="64787"/>
                    <a:pt x="26620" y="64833"/>
                    <a:pt x="26380" y="64865"/>
                  </a:cubicBezTo>
                  <a:cubicBezTo>
                    <a:pt x="25709" y="64956"/>
                    <a:pt x="25100" y="65209"/>
                    <a:pt x="24530" y="65565"/>
                  </a:cubicBezTo>
                  <a:cubicBezTo>
                    <a:pt x="24347" y="65681"/>
                    <a:pt x="24167" y="65804"/>
                    <a:pt x="23976" y="65906"/>
                  </a:cubicBezTo>
                  <a:cubicBezTo>
                    <a:pt x="23351" y="66239"/>
                    <a:pt x="22714" y="66395"/>
                    <a:pt x="22068" y="66395"/>
                  </a:cubicBezTo>
                  <a:cubicBezTo>
                    <a:pt x="21560" y="66395"/>
                    <a:pt x="21046" y="66299"/>
                    <a:pt x="20527" y="66114"/>
                  </a:cubicBezTo>
                  <a:cubicBezTo>
                    <a:pt x="20385" y="66065"/>
                    <a:pt x="20242" y="66012"/>
                    <a:pt x="20138" y="65892"/>
                  </a:cubicBezTo>
                  <a:cubicBezTo>
                    <a:pt x="20213" y="65776"/>
                    <a:pt x="20327" y="65804"/>
                    <a:pt x="20421" y="65785"/>
                  </a:cubicBezTo>
                  <a:cubicBezTo>
                    <a:pt x="20874" y="65697"/>
                    <a:pt x="21325" y="65617"/>
                    <a:pt x="21775" y="65523"/>
                  </a:cubicBezTo>
                  <a:cubicBezTo>
                    <a:pt x="22219" y="65430"/>
                    <a:pt x="22571" y="65195"/>
                    <a:pt x="22853" y="64840"/>
                  </a:cubicBezTo>
                  <a:cubicBezTo>
                    <a:pt x="23123" y="64500"/>
                    <a:pt x="23402" y="64168"/>
                    <a:pt x="23684" y="63837"/>
                  </a:cubicBezTo>
                  <a:cubicBezTo>
                    <a:pt x="23908" y="63572"/>
                    <a:pt x="24122" y="63303"/>
                    <a:pt x="24277" y="62991"/>
                  </a:cubicBezTo>
                  <a:cubicBezTo>
                    <a:pt x="24302" y="62946"/>
                    <a:pt x="24328" y="62902"/>
                    <a:pt x="24354" y="62856"/>
                  </a:cubicBezTo>
                  <a:cubicBezTo>
                    <a:pt x="24594" y="62414"/>
                    <a:pt x="24990" y="62252"/>
                    <a:pt x="25469" y="62252"/>
                  </a:cubicBezTo>
                  <a:cubicBezTo>
                    <a:pt x="25608" y="62252"/>
                    <a:pt x="25749" y="62280"/>
                    <a:pt x="25888" y="62289"/>
                  </a:cubicBezTo>
                  <a:cubicBezTo>
                    <a:pt x="26142" y="62304"/>
                    <a:pt x="26396" y="62328"/>
                    <a:pt x="26648" y="62328"/>
                  </a:cubicBezTo>
                  <a:cubicBezTo>
                    <a:pt x="26662" y="62328"/>
                    <a:pt x="26676" y="62328"/>
                    <a:pt x="26690" y="62328"/>
                  </a:cubicBezTo>
                  <a:cubicBezTo>
                    <a:pt x="26692" y="62328"/>
                    <a:pt x="26695" y="62328"/>
                    <a:pt x="26697" y="62328"/>
                  </a:cubicBezTo>
                  <a:cubicBezTo>
                    <a:pt x="26846" y="62328"/>
                    <a:pt x="26966" y="62369"/>
                    <a:pt x="27074" y="62463"/>
                  </a:cubicBezTo>
                  <a:cubicBezTo>
                    <a:pt x="27210" y="62580"/>
                    <a:pt x="27342" y="62701"/>
                    <a:pt x="27484" y="62810"/>
                  </a:cubicBezTo>
                  <a:cubicBezTo>
                    <a:pt x="27766" y="63028"/>
                    <a:pt x="28068" y="63130"/>
                    <a:pt x="28386" y="63130"/>
                  </a:cubicBezTo>
                  <a:cubicBezTo>
                    <a:pt x="28564" y="63130"/>
                    <a:pt x="28747" y="63098"/>
                    <a:pt x="28934" y="63035"/>
                  </a:cubicBezTo>
                  <a:cubicBezTo>
                    <a:pt x="29141" y="62967"/>
                    <a:pt x="29336" y="62873"/>
                    <a:pt x="29539" y="62790"/>
                  </a:cubicBezTo>
                  <a:cubicBezTo>
                    <a:pt x="29679" y="62732"/>
                    <a:pt x="29819" y="62646"/>
                    <a:pt x="29965" y="62623"/>
                  </a:cubicBezTo>
                  <a:cubicBezTo>
                    <a:pt x="30376" y="62560"/>
                    <a:pt x="30748" y="62393"/>
                    <a:pt x="31124" y="62233"/>
                  </a:cubicBezTo>
                  <a:cubicBezTo>
                    <a:pt x="31180" y="62208"/>
                    <a:pt x="31234" y="62187"/>
                    <a:pt x="31290" y="62187"/>
                  </a:cubicBezTo>
                  <a:close/>
                  <a:moveTo>
                    <a:pt x="19042" y="56944"/>
                  </a:moveTo>
                  <a:cubicBezTo>
                    <a:pt x="18995" y="57399"/>
                    <a:pt x="18958" y="57804"/>
                    <a:pt x="18910" y="58209"/>
                  </a:cubicBezTo>
                  <a:cubicBezTo>
                    <a:pt x="18799" y="59174"/>
                    <a:pt x="18630" y="60127"/>
                    <a:pt x="18297" y="61045"/>
                  </a:cubicBezTo>
                  <a:cubicBezTo>
                    <a:pt x="18044" y="61745"/>
                    <a:pt x="17724" y="62412"/>
                    <a:pt x="17290" y="63018"/>
                  </a:cubicBezTo>
                  <a:cubicBezTo>
                    <a:pt x="16804" y="63695"/>
                    <a:pt x="16407" y="64421"/>
                    <a:pt x="16048" y="65172"/>
                  </a:cubicBezTo>
                  <a:cubicBezTo>
                    <a:pt x="15879" y="65529"/>
                    <a:pt x="15712" y="65889"/>
                    <a:pt x="15600" y="66268"/>
                  </a:cubicBezTo>
                  <a:cubicBezTo>
                    <a:pt x="15588" y="66314"/>
                    <a:pt x="15563" y="66357"/>
                    <a:pt x="15513" y="66476"/>
                  </a:cubicBezTo>
                  <a:cubicBezTo>
                    <a:pt x="15321" y="65804"/>
                    <a:pt x="15151" y="65218"/>
                    <a:pt x="14985" y="64631"/>
                  </a:cubicBezTo>
                  <a:cubicBezTo>
                    <a:pt x="14859" y="64190"/>
                    <a:pt x="14736" y="63747"/>
                    <a:pt x="14609" y="63306"/>
                  </a:cubicBezTo>
                  <a:cubicBezTo>
                    <a:pt x="14534" y="63040"/>
                    <a:pt x="14532" y="62787"/>
                    <a:pt x="14645" y="62522"/>
                  </a:cubicBezTo>
                  <a:cubicBezTo>
                    <a:pt x="14781" y="62207"/>
                    <a:pt x="14881" y="61876"/>
                    <a:pt x="14995" y="61550"/>
                  </a:cubicBezTo>
                  <a:cubicBezTo>
                    <a:pt x="15496" y="60133"/>
                    <a:pt x="16372" y="58999"/>
                    <a:pt x="17588" y="58124"/>
                  </a:cubicBezTo>
                  <a:cubicBezTo>
                    <a:pt x="17817" y="57959"/>
                    <a:pt x="18042" y="57793"/>
                    <a:pt x="18259" y="57615"/>
                  </a:cubicBezTo>
                  <a:cubicBezTo>
                    <a:pt x="18466" y="57444"/>
                    <a:pt x="18658" y="57258"/>
                    <a:pt x="18860" y="57081"/>
                  </a:cubicBezTo>
                  <a:cubicBezTo>
                    <a:pt x="18903" y="57042"/>
                    <a:pt x="18954" y="57010"/>
                    <a:pt x="19042" y="56944"/>
                  </a:cubicBezTo>
                  <a:close/>
                  <a:moveTo>
                    <a:pt x="26517" y="67801"/>
                  </a:moveTo>
                  <a:lnTo>
                    <a:pt x="26517" y="67801"/>
                  </a:lnTo>
                  <a:cubicBezTo>
                    <a:pt x="26478" y="67915"/>
                    <a:pt x="26468" y="67960"/>
                    <a:pt x="26447" y="67996"/>
                  </a:cubicBezTo>
                  <a:cubicBezTo>
                    <a:pt x="26154" y="68447"/>
                    <a:pt x="25907" y="68922"/>
                    <a:pt x="25702" y="69419"/>
                  </a:cubicBezTo>
                  <a:cubicBezTo>
                    <a:pt x="25601" y="69666"/>
                    <a:pt x="25502" y="69917"/>
                    <a:pt x="25379" y="70155"/>
                  </a:cubicBezTo>
                  <a:cubicBezTo>
                    <a:pt x="25232" y="70437"/>
                    <a:pt x="25077" y="70718"/>
                    <a:pt x="24896" y="70980"/>
                  </a:cubicBezTo>
                  <a:cubicBezTo>
                    <a:pt x="24665" y="71315"/>
                    <a:pt x="24404" y="71631"/>
                    <a:pt x="24153" y="71954"/>
                  </a:cubicBezTo>
                  <a:cubicBezTo>
                    <a:pt x="24122" y="71992"/>
                    <a:pt x="24082" y="72022"/>
                    <a:pt x="24043" y="72060"/>
                  </a:cubicBezTo>
                  <a:cubicBezTo>
                    <a:pt x="24028" y="72027"/>
                    <a:pt x="24010" y="72002"/>
                    <a:pt x="24013" y="71983"/>
                  </a:cubicBezTo>
                  <a:cubicBezTo>
                    <a:pt x="24140" y="71162"/>
                    <a:pt x="24315" y="70351"/>
                    <a:pt x="24630" y="69578"/>
                  </a:cubicBezTo>
                  <a:cubicBezTo>
                    <a:pt x="24782" y="69201"/>
                    <a:pt x="25036" y="68877"/>
                    <a:pt x="25287" y="68551"/>
                  </a:cubicBezTo>
                  <a:cubicBezTo>
                    <a:pt x="25310" y="68523"/>
                    <a:pt x="25343" y="68498"/>
                    <a:pt x="25375" y="68479"/>
                  </a:cubicBezTo>
                  <a:cubicBezTo>
                    <a:pt x="25734" y="68267"/>
                    <a:pt x="26092" y="68052"/>
                    <a:pt x="26517" y="67801"/>
                  </a:cubicBezTo>
                  <a:close/>
                  <a:moveTo>
                    <a:pt x="35898" y="62476"/>
                  </a:moveTo>
                  <a:lnTo>
                    <a:pt x="35898" y="62476"/>
                  </a:lnTo>
                  <a:cubicBezTo>
                    <a:pt x="35846" y="63046"/>
                    <a:pt x="35795" y="63617"/>
                    <a:pt x="35745" y="64185"/>
                  </a:cubicBezTo>
                  <a:cubicBezTo>
                    <a:pt x="35724" y="64405"/>
                    <a:pt x="35665" y="64602"/>
                    <a:pt x="35548" y="64793"/>
                  </a:cubicBezTo>
                  <a:cubicBezTo>
                    <a:pt x="34935" y="65795"/>
                    <a:pt x="34546" y="66885"/>
                    <a:pt x="34288" y="68025"/>
                  </a:cubicBezTo>
                  <a:cubicBezTo>
                    <a:pt x="34047" y="69084"/>
                    <a:pt x="33796" y="70139"/>
                    <a:pt x="33551" y="71195"/>
                  </a:cubicBezTo>
                  <a:cubicBezTo>
                    <a:pt x="33449" y="71631"/>
                    <a:pt x="33329" y="72060"/>
                    <a:pt x="33114" y="72458"/>
                  </a:cubicBezTo>
                  <a:cubicBezTo>
                    <a:pt x="32924" y="72809"/>
                    <a:pt x="32668" y="73109"/>
                    <a:pt x="32430" y="73418"/>
                  </a:cubicBezTo>
                  <a:cubicBezTo>
                    <a:pt x="32331" y="73396"/>
                    <a:pt x="32343" y="73326"/>
                    <a:pt x="32339" y="73266"/>
                  </a:cubicBezTo>
                  <a:cubicBezTo>
                    <a:pt x="32268" y="72413"/>
                    <a:pt x="32181" y="71561"/>
                    <a:pt x="32206" y="70705"/>
                  </a:cubicBezTo>
                  <a:cubicBezTo>
                    <a:pt x="32216" y="70271"/>
                    <a:pt x="32242" y="69837"/>
                    <a:pt x="32278" y="69405"/>
                  </a:cubicBezTo>
                  <a:cubicBezTo>
                    <a:pt x="32308" y="69023"/>
                    <a:pt x="32375" y="68645"/>
                    <a:pt x="32408" y="68264"/>
                  </a:cubicBezTo>
                  <a:cubicBezTo>
                    <a:pt x="32505" y="67091"/>
                    <a:pt x="32845" y="65986"/>
                    <a:pt x="33360" y="64934"/>
                  </a:cubicBezTo>
                  <a:cubicBezTo>
                    <a:pt x="33451" y="64752"/>
                    <a:pt x="33539" y="64567"/>
                    <a:pt x="33637" y="64388"/>
                  </a:cubicBezTo>
                  <a:cubicBezTo>
                    <a:pt x="33890" y="63925"/>
                    <a:pt x="34203" y="63508"/>
                    <a:pt x="34593" y="63151"/>
                  </a:cubicBezTo>
                  <a:cubicBezTo>
                    <a:pt x="34660" y="63090"/>
                    <a:pt x="34725" y="63027"/>
                    <a:pt x="34790" y="62966"/>
                  </a:cubicBezTo>
                  <a:cubicBezTo>
                    <a:pt x="34840" y="62980"/>
                    <a:pt x="34892" y="62988"/>
                    <a:pt x="34948" y="62988"/>
                  </a:cubicBezTo>
                  <a:cubicBezTo>
                    <a:pt x="35067" y="62988"/>
                    <a:pt x="35198" y="62953"/>
                    <a:pt x="35337" y="62879"/>
                  </a:cubicBezTo>
                  <a:cubicBezTo>
                    <a:pt x="35413" y="62837"/>
                    <a:pt x="35489" y="62788"/>
                    <a:pt x="35561" y="62736"/>
                  </a:cubicBezTo>
                  <a:cubicBezTo>
                    <a:pt x="35677" y="62652"/>
                    <a:pt x="35789" y="62568"/>
                    <a:pt x="35898" y="62476"/>
                  </a:cubicBezTo>
                  <a:close/>
                  <a:moveTo>
                    <a:pt x="22618" y="70069"/>
                  </a:moveTo>
                  <a:cubicBezTo>
                    <a:pt x="22352" y="70484"/>
                    <a:pt x="22130" y="70871"/>
                    <a:pt x="21811" y="71188"/>
                  </a:cubicBezTo>
                  <a:cubicBezTo>
                    <a:pt x="21586" y="71414"/>
                    <a:pt x="21347" y="71625"/>
                    <a:pt x="21106" y="71833"/>
                  </a:cubicBezTo>
                  <a:cubicBezTo>
                    <a:pt x="20874" y="72034"/>
                    <a:pt x="20631" y="72223"/>
                    <a:pt x="20390" y="72411"/>
                  </a:cubicBezTo>
                  <a:cubicBezTo>
                    <a:pt x="19823" y="72851"/>
                    <a:pt x="19395" y="73404"/>
                    <a:pt x="19068" y="74033"/>
                  </a:cubicBezTo>
                  <a:cubicBezTo>
                    <a:pt x="18880" y="74394"/>
                    <a:pt x="18722" y="74775"/>
                    <a:pt x="18550" y="75145"/>
                  </a:cubicBezTo>
                  <a:cubicBezTo>
                    <a:pt x="18525" y="75201"/>
                    <a:pt x="18499" y="75256"/>
                    <a:pt x="18457" y="75347"/>
                  </a:cubicBezTo>
                  <a:cubicBezTo>
                    <a:pt x="18433" y="75285"/>
                    <a:pt x="18410" y="75259"/>
                    <a:pt x="18410" y="75230"/>
                  </a:cubicBezTo>
                  <a:cubicBezTo>
                    <a:pt x="18382" y="74203"/>
                    <a:pt x="18692" y="73294"/>
                    <a:pt x="19351" y="72505"/>
                  </a:cubicBezTo>
                  <a:cubicBezTo>
                    <a:pt x="19425" y="72417"/>
                    <a:pt x="19502" y="72330"/>
                    <a:pt x="19587" y="72254"/>
                  </a:cubicBezTo>
                  <a:cubicBezTo>
                    <a:pt x="20161" y="71746"/>
                    <a:pt x="20737" y="71240"/>
                    <a:pt x="21315" y="70737"/>
                  </a:cubicBezTo>
                  <a:cubicBezTo>
                    <a:pt x="21636" y="70459"/>
                    <a:pt x="22005" y="70255"/>
                    <a:pt x="22401" y="70103"/>
                  </a:cubicBezTo>
                  <a:cubicBezTo>
                    <a:pt x="22453" y="70083"/>
                    <a:pt x="22516" y="70084"/>
                    <a:pt x="22618" y="70069"/>
                  </a:cubicBezTo>
                  <a:close/>
                  <a:moveTo>
                    <a:pt x="28982" y="66317"/>
                  </a:moveTo>
                  <a:cubicBezTo>
                    <a:pt x="29050" y="66397"/>
                    <a:pt x="28991" y="66449"/>
                    <a:pt x="28963" y="66496"/>
                  </a:cubicBezTo>
                  <a:cubicBezTo>
                    <a:pt x="28659" y="67017"/>
                    <a:pt x="28411" y="67565"/>
                    <a:pt x="28218" y="68133"/>
                  </a:cubicBezTo>
                  <a:cubicBezTo>
                    <a:pt x="27875" y="69156"/>
                    <a:pt x="27313" y="70048"/>
                    <a:pt x="26632" y="70871"/>
                  </a:cubicBezTo>
                  <a:cubicBezTo>
                    <a:pt x="25888" y="71766"/>
                    <a:pt x="25133" y="72652"/>
                    <a:pt x="24384" y="73541"/>
                  </a:cubicBezTo>
                  <a:cubicBezTo>
                    <a:pt x="23930" y="74080"/>
                    <a:pt x="23427" y="74569"/>
                    <a:pt x="22895" y="75032"/>
                  </a:cubicBezTo>
                  <a:cubicBezTo>
                    <a:pt x="22313" y="75538"/>
                    <a:pt x="21672" y="75956"/>
                    <a:pt x="20948" y="76237"/>
                  </a:cubicBezTo>
                  <a:cubicBezTo>
                    <a:pt x="20870" y="76266"/>
                    <a:pt x="20787" y="76279"/>
                    <a:pt x="20689" y="76302"/>
                  </a:cubicBezTo>
                  <a:cubicBezTo>
                    <a:pt x="20724" y="76136"/>
                    <a:pt x="20832" y="76057"/>
                    <a:pt x="20920" y="75972"/>
                  </a:cubicBezTo>
                  <a:cubicBezTo>
                    <a:pt x="21134" y="75770"/>
                    <a:pt x="21354" y="75577"/>
                    <a:pt x="21576" y="75382"/>
                  </a:cubicBezTo>
                  <a:cubicBezTo>
                    <a:pt x="21956" y="75042"/>
                    <a:pt x="22344" y="74707"/>
                    <a:pt x="22721" y="74364"/>
                  </a:cubicBezTo>
                  <a:cubicBezTo>
                    <a:pt x="23103" y="74017"/>
                    <a:pt x="23405" y="73608"/>
                    <a:pt x="23663" y="73162"/>
                  </a:cubicBezTo>
                  <a:cubicBezTo>
                    <a:pt x="23817" y="72897"/>
                    <a:pt x="23988" y="72641"/>
                    <a:pt x="24169" y="72396"/>
                  </a:cubicBezTo>
                  <a:cubicBezTo>
                    <a:pt x="24464" y="71994"/>
                    <a:pt x="24786" y="71610"/>
                    <a:pt x="25071" y="71204"/>
                  </a:cubicBezTo>
                  <a:cubicBezTo>
                    <a:pt x="25275" y="70913"/>
                    <a:pt x="25454" y="70599"/>
                    <a:pt x="25621" y="70284"/>
                  </a:cubicBezTo>
                  <a:cubicBezTo>
                    <a:pt x="25752" y="70035"/>
                    <a:pt x="25858" y="69774"/>
                    <a:pt x="25961" y="69512"/>
                  </a:cubicBezTo>
                  <a:cubicBezTo>
                    <a:pt x="26165" y="68998"/>
                    <a:pt x="26451" y="68528"/>
                    <a:pt x="26718" y="68050"/>
                  </a:cubicBezTo>
                  <a:cubicBezTo>
                    <a:pt x="26768" y="67960"/>
                    <a:pt x="26836" y="67879"/>
                    <a:pt x="26909" y="67812"/>
                  </a:cubicBezTo>
                  <a:cubicBezTo>
                    <a:pt x="27336" y="67425"/>
                    <a:pt x="27768" y="67046"/>
                    <a:pt x="28265" y="66748"/>
                  </a:cubicBezTo>
                  <a:cubicBezTo>
                    <a:pt x="28503" y="66603"/>
                    <a:pt x="28742" y="66460"/>
                    <a:pt x="28982" y="66317"/>
                  </a:cubicBezTo>
                  <a:close/>
                  <a:moveTo>
                    <a:pt x="24440" y="69070"/>
                  </a:moveTo>
                  <a:cubicBezTo>
                    <a:pt x="24461" y="69070"/>
                    <a:pt x="24485" y="69075"/>
                    <a:pt x="24513" y="69087"/>
                  </a:cubicBezTo>
                  <a:cubicBezTo>
                    <a:pt x="24477" y="69173"/>
                    <a:pt x="24454" y="69269"/>
                    <a:pt x="24403" y="69351"/>
                  </a:cubicBezTo>
                  <a:cubicBezTo>
                    <a:pt x="23774" y="70375"/>
                    <a:pt x="23236" y="71451"/>
                    <a:pt x="22694" y="72523"/>
                  </a:cubicBezTo>
                  <a:cubicBezTo>
                    <a:pt x="22338" y="73229"/>
                    <a:pt x="21859" y="73839"/>
                    <a:pt x="21265" y="74357"/>
                  </a:cubicBezTo>
                  <a:cubicBezTo>
                    <a:pt x="20994" y="74591"/>
                    <a:pt x="20718" y="74819"/>
                    <a:pt x="20430" y="75032"/>
                  </a:cubicBezTo>
                  <a:cubicBezTo>
                    <a:pt x="19787" y="75514"/>
                    <a:pt x="19100" y="75940"/>
                    <a:pt x="18549" y="76529"/>
                  </a:cubicBezTo>
                  <a:cubicBezTo>
                    <a:pt x="18452" y="76464"/>
                    <a:pt x="18510" y="76406"/>
                    <a:pt x="18528" y="76358"/>
                  </a:cubicBezTo>
                  <a:cubicBezTo>
                    <a:pt x="18673" y="75990"/>
                    <a:pt x="18813" y="75618"/>
                    <a:pt x="18974" y="75256"/>
                  </a:cubicBezTo>
                  <a:cubicBezTo>
                    <a:pt x="19149" y="74859"/>
                    <a:pt x="19328" y="74464"/>
                    <a:pt x="19536" y="74082"/>
                  </a:cubicBezTo>
                  <a:cubicBezTo>
                    <a:pt x="19821" y="73563"/>
                    <a:pt x="20192" y="73107"/>
                    <a:pt x="20666" y="72744"/>
                  </a:cubicBezTo>
                  <a:cubicBezTo>
                    <a:pt x="20907" y="72558"/>
                    <a:pt x="21143" y="72359"/>
                    <a:pt x="21382" y="72167"/>
                  </a:cubicBezTo>
                  <a:cubicBezTo>
                    <a:pt x="21895" y="71756"/>
                    <a:pt x="22349" y="71296"/>
                    <a:pt x="22704" y="70737"/>
                  </a:cubicBezTo>
                  <a:cubicBezTo>
                    <a:pt x="23113" y="70092"/>
                    <a:pt x="23644" y="69561"/>
                    <a:pt x="24287" y="69149"/>
                  </a:cubicBezTo>
                  <a:cubicBezTo>
                    <a:pt x="24332" y="69119"/>
                    <a:pt x="24373" y="69070"/>
                    <a:pt x="24440" y="69070"/>
                  </a:cubicBezTo>
                  <a:close/>
                  <a:moveTo>
                    <a:pt x="23869" y="70900"/>
                  </a:moveTo>
                  <a:cubicBezTo>
                    <a:pt x="23890" y="70939"/>
                    <a:pt x="23901" y="70952"/>
                    <a:pt x="23900" y="70964"/>
                  </a:cubicBezTo>
                  <a:cubicBezTo>
                    <a:pt x="23804" y="71594"/>
                    <a:pt x="23702" y="72222"/>
                    <a:pt x="23463" y="72819"/>
                  </a:cubicBezTo>
                  <a:cubicBezTo>
                    <a:pt x="23263" y="73315"/>
                    <a:pt x="22981" y="73749"/>
                    <a:pt x="22588" y="74109"/>
                  </a:cubicBezTo>
                  <a:cubicBezTo>
                    <a:pt x="22180" y="74478"/>
                    <a:pt x="21771" y="74843"/>
                    <a:pt x="21354" y="75203"/>
                  </a:cubicBezTo>
                  <a:cubicBezTo>
                    <a:pt x="20948" y="75556"/>
                    <a:pt x="20550" y="75914"/>
                    <a:pt x="20258" y="76374"/>
                  </a:cubicBezTo>
                  <a:cubicBezTo>
                    <a:pt x="20193" y="76478"/>
                    <a:pt x="20102" y="76539"/>
                    <a:pt x="19989" y="76575"/>
                  </a:cubicBezTo>
                  <a:cubicBezTo>
                    <a:pt x="19843" y="76620"/>
                    <a:pt x="19693" y="76656"/>
                    <a:pt x="19551" y="76710"/>
                  </a:cubicBezTo>
                  <a:cubicBezTo>
                    <a:pt x="19228" y="76831"/>
                    <a:pt x="18909" y="76959"/>
                    <a:pt x="18589" y="77084"/>
                  </a:cubicBezTo>
                  <a:cubicBezTo>
                    <a:pt x="18533" y="77106"/>
                    <a:pt x="18478" y="77136"/>
                    <a:pt x="18391" y="77162"/>
                  </a:cubicBezTo>
                  <a:cubicBezTo>
                    <a:pt x="18446" y="76990"/>
                    <a:pt x="18549" y="76912"/>
                    <a:pt x="18634" y="76824"/>
                  </a:cubicBezTo>
                  <a:cubicBezTo>
                    <a:pt x="18974" y="76477"/>
                    <a:pt x="19338" y="76159"/>
                    <a:pt x="19735" y="75874"/>
                  </a:cubicBezTo>
                  <a:cubicBezTo>
                    <a:pt x="19963" y="75709"/>
                    <a:pt x="20197" y="75553"/>
                    <a:pt x="20421" y="75384"/>
                  </a:cubicBezTo>
                  <a:cubicBezTo>
                    <a:pt x="20717" y="75161"/>
                    <a:pt x="21012" y="74935"/>
                    <a:pt x="21295" y="74698"/>
                  </a:cubicBezTo>
                  <a:cubicBezTo>
                    <a:pt x="21999" y="74109"/>
                    <a:pt x="22566" y="73409"/>
                    <a:pt x="22976" y="72584"/>
                  </a:cubicBezTo>
                  <a:cubicBezTo>
                    <a:pt x="23214" y="72102"/>
                    <a:pt x="23460" y="71626"/>
                    <a:pt x="23706" y="71149"/>
                  </a:cubicBezTo>
                  <a:cubicBezTo>
                    <a:pt x="23749" y="71066"/>
                    <a:pt x="23810" y="70990"/>
                    <a:pt x="23869" y="70900"/>
                  </a:cubicBezTo>
                  <a:close/>
                  <a:moveTo>
                    <a:pt x="36988" y="61482"/>
                  </a:moveTo>
                  <a:cubicBezTo>
                    <a:pt x="37000" y="61549"/>
                    <a:pt x="37009" y="61621"/>
                    <a:pt x="37022" y="61693"/>
                  </a:cubicBezTo>
                  <a:cubicBezTo>
                    <a:pt x="37166" y="62565"/>
                    <a:pt x="37414" y="63410"/>
                    <a:pt x="37726" y="64239"/>
                  </a:cubicBezTo>
                  <a:cubicBezTo>
                    <a:pt x="37992" y="64943"/>
                    <a:pt x="38226" y="65659"/>
                    <a:pt x="38491" y="66366"/>
                  </a:cubicBezTo>
                  <a:cubicBezTo>
                    <a:pt x="38876" y="67402"/>
                    <a:pt x="39017" y="68466"/>
                    <a:pt x="38942" y="69568"/>
                  </a:cubicBezTo>
                  <a:cubicBezTo>
                    <a:pt x="38896" y="70270"/>
                    <a:pt x="38861" y="70971"/>
                    <a:pt x="38847" y="71674"/>
                  </a:cubicBezTo>
                  <a:cubicBezTo>
                    <a:pt x="38827" y="72649"/>
                    <a:pt x="38612" y="73571"/>
                    <a:pt x="38187" y="74448"/>
                  </a:cubicBezTo>
                  <a:cubicBezTo>
                    <a:pt x="38109" y="74610"/>
                    <a:pt x="38030" y="74770"/>
                    <a:pt x="37947" y="74928"/>
                  </a:cubicBezTo>
                  <a:cubicBezTo>
                    <a:pt x="37576" y="75629"/>
                    <a:pt x="37205" y="76328"/>
                    <a:pt x="36834" y="77028"/>
                  </a:cubicBezTo>
                  <a:cubicBezTo>
                    <a:pt x="36598" y="77469"/>
                    <a:pt x="36336" y="77894"/>
                    <a:pt x="36009" y="78275"/>
                  </a:cubicBezTo>
                  <a:cubicBezTo>
                    <a:pt x="35937" y="78357"/>
                    <a:pt x="35881" y="78467"/>
                    <a:pt x="35732" y="78481"/>
                  </a:cubicBezTo>
                  <a:cubicBezTo>
                    <a:pt x="35693" y="78288"/>
                    <a:pt x="35730" y="78100"/>
                    <a:pt x="35756" y="77917"/>
                  </a:cubicBezTo>
                  <a:cubicBezTo>
                    <a:pt x="35846" y="77245"/>
                    <a:pt x="35996" y="76585"/>
                    <a:pt x="36255" y="75955"/>
                  </a:cubicBezTo>
                  <a:cubicBezTo>
                    <a:pt x="36401" y="75600"/>
                    <a:pt x="36534" y="75240"/>
                    <a:pt x="36686" y="74889"/>
                  </a:cubicBezTo>
                  <a:cubicBezTo>
                    <a:pt x="36988" y="74189"/>
                    <a:pt x="37119" y="73450"/>
                    <a:pt x="37185" y="72695"/>
                  </a:cubicBezTo>
                  <a:cubicBezTo>
                    <a:pt x="37236" y="72122"/>
                    <a:pt x="37299" y="71551"/>
                    <a:pt x="37385" y="70983"/>
                  </a:cubicBezTo>
                  <a:cubicBezTo>
                    <a:pt x="37531" y="70009"/>
                    <a:pt x="37464" y="69049"/>
                    <a:pt x="37260" y="68089"/>
                  </a:cubicBezTo>
                  <a:cubicBezTo>
                    <a:pt x="37058" y="67128"/>
                    <a:pt x="36699" y="66232"/>
                    <a:pt x="36249" y="65368"/>
                  </a:cubicBezTo>
                  <a:cubicBezTo>
                    <a:pt x="36150" y="65176"/>
                    <a:pt x="36014" y="64985"/>
                    <a:pt x="35977" y="64780"/>
                  </a:cubicBezTo>
                  <a:cubicBezTo>
                    <a:pt x="35941" y="64576"/>
                    <a:pt x="36014" y="64352"/>
                    <a:pt x="36032" y="64136"/>
                  </a:cubicBezTo>
                  <a:cubicBezTo>
                    <a:pt x="36089" y="63497"/>
                    <a:pt x="36142" y="62855"/>
                    <a:pt x="36199" y="62215"/>
                  </a:cubicBezTo>
                  <a:cubicBezTo>
                    <a:pt x="36468" y="61978"/>
                    <a:pt x="36732" y="61734"/>
                    <a:pt x="36988" y="61482"/>
                  </a:cubicBezTo>
                  <a:close/>
                  <a:moveTo>
                    <a:pt x="31478" y="64334"/>
                  </a:moveTo>
                  <a:lnTo>
                    <a:pt x="31478" y="64334"/>
                  </a:lnTo>
                  <a:cubicBezTo>
                    <a:pt x="31292" y="64563"/>
                    <a:pt x="31144" y="64755"/>
                    <a:pt x="30985" y="64937"/>
                  </a:cubicBezTo>
                  <a:cubicBezTo>
                    <a:pt x="30762" y="65192"/>
                    <a:pt x="30597" y="65477"/>
                    <a:pt x="30487" y="65795"/>
                  </a:cubicBezTo>
                  <a:cubicBezTo>
                    <a:pt x="30357" y="66167"/>
                    <a:pt x="30185" y="66525"/>
                    <a:pt x="30111" y="66919"/>
                  </a:cubicBezTo>
                  <a:cubicBezTo>
                    <a:pt x="30080" y="67086"/>
                    <a:pt x="29980" y="67251"/>
                    <a:pt x="29874" y="67394"/>
                  </a:cubicBezTo>
                  <a:cubicBezTo>
                    <a:pt x="29633" y="67727"/>
                    <a:pt x="29437" y="68084"/>
                    <a:pt x="29264" y="68456"/>
                  </a:cubicBezTo>
                  <a:cubicBezTo>
                    <a:pt x="29166" y="68663"/>
                    <a:pt x="29053" y="68864"/>
                    <a:pt x="28940" y="69065"/>
                  </a:cubicBezTo>
                  <a:cubicBezTo>
                    <a:pt x="28729" y="69444"/>
                    <a:pt x="28510" y="69820"/>
                    <a:pt x="28296" y="70199"/>
                  </a:cubicBezTo>
                  <a:cubicBezTo>
                    <a:pt x="27994" y="70735"/>
                    <a:pt x="27621" y="71221"/>
                    <a:pt x="27238" y="71703"/>
                  </a:cubicBezTo>
                  <a:cubicBezTo>
                    <a:pt x="26859" y="72174"/>
                    <a:pt x="26554" y="72686"/>
                    <a:pt x="26290" y="73229"/>
                  </a:cubicBezTo>
                  <a:cubicBezTo>
                    <a:pt x="25770" y="74295"/>
                    <a:pt x="25430" y="75414"/>
                    <a:pt x="25220" y="76577"/>
                  </a:cubicBezTo>
                  <a:cubicBezTo>
                    <a:pt x="25148" y="76974"/>
                    <a:pt x="24955" y="77287"/>
                    <a:pt x="24665" y="77554"/>
                  </a:cubicBezTo>
                  <a:cubicBezTo>
                    <a:pt x="24053" y="78117"/>
                    <a:pt x="23356" y="78492"/>
                    <a:pt x="22534" y="78625"/>
                  </a:cubicBezTo>
                  <a:cubicBezTo>
                    <a:pt x="22320" y="78659"/>
                    <a:pt x="22108" y="78703"/>
                    <a:pt x="21891" y="78729"/>
                  </a:cubicBezTo>
                  <a:cubicBezTo>
                    <a:pt x="21677" y="78756"/>
                    <a:pt x="21461" y="78768"/>
                    <a:pt x="21257" y="78784"/>
                  </a:cubicBezTo>
                  <a:cubicBezTo>
                    <a:pt x="21187" y="78693"/>
                    <a:pt x="21243" y="78649"/>
                    <a:pt x="21286" y="78606"/>
                  </a:cubicBezTo>
                  <a:cubicBezTo>
                    <a:pt x="21535" y="78350"/>
                    <a:pt x="21797" y="78105"/>
                    <a:pt x="22035" y="77838"/>
                  </a:cubicBezTo>
                  <a:cubicBezTo>
                    <a:pt x="22788" y="76992"/>
                    <a:pt x="23407" y="76056"/>
                    <a:pt x="23853" y="75010"/>
                  </a:cubicBezTo>
                  <a:cubicBezTo>
                    <a:pt x="23991" y="74691"/>
                    <a:pt x="24167" y="74406"/>
                    <a:pt x="24410" y="74148"/>
                  </a:cubicBezTo>
                  <a:cubicBezTo>
                    <a:pt x="24736" y="73807"/>
                    <a:pt x="25029" y="73434"/>
                    <a:pt x="25336" y="73072"/>
                  </a:cubicBezTo>
                  <a:cubicBezTo>
                    <a:pt x="25806" y="72516"/>
                    <a:pt x="26280" y="71965"/>
                    <a:pt x="26742" y="71399"/>
                  </a:cubicBezTo>
                  <a:cubicBezTo>
                    <a:pt x="27055" y="71013"/>
                    <a:pt x="27362" y="70618"/>
                    <a:pt x="27651" y="70210"/>
                  </a:cubicBezTo>
                  <a:cubicBezTo>
                    <a:pt x="28062" y="69635"/>
                    <a:pt x="28369" y="69003"/>
                    <a:pt x="28599" y="68334"/>
                  </a:cubicBezTo>
                  <a:cubicBezTo>
                    <a:pt x="28907" y="67432"/>
                    <a:pt x="29358" y="66605"/>
                    <a:pt x="29890" y="65817"/>
                  </a:cubicBezTo>
                  <a:cubicBezTo>
                    <a:pt x="30283" y="65235"/>
                    <a:pt x="30790" y="64772"/>
                    <a:pt x="31357" y="64370"/>
                  </a:cubicBezTo>
                  <a:cubicBezTo>
                    <a:pt x="31375" y="64357"/>
                    <a:pt x="31401" y="64356"/>
                    <a:pt x="31478" y="64334"/>
                  </a:cubicBezTo>
                  <a:close/>
                  <a:moveTo>
                    <a:pt x="20711" y="76837"/>
                  </a:moveTo>
                  <a:lnTo>
                    <a:pt x="20711" y="76837"/>
                  </a:lnTo>
                  <a:cubicBezTo>
                    <a:pt x="20463" y="77090"/>
                    <a:pt x="20242" y="77239"/>
                    <a:pt x="20032" y="77403"/>
                  </a:cubicBezTo>
                  <a:cubicBezTo>
                    <a:pt x="19811" y="77576"/>
                    <a:pt x="19587" y="77744"/>
                    <a:pt x="19367" y="77922"/>
                  </a:cubicBezTo>
                  <a:cubicBezTo>
                    <a:pt x="19160" y="78089"/>
                    <a:pt x="18954" y="78264"/>
                    <a:pt x="18752" y="78442"/>
                  </a:cubicBezTo>
                  <a:cubicBezTo>
                    <a:pt x="18553" y="78617"/>
                    <a:pt x="18359" y="78801"/>
                    <a:pt x="18119" y="79021"/>
                  </a:cubicBezTo>
                  <a:cubicBezTo>
                    <a:pt x="18126" y="78907"/>
                    <a:pt x="18116" y="78847"/>
                    <a:pt x="18133" y="78797"/>
                  </a:cubicBezTo>
                  <a:cubicBezTo>
                    <a:pt x="18242" y="78455"/>
                    <a:pt x="18361" y="78118"/>
                    <a:pt x="18466" y="77777"/>
                  </a:cubicBezTo>
                  <a:cubicBezTo>
                    <a:pt x="18507" y="77641"/>
                    <a:pt x="18591" y="77557"/>
                    <a:pt x="18712" y="77504"/>
                  </a:cubicBezTo>
                  <a:cubicBezTo>
                    <a:pt x="18897" y="77420"/>
                    <a:pt x="19081" y="77324"/>
                    <a:pt x="19272" y="77258"/>
                  </a:cubicBezTo>
                  <a:cubicBezTo>
                    <a:pt x="19682" y="77115"/>
                    <a:pt x="20098" y="76986"/>
                    <a:pt x="20510" y="76854"/>
                  </a:cubicBezTo>
                  <a:cubicBezTo>
                    <a:pt x="20544" y="76844"/>
                    <a:pt x="20585" y="76847"/>
                    <a:pt x="20711" y="76837"/>
                  </a:cubicBezTo>
                  <a:close/>
                  <a:moveTo>
                    <a:pt x="23466" y="75132"/>
                  </a:moveTo>
                  <a:cubicBezTo>
                    <a:pt x="23405" y="75291"/>
                    <a:pt x="23381" y="75372"/>
                    <a:pt x="23344" y="75444"/>
                  </a:cubicBezTo>
                  <a:cubicBezTo>
                    <a:pt x="22851" y="76420"/>
                    <a:pt x="22205" y="77288"/>
                    <a:pt x="21447" y="78075"/>
                  </a:cubicBezTo>
                  <a:cubicBezTo>
                    <a:pt x="21260" y="78269"/>
                    <a:pt x="21062" y="78448"/>
                    <a:pt x="20871" y="78638"/>
                  </a:cubicBezTo>
                  <a:cubicBezTo>
                    <a:pt x="20758" y="78750"/>
                    <a:pt x="20624" y="78800"/>
                    <a:pt x="20463" y="78814"/>
                  </a:cubicBezTo>
                  <a:cubicBezTo>
                    <a:pt x="20030" y="78849"/>
                    <a:pt x="19599" y="78911"/>
                    <a:pt x="19185" y="79045"/>
                  </a:cubicBezTo>
                  <a:cubicBezTo>
                    <a:pt x="18907" y="79137"/>
                    <a:pt x="18635" y="79251"/>
                    <a:pt x="18361" y="79354"/>
                  </a:cubicBezTo>
                  <a:cubicBezTo>
                    <a:pt x="18304" y="79374"/>
                    <a:pt x="18249" y="79391"/>
                    <a:pt x="18116" y="79433"/>
                  </a:cubicBezTo>
                  <a:cubicBezTo>
                    <a:pt x="18239" y="79301"/>
                    <a:pt x="18304" y="79225"/>
                    <a:pt x="18376" y="79157"/>
                  </a:cubicBezTo>
                  <a:cubicBezTo>
                    <a:pt x="18916" y="78648"/>
                    <a:pt x="19476" y="78163"/>
                    <a:pt x="20071" y="77721"/>
                  </a:cubicBezTo>
                  <a:cubicBezTo>
                    <a:pt x="20531" y="77378"/>
                    <a:pt x="20975" y="77012"/>
                    <a:pt x="21385" y="76609"/>
                  </a:cubicBezTo>
                  <a:cubicBezTo>
                    <a:pt x="21476" y="76520"/>
                    <a:pt x="21576" y="76434"/>
                    <a:pt x="21686" y="76377"/>
                  </a:cubicBezTo>
                  <a:cubicBezTo>
                    <a:pt x="22257" y="76084"/>
                    <a:pt x="22770" y="75707"/>
                    <a:pt x="23255" y="75290"/>
                  </a:cubicBezTo>
                  <a:cubicBezTo>
                    <a:pt x="23300" y="75252"/>
                    <a:pt x="23349" y="75219"/>
                    <a:pt x="23466" y="75132"/>
                  </a:cubicBezTo>
                  <a:close/>
                  <a:moveTo>
                    <a:pt x="30224" y="67711"/>
                  </a:moveTo>
                  <a:cubicBezTo>
                    <a:pt x="30234" y="67756"/>
                    <a:pt x="30249" y="67782"/>
                    <a:pt x="30246" y="67804"/>
                  </a:cubicBezTo>
                  <a:cubicBezTo>
                    <a:pt x="29981" y="69065"/>
                    <a:pt x="29712" y="70325"/>
                    <a:pt x="29453" y="71587"/>
                  </a:cubicBezTo>
                  <a:cubicBezTo>
                    <a:pt x="29293" y="72375"/>
                    <a:pt x="29090" y="73152"/>
                    <a:pt x="28843" y="73918"/>
                  </a:cubicBezTo>
                  <a:cubicBezTo>
                    <a:pt x="28706" y="74344"/>
                    <a:pt x="28568" y="74769"/>
                    <a:pt x="28445" y="75198"/>
                  </a:cubicBezTo>
                  <a:cubicBezTo>
                    <a:pt x="28396" y="75365"/>
                    <a:pt x="28322" y="75504"/>
                    <a:pt x="28201" y="75624"/>
                  </a:cubicBezTo>
                  <a:cubicBezTo>
                    <a:pt x="27896" y="75930"/>
                    <a:pt x="27592" y="76243"/>
                    <a:pt x="27284" y="76549"/>
                  </a:cubicBezTo>
                  <a:cubicBezTo>
                    <a:pt x="26429" y="77404"/>
                    <a:pt x="25803" y="78399"/>
                    <a:pt x="25437" y="79555"/>
                  </a:cubicBezTo>
                  <a:cubicBezTo>
                    <a:pt x="25405" y="79651"/>
                    <a:pt x="25405" y="79776"/>
                    <a:pt x="25275" y="79841"/>
                  </a:cubicBezTo>
                  <a:cubicBezTo>
                    <a:pt x="25172" y="79413"/>
                    <a:pt x="25177" y="79001"/>
                    <a:pt x="25261" y="78601"/>
                  </a:cubicBezTo>
                  <a:cubicBezTo>
                    <a:pt x="25499" y="77479"/>
                    <a:pt x="25661" y="76338"/>
                    <a:pt x="25974" y="75232"/>
                  </a:cubicBezTo>
                  <a:cubicBezTo>
                    <a:pt x="26207" y="74403"/>
                    <a:pt x="26561" y="73626"/>
                    <a:pt x="26960" y="72868"/>
                  </a:cubicBezTo>
                  <a:cubicBezTo>
                    <a:pt x="27096" y="72610"/>
                    <a:pt x="27277" y="72374"/>
                    <a:pt x="27449" y="72137"/>
                  </a:cubicBezTo>
                  <a:cubicBezTo>
                    <a:pt x="27712" y="71775"/>
                    <a:pt x="27993" y="71427"/>
                    <a:pt x="28253" y="71065"/>
                  </a:cubicBezTo>
                  <a:cubicBezTo>
                    <a:pt x="28409" y="70848"/>
                    <a:pt x="28549" y="70618"/>
                    <a:pt x="28685" y="70387"/>
                  </a:cubicBezTo>
                  <a:cubicBezTo>
                    <a:pt x="28886" y="70047"/>
                    <a:pt x="29080" y="69701"/>
                    <a:pt x="29271" y="69354"/>
                  </a:cubicBezTo>
                  <a:cubicBezTo>
                    <a:pt x="29442" y="69042"/>
                    <a:pt x="29599" y="68719"/>
                    <a:pt x="29770" y="68405"/>
                  </a:cubicBezTo>
                  <a:cubicBezTo>
                    <a:pt x="29879" y="68203"/>
                    <a:pt x="29997" y="68008"/>
                    <a:pt x="30117" y="67811"/>
                  </a:cubicBezTo>
                  <a:cubicBezTo>
                    <a:pt x="30139" y="67775"/>
                    <a:pt x="30182" y="67749"/>
                    <a:pt x="30224" y="67711"/>
                  </a:cubicBezTo>
                  <a:close/>
                  <a:moveTo>
                    <a:pt x="35525" y="65491"/>
                  </a:moveTo>
                  <a:cubicBezTo>
                    <a:pt x="35528" y="65575"/>
                    <a:pt x="35539" y="65624"/>
                    <a:pt x="35529" y="65672"/>
                  </a:cubicBezTo>
                  <a:cubicBezTo>
                    <a:pt x="35383" y="66431"/>
                    <a:pt x="35402" y="67198"/>
                    <a:pt x="35450" y="67964"/>
                  </a:cubicBezTo>
                  <a:cubicBezTo>
                    <a:pt x="35467" y="68219"/>
                    <a:pt x="35483" y="68476"/>
                    <a:pt x="35481" y="68731"/>
                  </a:cubicBezTo>
                  <a:cubicBezTo>
                    <a:pt x="35477" y="69179"/>
                    <a:pt x="35412" y="69620"/>
                    <a:pt x="35282" y="70053"/>
                  </a:cubicBezTo>
                  <a:cubicBezTo>
                    <a:pt x="35172" y="70419"/>
                    <a:pt x="35071" y="70790"/>
                    <a:pt x="34975" y="71160"/>
                  </a:cubicBezTo>
                  <a:cubicBezTo>
                    <a:pt x="34787" y="71881"/>
                    <a:pt x="34705" y="72617"/>
                    <a:pt x="34726" y="73362"/>
                  </a:cubicBezTo>
                  <a:cubicBezTo>
                    <a:pt x="34754" y="74251"/>
                    <a:pt x="34673" y="75125"/>
                    <a:pt x="34375" y="75966"/>
                  </a:cubicBezTo>
                  <a:cubicBezTo>
                    <a:pt x="34264" y="76280"/>
                    <a:pt x="34152" y="76594"/>
                    <a:pt x="34015" y="76896"/>
                  </a:cubicBezTo>
                  <a:cubicBezTo>
                    <a:pt x="33820" y="77326"/>
                    <a:pt x="33611" y="77751"/>
                    <a:pt x="33392" y="78169"/>
                  </a:cubicBezTo>
                  <a:cubicBezTo>
                    <a:pt x="33107" y="78704"/>
                    <a:pt x="32897" y="79262"/>
                    <a:pt x="32813" y="79864"/>
                  </a:cubicBezTo>
                  <a:cubicBezTo>
                    <a:pt x="32796" y="79975"/>
                    <a:pt x="32773" y="80081"/>
                    <a:pt x="32723" y="80210"/>
                  </a:cubicBezTo>
                  <a:cubicBezTo>
                    <a:pt x="32699" y="80150"/>
                    <a:pt x="32680" y="80130"/>
                    <a:pt x="32679" y="80108"/>
                  </a:cubicBezTo>
                  <a:cubicBezTo>
                    <a:pt x="32599" y="79255"/>
                    <a:pt x="32409" y="78419"/>
                    <a:pt x="32268" y="77575"/>
                  </a:cubicBezTo>
                  <a:cubicBezTo>
                    <a:pt x="32114" y="76659"/>
                    <a:pt x="32086" y="75747"/>
                    <a:pt x="32246" y="74828"/>
                  </a:cubicBezTo>
                  <a:cubicBezTo>
                    <a:pt x="32314" y="74448"/>
                    <a:pt x="32440" y="74089"/>
                    <a:pt x="32584" y="73735"/>
                  </a:cubicBezTo>
                  <a:cubicBezTo>
                    <a:pt x="32641" y="73595"/>
                    <a:pt x="32731" y="73463"/>
                    <a:pt x="32830" y="73349"/>
                  </a:cubicBezTo>
                  <a:cubicBezTo>
                    <a:pt x="33337" y="72764"/>
                    <a:pt x="33633" y="72083"/>
                    <a:pt x="33801" y="71334"/>
                  </a:cubicBezTo>
                  <a:cubicBezTo>
                    <a:pt x="34054" y="70213"/>
                    <a:pt x="34320" y="69094"/>
                    <a:pt x="34586" y="67976"/>
                  </a:cubicBezTo>
                  <a:cubicBezTo>
                    <a:pt x="34752" y="67280"/>
                    <a:pt x="34948" y="66592"/>
                    <a:pt x="35253" y="65941"/>
                  </a:cubicBezTo>
                  <a:cubicBezTo>
                    <a:pt x="35322" y="65795"/>
                    <a:pt x="35370" y="65631"/>
                    <a:pt x="35525" y="65491"/>
                  </a:cubicBezTo>
                  <a:close/>
                  <a:moveTo>
                    <a:pt x="35867" y="65331"/>
                  </a:moveTo>
                  <a:cubicBezTo>
                    <a:pt x="35935" y="65413"/>
                    <a:pt x="35972" y="65443"/>
                    <a:pt x="35993" y="65485"/>
                  </a:cubicBezTo>
                  <a:cubicBezTo>
                    <a:pt x="36473" y="66395"/>
                    <a:pt x="36831" y="67344"/>
                    <a:pt x="37025" y="68358"/>
                  </a:cubicBezTo>
                  <a:cubicBezTo>
                    <a:pt x="37198" y="69260"/>
                    <a:pt x="37223" y="70155"/>
                    <a:pt x="37085" y="71062"/>
                  </a:cubicBezTo>
                  <a:cubicBezTo>
                    <a:pt x="36990" y="71706"/>
                    <a:pt x="36929" y="72355"/>
                    <a:pt x="36865" y="73003"/>
                  </a:cubicBezTo>
                  <a:cubicBezTo>
                    <a:pt x="36808" y="73605"/>
                    <a:pt x="36670" y="74185"/>
                    <a:pt x="36439" y="74743"/>
                  </a:cubicBezTo>
                  <a:cubicBezTo>
                    <a:pt x="36267" y="75155"/>
                    <a:pt x="36102" y="75572"/>
                    <a:pt x="35940" y="75987"/>
                  </a:cubicBezTo>
                  <a:cubicBezTo>
                    <a:pt x="35672" y="76671"/>
                    <a:pt x="35522" y="77381"/>
                    <a:pt x="35458" y="78110"/>
                  </a:cubicBezTo>
                  <a:cubicBezTo>
                    <a:pt x="35447" y="78262"/>
                    <a:pt x="35442" y="78416"/>
                    <a:pt x="35455" y="78568"/>
                  </a:cubicBezTo>
                  <a:cubicBezTo>
                    <a:pt x="35476" y="78732"/>
                    <a:pt x="35413" y="78840"/>
                    <a:pt x="35282" y="78921"/>
                  </a:cubicBezTo>
                  <a:cubicBezTo>
                    <a:pt x="35185" y="78983"/>
                    <a:pt x="35092" y="79050"/>
                    <a:pt x="34998" y="79116"/>
                  </a:cubicBezTo>
                  <a:cubicBezTo>
                    <a:pt x="34355" y="79578"/>
                    <a:pt x="33685" y="80006"/>
                    <a:pt x="33088" y="80528"/>
                  </a:cubicBezTo>
                  <a:cubicBezTo>
                    <a:pt x="33070" y="80542"/>
                    <a:pt x="33042" y="80542"/>
                    <a:pt x="32998" y="80555"/>
                  </a:cubicBezTo>
                  <a:cubicBezTo>
                    <a:pt x="32995" y="80506"/>
                    <a:pt x="32982" y="80460"/>
                    <a:pt x="32988" y="80416"/>
                  </a:cubicBezTo>
                  <a:cubicBezTo>
                    <a:pt x="33092" y="79666"/>
                    <a:pt x="33279" y="78943"/>
                    <a:pt x="33643" y="78267"/>
                  </a:cubicBezTo>
                  <a:cubicBezTo>
                    <a:pt x="33928" y="77738"/>
                    <a:pt x="34178" y="77191"/>
                    <a:pt x="34415" y="76642"/>
                  </a:cubicBezTo>
                  <a:cubicBezTo>
                    <a:pt x="34676" y="76042"/>
                    <a:pt x="34857" y="75414"/>
                    <a:pt x="34936" y="74765"/>
                  </a:cubicBezTo>
                  <a:cubicBezTo>
                    <a:pt x="34978" y="74436"/>
                    <a:pt x="35000" y="74104"/>
                    <a:pt x="34993" y="73772"/>
                  </a:cubicBezTo>
                  <a:cubicBezTo>
                    <a:pt x="34972" y="72744"/>
                    <a:pt x="35063" y="71732"/>
                    <a:pt x="35360" y="70743"/>
                  </a:cubicBezTo>
                  <a:cubicBezTo>
                    <a:pt x="35434" y="70498"/>
                    <a:pt x="35502" y="70252"/>
                    <a:pt x="35572" y="70006"/>
                  </a:cubicBezTo>
                  <a:cubicBezTo>
                    <a:pt x="35682" y="69623"/>
                    <a:pt x="35752" y="69236"/>
                    <a:pt x="35745" y="68835"/>
                  </a:cubicBezTo>
                  <a:cubicBezTo>
                    <a:pt x="35737" y="68452"/>
                    <a:pt x="35740" y="68068"/>
                    <a:pt x="35710" y="67688"/>
                  </a:cubicBezTo>
                  <a:cubicBezTo>
                    <a:pt x="35651" y="66917"/>
                    <a:pt x="35703" y="66158"/>
                    <a:pt x="35867" y="65331"/>
                  </a:cubicBezTo>
                  <a:close/>
                  <a:moveTo>
                    <a:pt x="34320" y="61397"/>
                  </a:moveTo>
                  <a:cubicBezTo>
                    <a:pt x="34314" y="61537"/>
                    <a:pt x="34313" y="61686"/>
                    <a:pt x="34311" y="61835"/>
                  </a:cubicBezTo>
                  <a:cubicBezTo>
                    <a:pt x="34016" y="62239"/>
                    <a:pt x="33769" y="62672"/>
                    <a:pt x="33584" y="63148"/>
                  </a:cubicBezTo>
                  <a:cubicBezTo>
                    <a:pt x="33471" y="63446"/>
                    <a:pt x="33308" y="63730"/>
                    <a:pt x="33227" y="64036"/>
                  </a:cubicBezTo>
                  <a:cubicBezTo>
                    <a:pt x="33112" y="64460"/>
                    <a:pt x="32919" y="64846"/>
                    <a:pt x="32744" y="65241"/>
                  </a:cubicBezTo>
                  <a:cubicBezTo>
                    <a:pt x="32333" y="66172"/>
                    <a:pt x="32075" y="67143"/>
                    <a:pt x="31983" y="68158"/>
                  </a:cubicBezTo>
                  <a:cubicBezTo>
                    <a:pt x="31934" y="68693"/>
                    <a:pt x="31856" y="69224"/>
                    <a:pt x="31805" y="69758"/>
                  </a:cubicBezTo>
                  <a:cubicBezTo>
                    <a:pt x="31744" y="70395"/>
                    <a:pt x="31756" y="71033"/>
                    <a:pt x="31790" y="71674"/>
                  </a:cubicBezTo>
                  <a:cubicBezTo>
                    <a:pt x="31817" y="72158"/>
                    <a:pt x="31847" y="72644"/>
                    <a:pt x="31889" y="73127"/>
                  </a:cubicBezTo>
                  <a:cubicBezTo>
                    <a:pt x="31935" y="73678"/>
                    <a:pt x="31925" y="74227"/>
                    <a:pt x="31825" y="74770"/>
                  </a:cubicBezTo>
                  <a:cubicBezTo>
                    <a:pt x="31731" y="75290"/>
                    <a:pt x="31689" y="75810"/>
                    <a:pt x="31702" y="76334"/>
                  </a:cubicBezTo>
                  <a:cubicBezTo>
                    <a:pt x="31714" y="76825"/>
                    <a:pt x="31562" y="77265"/>
                    <a:pt x="31316" y="77677"/>
                  </a:cubicBezTo>
                  <a:cubicBezTo>
                    <a:pt x="31093" y="78052"/>
                    <a:pt x="30824" y="78395"/>
                    <a:pt x="30509" y="78698"/>
                  </a:cubicBezTo>
                  <a:cubicBezTo>
                    <a:pt x="30068" y="79125"/>
                    <a:pt x="29617" y="79542"/>
                    <a:pt x="29115" y="79899"/>
                  </a:cubicBezTo>
                  <a:cubicBezTo>
                    <a:pt x="28584" y="80279"/>
                    <a:pt x="28094" y="80707"/>
                    <a:pt x="27615" y="81150"/>
                  </a:cubicBezTo>
                  <a:cubicBezTo>
                    <a:pt x="27194" y="81540"/>
                    <a:pt x="26753" y="81908"/>
                    <a:pt x="26327" y="82282"/>
                  </a:cubicBezTo>
                  <a:cubicBezTo>
                    <a:pt x="26237" y="82245"/>
                    <a:pt x="26277" y="82194"/>
                    <a:pt x="26295" y="82155"/>
                  </a:cubicBezTo>
                  <a:cubicBezTo>
                    <a:pt x="26452" y="81834"/>
                    <a:pt x="26613" y="81514"/>
                    <a:pt x="26771" y="81193"/>
                  </a:cubicBezTo>
                  <a:cubicBezTo>
                    <a:pt x="27191" y="80330"/>
                    <a:pt x="27489" y="79419"/>
                    <a:pt x="27763" y="78497"/>
                  </a:cubicBezTo>
                  <a:cubicBezTo>
                    <a:pt x="28244" y="76869"/>
                    <a:pt x="28726" y="75239"/>
                    <a:pt x="29225" y="73615"/>
                  </a:cubicBezTo>
                  <a:cubicBezTo>
                    <a:pt x="29539" y="72599"/>
                    <a:pt x="29743" y="71560"/>
                    <a:pt x="29945" y="70518"/>
                  </a:cubicBezTo>
                  <a:cubicBezTo>
                    <a:pt x="30142" y="69502"/>
                    <a:pt x="30344" y="68488"/>
                    <a:pt x="30618" y="67488"/>
                  </a:cubicBezTo>
                  <a:cubicBezTo>
                    <a:pt x="30835" y="66696"/>
                    <a:pt x="31124" y="65934"/>
                    <a:pt x="31480" y="65196"/>
                  </a:cubicBezTo>
                  <a:cubicBezTo>
                    <a:pt x="31592" y="64965"/>
                    <a:pt x="31715" y="64746"/>
                    <a:pt x="31895" y="64555"/>
                  </a:cubicBezTo>
                  <a:cubicBezTo>
                    <a:pt x="32016" y="64428"/>
                    <a:pt x="32113" y="64273"/>
                    <a:pt x="32207" y="64120"/>
                  </a:cubicBezTo>
                  <a:cubicBezTo>
                    <a:pt x="32446" y="63727"/>
                    <a:pt x="32728" y="63368"/>
                    <a:pt x="33027" y="63018"/>
                  </a:cubicBezTo>
                  <a:cubicBezTo>
                    <a:pt x="33478" y="62492"/>
                    <a:pt x="33893" y="61939"/>
                    <a:pt x="34320" y="61397"/>
                  </a:cubicBezTo>
                  <a:close/>
                  <a:moveTo>
                    <a:pt x="28059" y="76170"/>
                  </a:moveTo>
                  <a:lnTo>
                    <a:pt x="28117" y="76206"/>
                  </a:lnTo>
                  <a:cubicBezTo>
                    <a:pt x="28113" y="76254"/>
                    <a:pt x="28113" y="76305"/>
                    <a:pt x="28100" y="76351"/>
                  </a:cubicBezTo>
                  <a:cubicBezTo>
                    <a:pt x="27821" y="77304"/>
                    <a:pt x="27546" y="78260"/>
                    <a:pt x="27259" y="79210"/>
                  </a:cubicBezTo>
                  <a:cubicBezTo>
                    <a:pt x="26917" y="80338"/>
                    <a:pt x="26396" y="81388"/>
                    <a:pt x="25851" y="82428"/>
                  </a:cubicBezTo>
                  <a:cubicBezTo>
                    <a:pt x="25838" y="82450"/>
                    <a:pt x="25815" y="82464"/>
                    <a:pt x="25796" y="82480"/>
                  </a:cubicBezTo>
                  <a:cubicBezTo>
                    <a:pt x="25791" y="82481"/>
                    <a:pt x="25787" y="82481"/>
                    <a:pt x="25783" y="82481"/>
                  </a:cubicBezTo>
                  <a:cubicBezTo>
                    <a:pt x="25723" y="82481"/>
                    <a:pt x="25723" y="82431"/>
                    <a:pt x="25715" y="82385"/>
                  </a:cubicBezTo>
                  <a:cubicBezTo>
                    <a:pt x="25635" y="81945"/>
                    <a:pt x="25563" y="81507"/>
                    <a:pt x="25470" y="81070"/>
                  </a:cubicBezTo>
                  <a:cubicBezTo>
                    <a:pt x="25408" y="80778"/>
                    <a:pt x="25389" y="80497"/>
                    <a:pt x="25509" y="80213"/>
                  </a:cubicBezTo>
                  <a:cubicBezTo>
                    <a:pt x="25598" y="80000"/>
                    <a:pt x="25650" y="79776"/>
                    <a:pt x="25722" y="79557"/>
                  </a:cubicBezTo>
                  <a:cubicBezTo>
                    <a:pt x="26082" y="78487"/>
                    <a:pt x="26666" y="77556"/>
                    <a:pt x="27465" y="76759"/>
                  </a:cubicBezTo>
                  <a:cubicBezTo>
                    <a:pt x="27661" y="76562"/>
                    <a:pt x="27861" y="76367"/>
                    <a:pt x="28059" y="76170"/>
                  </a:cubicBezTo>
                  <a:close/>
                  <a:moveTo>
                    <a:pt x="30441" y="0"/>
                  </a:moveTo>
                  <a:cubicBezTo>
                    <a:pt x="30289" y="0"/>
                    <a:pt x="30145" y="68"/>
                    <a:pt x="30019" y="200"/>
                  </a:cubicBezTo>
                  <a:cubicBezTo>
                    <a:pt x="29960" y="264"/>
                    <a:pt x="29905" y="337"/>
                    <a:pt x="29861" y="413"/>
                  </a:cubicBezTo>
                  <a:cubicBezTo>
                    <a:pt x="29643" y="786"/>
                    <a:pt x="29426" y="1157"/>
                    <a:pt x="29215" y="1533"/>
                  </a:cubicBezTo>
                  <a:cubicBezTo>
                    <a:pt x="28860" y="2165"/>
                    <a:pt x="28775" y="2848"/>
                    <a:pt x="28839" y="3557"/>
                  </a:cubicBezTo>
                  <a:cubicBezTo>
                    <a:pt x="28859" y="3788"/>
                    <a:pt x="28866" y="4021"/>
                    <a:pt x="28891" y="4251"/>
                  </a:cubicBezTo>
                  <a:cubicBezTo>
                    <a:pt x="28924" y="4537"/>
                    <a:pt x="28818" y="4761"/>
                    <a:pt x="28622" y="4967"/>
                  </a:cubicBezTo>
                  <a:cubicBezTo>
                    <a:pt x="28519" y="4887"/>
                    <a:pt x="28516" y="4766"/>
                    <a:pt x="28483" y="4667"/>
                  </a:cubicBezTo>
                  <a:cubicBezTo>
                    <a:pt x="28262" y="4034"/>
                    <a:pt x="27941" y="3457"/>
                    <a:pt x="27525" y="2929"/>
                  </a:cubicBezTo>
                  <a:cubicBezTo>
                    <a:pt x="27335" y="2686"/>
                    <a:pt x="27125" y="2455"/>
                    <a:pt x="26859" y="2288"/>
                  </a:cubicBezTo>
                  <a:cubicBezTo>
                    <a:pt x="26722" y="2202"/>
                    <a:pt x="26580" y="2160"/>
                    <a:pt x="26445" y="2160"/>
                  </a:cubicBezTo>
                  <a:cubicBezTo>
                    <a:pt x="26190" y="2160"/>
                    <a:pt x="25959" y="2309"/>
                    <a:pt x="25830" y="2586"/>
                  </a:cubicBezTo>
                  <a:cubicBezTo>
                    <a:pt x="25761" y="2734"/>
                    <a:pt x="25722" y="2899"/>
                    <a:pt x="25684" y="3059"/>
                  </a:cubicBezTo>
                  <a:cubicBezTo>
                    <a:pt x="25551" y="3642"/>
                    <a:pt x="25427" y="4226"/>
                    <a:pt x="25301" y="4809"/>
                  </a:cubicBezTo>
                  <a:cubicBezTo>
                    <a:pt x="25209" y="5232"/>
                    <a:pt x="25107" y="5652"/>
                    <a:pt x="25093" y="6086"/>
                  </a:cubicBezTo>
                  <a:cubicBezTo>
                    <a:pt x="25071" y="6728"/>
                    <a:pt x="25071" y="7369"/>
                    <a:pt x="25128" y="8011"/>
                  </a:cubicBezTo>
                  <a:cubicBezTo>
                    <a:pt x="25151" y="8276"/>
                    <a:pt x="25157" y="8541"/>
                    <a:pt x="25165" y="8807"/>
                  </a:cubicBezTo>
                  <a:cubicBezTo>
                    <a:pt x="25167" y="8844"/>
                    <a:pt x="25152" y="8885"/>
                    <a:pt x="25139" y="8950"/>
                  </a:cubicBezTo>
                  <a:cubicBezTo>
                    <a:pt x="25096" y="8909"/>
                    <a:pt x="25067" y="8893"/>
                    <a:pt x="25052" y="8870"/>
                  </a:cubicBezTo>
                  <a:cubicBezTo>
                    <a:pt x="24672" y="8248"/>
                    <a:pt x="24289" y="7627"/>
                    <a:pt x="23910" y="7000"/>
                  </a:cubicBezTo>
                  <a:cubicBezTo>
                    <a:pt x="23531" y="6374"/>
                    <a:pt x="23074" y="5804"/>
                    <a:pt x="22601" y="5247"/>
                  </a:cubicBezTo>
                  <a:cubicBezTo>
                    <a:pt x="22452" y="5072"/>
                    <a:pt x="22276" y="4915"/>
                    <a:pt x="22098" y="4769"/>
                  </a:cubicBezTo>
                  <a:cubicBezTo>
                    <a:pt x="21979" y="4672"/>
                    <a:pt x="21837" y="4602"/>
                    <a:pt x="21700" y="4533"/>
                  </a:cubicBezTo>
                  <a:cubicBezTo>
                    <a:pt x="21622" y="4495"/>
                    <a:pt x="21531" y="4475"/>
                    <a:pt x="21444" y="4468"/>
                  </a:cubicBezTo>
                  <a:cubicBezTo>
                    <a:pt x="21423" y="4466"/>
                    <a:pt x="21403" y="4465"/>
                    <a:pt x="21384" y="4465"/>
                  </a:cubicBezTo>
                  <a:cubicBezTo>
                    <a:pt x="21144" y="4465"/>
                    <a:pt x="21000" y="4597"/>
                    <a:pt x="20962" y="4851"/>
                  </a:cubicBezTo>
                  <a:cubicBezTo>
                    <a:pt x="20942" y="4983"/>
                    <a:pt x="20931" y="5116"/>
                    <a:pt x="20919" y="5247"/>
                  </a:cubicBezTo>
                  <a:cubicBezTo>
                    <a:pt x="20871" y="5733"/>
                    <a:pt x="20839" y="6222"/>
                    <a:pt x="20916" y="6704"/>
                  </a:cubicBezTo>
                  <a:cubicBezTo>
                    <a:pt x="21061" y="7612"/>
                    <a:pt x="21237" y="8512"/>
                    <a:pt x="21618" y="9358"/>
                  </a:cubicBezTo>
                  <a:cubicBezTo>
                    <a:pt x="21638" y="9400"/>
                    <a:pt x="21686" y="9450"/>
                    <a:pt x="21620" y="9520"/>
                  </a:cubicBezTo>
                  <a:cubicBezTo>
                    <a:pt x="21558" y="9481"/>
                    <a:pt x="21490" y="9447"/>
                    <a:pt x="21428" y="9404"/>
                  </a:cubicBezTo>
                  <a:cubicBezTo>
                    <a:pt x="21095" y="9165"/>
                    <a:pt x="20763" y="8927"/>
                    <a:pt x="20434" y="8682"/>
                  </a:cubicBezTo>
                  <a:cubicBezTo>
                    <a:pt x="20220" y="8525"/>
                    <a:pt x="20018" y="8351"/>
                    <a:pt x="19802" y="8193"/>
                  </a:cubicBezTo>
                  <a:cubicBezTo>
                    <a:pt x="19525" y="7991"/>
                    <a:pt x="19231" y="7813"/>
                    <a:pt x="18904" y="7699"/>
                  </a:cubicBezTo>
                  <a:cubicBezTo>
                    <a:pt x="18639" y="7605"/>
                    <a:pt x="18371" y="7542"/>
                    <a:pt x="18097" y="7542"/>
                  </a:cubicBezTo>
                  <a:cubicBezTo>
                    <a:pt x="17977" y="7542"/>
                    <a:pt x="17855" y="7554"/>
                    <a:pt x="17731" y="7582"/>
                  </a:cubicBezTo>
                  <a:cubicBezTo>
                    <a:pt x="17593" y="7612"/>
                    <a:pt x="17458" y="7666"/>
                    <a:pt x="17344" y="7702"/>
                  </a:cubicBezTo>
                  <a:cubicBezTo>
                    <a:pt x="16773" y="7538"/>
                    <a:pt x="16220" y="7376"/>
                    <a:pt x="15666" y="7222"/>
                  </a:cubicBezTo>
                  <a:cubicBezTo>
                    <a:pt x="15529" y="7184"/>
                    <a:pt x="15387" y="7151"/>
                    <a:pt x="15244" y="7138"/>
                  </a:cubicBezTo>
                  <a:cubicBezTo>
                    <a:pt x="15216" y="7135"/>
                    <a:pt x="15188" y="7134"/>
                    <a:pt x="15161" y="7134"/>
                  </a:cubicBezTo>
                  <a:cubicBezTo>
                    <a:pt x="14791" y="7134"/>
                    <a:pt x="14498" y="7360"/>
                    <a:pt x="14389" y="7726"/>
                  </a:cubicBezTo>
                  <a:cubicBezTo>
                    <a:pt x="14336" y="7897"/>
                    <a:pt x="14327" y="8071"/>
                    <a:pt x="14357" y="8250"/>
                  </a:cubicBezTo>
                  <a:cubicBezTo>
                    <a:pt x="14437" y="8703"/>
                    <a:pt x="14584" y="9129"/>
                    <a:pt x="14824" y="9520"/>
                  </a:cubicBezTo>
                  <a:cubicBezTo>
                    <a:pt x="15137" y="10027"/>
                    <a:pt x="15455" y="10535"/>
                    <a:pt x="15775" y="11040"/>
                  </a:cubicBezTo>
                  <a:cubicBezTo>
                    <a:pt x="16013" y="11416"/>
                    <a:pt x="16300" y="11756"/>
                    <a:pt x="16632" y="12051"/>
                  </a:cubicBezTo>
                  <a:cubicBezTo>
                    <a:pt x="17105" y="12470"/>
                    <a:pt x="17528" y="12937"/>
                    <a:pt x="17944" y="13412"/>
                  </a:cubicBezTo>
                  <a:cubicBezTo>
                    <a:pt x="17976" y="13446"/>
                    <a:pt x="17995" y="13491"/>
                    <a:pt x="18050" y="13576"/>
                  </a:cubicBezTo>
                  <a:cubicBezTo>
                    <a:pt x="17947" y="13547"/>
                    <a:pt x="17893" y="13534"/>
                    <a:pt x="17843" y="13519"/>
                  </a:cubicBezTo>
                  <a:cubicBezTo>
                    <a:pt x="17593" y="13433"/>
                    <a:pt x="17341" y="13346"/>
                    <a:pt x="17089" y="13260"/>
                  </a:cubicBezTo>
                  <a:cubicBezTo>
                    <a:pt x="16220" y="12962"/>
                    <a:pt x="15348" y="12672"/>
                    <a:pt x="14425" y="12596"/>
                  </a:cubicBezTo>
                  <a:cubicBezTo>
                    <a:pt x="14154" y="12573"/>
                    <a:pt x="13883" y="12555"/>
                    <a:pt x="13613" y="12555"/>
                  </a:cubicBezTo>
                  <a:cubicBezTo>
                    <a:pt x="13342" y="12555"/>
                    <a:pt x="13072" y="12573"/>
                    <a:pt x="12803" y="12626"/>
                  </a:cubicBezTo>
                  <a:cubicBezTo>
                    <a:pt x="12655" y="12655"/>
                    <a:pt x="12510" y="12723"/>
                    <a:pt x="12374" y="12793"/>
                  </a:cubicBezTo>
                  <a:cubicBezTo>
                    <a:pt x="12252" y="12855"/>
                    <a:pt x="12159" y="12969"/>
                    <a:pt x="12147" y="13103"/>
                  </a:cubicBezTo>
                  <a:cubicBezTo>
                    <a:pt x="12107" y="13507"/>
                    <a:pt x="12116" y="13905"/>
                    <a:pt x="12453" y="14208"/>
                  </a:cubicBezTo>
                  <a:cubicBezTo>
                    <a:pt x="12532" y="14281"/>
                    <a:pt x="12606" y="14360"/>
                    <a:pt x="12711" y="14463"/>
                  </a:cubicBezTo>
                  <a:cubicBezTo>
                    <a:pt x="12325" y="14570"/>
                    <a:pt x="11977" y="14664"/>
                    <a:pt x="11630" y="14762"/>
                  </a:cubicBezTo>
                  <a:cubicBezTo>
                    <a:pt x="11342" y="14843"/>
                    <a:pt x="11056" y="14919"/>
                    <a:pt x="10773" y="15017"/>
                  </a:cubicBezTo>
                  <a:cubicBezTo>
                    <a:pt x="10639" y="15063"/>
                    <a:pt x="10513" y="15141"/>
                    <a:pt x="10400" y="15228"/>
                  </a:cubicBezTo>
                  <a:cubicBezTo>
                    <a:pt x="10191" y="15394"/>
                    <a:pt x="10163" y="15588"/>
                    <a:pt x="10299" y="15814"/>
                  </a:cubicBezTo>
                  <a:cubicBezTo>
                    <a:pt x="10315" y="15843"/>
                    <a:pt x="10335" y="15870"/>
                    <a:pt x="10357" y="15895"/>
                  </a:cubicBezTo>
                  <a:cubicBezTo>
                    <a:pt x="10590" y="16190"/>
                    <a:pt x="10814" y="16493"/>
                    <a:pt x="11060" y="16777"/>
                  </a:cubicBezTo>
                  <a:cubicBezTo>
                    <a:pt x="11203" y="16943"/>
                    <a:pt x="11374" y="17091"/>
                    <a:pt x="11549" y="17224"/>
                  </a:cubicBezTo>
                  <a:cubicBezTo>
                    <a:pt x="11971" y="17546"/>
                    <a:pt x="12422" y="17830"/>
                    <a:pt x="12908" y="18048"/>
                  </a:cubicBezTo>
                  <a:cubicBezTo>
                    <a:pt x="12953" y="18068"/>
                    <a:pt x="12991" y="18100"/>
                    <a:pt x="13077" y="18155"/>
                  </a:cubicBezTo>
                  <a:cubicBezTo>
                    <a:pt x="12979" y="18184"/>
                    <a:pt x="12930" y="18200"/>
                    <a:pt x="12881" y="18213"/>
                  </a:cubicBezTo>
                  <a:cubicBezTo>
                    <a:pt x="12571" y="18300"/>
                    <a:pt x="12260" y="18378"/>
                    <a:pt x="11957" y="18476"/>
                  </a:cubicBezTo>
                  <a:cubicBezTo>
                    <a:pt x="11757" y="18541"/>
                    <a:pt x="11576" y="18653"/>
                    <a:pt x="11427" y="18808"/>
                  </a:cubicBezTo>
                  <a:cubicBezTo>
                    <a:pt x="11147" y="19103"/>
                    <a:pt x="11139" y="19463"/>
                    <a:pt x="11421" y="19755"/>
                  </a:cubicBezTo>
                  <a:cubicBezTo>
                    <a:pt x="11528" y="19865"/>
                    <a:pt x="11656" y="19959"/>
                    <a:pt x="11783" y="20044"/>
                  </a:cubicBezTo>
                  <a:cubicBezTo>
                    <a:pt x="12265" y="20364"/>
                    <a:pt x="12784" y="20612"/>
                    <a:pt x="13330" y="20800"/>
                  </a:cubicBezTo>
                  <a:cubicBezTo>
                    <a:pt x="13728" y="20938"/>
                    <a:pt x="14129" y="21069"/>
                    <a:pt x="14527" y="21201"/>
                  </a:cubicBezTo>
                  <a:cubicBezTo>
                    <a:pt x="15503" y="21526"/>
                    <a:pt x="16482" y="21842"/>
                    <a:pt x="17513" y="21955"/>
                  </a:cubicBezTo>
                  <a:cubicBezTo>
                    <a:pt x="17637" y="21969"/>
                    <a:pt x="17759" y="22001"/>
                    <a:pt x="17956" y="22037"/>
                  </a:cubicBezTo>
                  <a:cubicBezTo>
                    <a:pt x="17836" y="22085"/>
                    <a:pt x="17789" y="22111"/>
                    <a:pt x="17740" y="22124"/>
                  </a:cubicBezTo>
                  <a:cubicBezTo>
                    <a:pt x="17525" y="22171"/>
                    <a:pt x="17308" y="22221"/>
                    <a:pt x="17091" y="22263"/>
                  </a:cubicBezTo>
                  <a:cubicBezTo>
                    <a:pt x="16106" y="22451"/>
                    <a:pt x="15166" y="22763"/>
                    <a:pt x="14275" y="23223"/>
                  </a:cubicBezTo>
                  <a:cubicBezTo>
                    <a:pt x="13892" y="23420"/>
                    <a:pt x="13501" y="23606"/>
                    <a:pt x="13102" y="23768"/>
                  </a:cubicBezTo>
                  <a:cubicBezTo>
                    <a:pt x="12272" y="24105"/>
                    <a:pt x="11536" y="24591"/>
                    <a:pt x="10839" y="25141"/>
                  </a:cubicBezTo>
                  <a:cubicBezTo>
                    <a:pt x="10523" y="25388"/>
                    <a:pt x="10315" y="25710"/>
                    <a:pt x="10178" y="26079"/>
                  </a:cubicBezTo>
                  <a:cubicBezTo>
                    <a:pt x="10137" y="26191"/>
                    <a:pt x="10113" y="26314"/>
                    <a:pt x="10105" y="26435"/>
                  </a:cubicBezTo>
                  <a:cubicBezTo>
                    <a:pt x="10087" y="26716"/>
                    <a:pt x="10212" y="26907"/>
                    <a:pt x="10484" y="26986"/>
                  </a:cubicBezTo>
                  <a:cubicBezTo>
                    <a:pt x="10640" y="27031"/>
                    <a:pt x="10810" y="27053"/>
                    <a:pt x="10973" y="27058"/>
                  </a:cubicBezTo>
                  <a:cubicBezTo>
                    <a:pt x="11139" y="27064"/>
                    <a:pt x="11304" y="27065"/>
                    <a:pt x="11469" y="27065"/>
                  </a:cubicBezTo>
                  <a:cubicBezTo>
                    <a:pt x="11623" y="27065"/>
                    <a:pt x="11776" y="27064"/>
                    <a:pt x="11930" y="27064"/>
                  </a:cubicBezTo>
                  <a:cubicBezTo>
                    <a:pt x="11965" y="27064"/>
                    <a:pt x="12000" y="27064"/>
                    <a:pt x="12035" y="27064"/>
                  </a:cubicBezTo>
                  <a:cubicBezTo>
                    <a:pt x="12046" y="27064"/>
                    <a:pt x="12058" y="27063"/>
                    <a:pt x="12071" y="27063"/>
                  </a:cubicBezTo>
                  <a:cubicBezTo>
                    <a:pt x="12112" y="27063"/>
                    <a:pt x="12154" y="27071"/>
                    <a:pt x="12173" y="27139"/>
                  </a:cubicBezTo>
                  <a:cubicBezTo>
                    <a:pt x="12136" y="27181"/>
                    <a:pt x="12091" y="27229"/>
                    <a:pt x="12049" y="27277"/>
                  </a:cubicBezTo>
                  <a:cubicBezTo>
                    <a:pt x="11838" y="27518"/>
                    <a:pt x="11615" y="27751"/>
                    <a:pt x="11417" y="28003"/>
                  </a:cubicBezTo>
                  <a:cubicBezTo>
                    <a:pt x="11128" y="28367"/>
                    <a:pt x="10908" y="28779"/>
                    <a:pt x="10697" y="29193"/>
                  </a:cubicBezTo>
                  <a:cubicBezTo>
                    <a:pt x="10622" y="29342"/>
                    <a:pt x="10575" y="29503"/>
                    <a:pt x="10587" y="29673"/>
                  </a:cubicBezTo>
                  <a:cubicBezTo>
                    <a:pt x="10604" y="29970"/>
                    <a:pt x="10798" y="30169"/>
                    <a:pt x="11095" y="30177"/>
                  </a:cubicBezTo>
                  <a:cubicBezTo>
                    <a:pt x="11107" y="30177"/>
                    <a:pt x="11120" y="30177"/>
                    <a:pt x="11133" y="30177"/>
                  </a:cubicBezTo>
                  <a:cubicBezTo>
                    <a:pt x="11252" y="30177"/>
                    <a:pt x="11373" y="30159"/>
                    <a:pt x="11489" y="30133"/>
                  </a:cubicBezTo>
                  <a:cubicBezTo>
                    <a:pt x="11845" y="30054"/>
                    <a:pt x="12200" y="29965"/>
                    <a:pt x="12554" y="29880"/>
                  </a:cubicBezTo>
                  <a:cubicBezTo>
                    <a:pt x="12604" y="29868"/>
                    <a:pt x="12657" y="29861"/>
                    <a:pt x="12749" y="29842"/>
                  </a:cubicBezTo>
                  <a:lnTo>
                    <a:pt x="12749" y="29842"/>
                  </a:lnTo>
                  <a:cubicBezTo>
                    <a:pt x="12685" y="29952"/>
                    <a:pt x="12646" y="30028"/>
                    <a:pt x="12600" y="30100"/>
                  </a:cubicBezTo>
                  <a:cubicBezTo>
                    <a:pt x="12360" y="30486"/>
                    <a:pt x="12152" y="30888"/>
                    <a:pt x="11993" y="31315"/>
                  </a:cubicBezTo>
                  <a:cubicBezTo>
                    <a:pt x="11930" y="31484"/>
                    <a:pt x="11899" y="31656"/>
                    <a:pt x="11928" y="31835"/>
                  </a:cubicBezTo>
                  <a:cubicBezTo>
                    <a:pt x="11957" y="32012"/>
                    <a:pt x="12084" y="32139"/>
                    <a:pt x="12259" y="32155"/>
                  </a:cubicBezTo>
                  <a:cubicBezTo>
                    <a:pt x="12289" y="32158"/>
                    <a:pt x="12320" y="32159"/>
                    <a:pt x="12351" y="32159"/>
                  </a:cubicBezTo>
                  <a:cubicBezTo>
                    <a:pt x="12420" y="32159"/>
                    <a:pt x="12489" y="32153"/>
                    <a:pt x="12555" y="32141"/>
                  </a:cubicBezTo>
                  <a:cubicBezTo>
                    <a:pt x="12860" y="32088"/>
                    <a:pt x="13163" y="32025"/>
                    <a:pt x="13468" y="31968"/>
                  </a:cubicBezTo>
                  <a:cubicBezTo>
                    <a:pt x="13486" y="31965"/>
                    <a:pt x="13505" y="31964"/>
                    <a:pt x="13525" y="31964"/>
                  </a:cubicBezTo>
                  <a:cubicBezTo>
                    <a:pt x="13559" y="31964"/>
                    <a:pt x="13596" y="31967"/>
                    <a:pt x="13644" y="31967"/>
                  </a:cubicBezTo>
                  <a:cubicBezTo>
                    <a:pt x="13562" y="32120"/>
                    <a:pt x="13487" y="32243"/>
                    <a:pt x="13430" y="32373"/>
                  </a:cubicBezTo>
                  <a:cubicBezTo>
                    <a:pt x="13352" y="32556"/>
                    <a:pt x="13268" y="32741"/>
                    <a:pt x="13226" y="32932"/>
                  </a:cubicBezTo>
                  <a:cubicBezTo>
                    <a:pt x="13155" y="33261"/>
                    <a:pt x="13330" y="33500"/>
                    <a:pt x="13663" y="33551"/>
                  </a:cubicBezTo>
                  <a:cubicBezTo>
                    <a:pt x="13840" y="33578"/>
                    <a:pt x="14016" y="33590"/>
                    <a:pt x="14191" y="33595"/>
                  </a:cubicBezTo>
                  <a:cubicBezTo>
                    <a:pt x="14230" y="33596"/>
                    <a:pt x="14270" y="33597"/>
                    <a:pt x="14309" y="33597"/>
                  </a:cubicBezTo>
                  <a:cubicBezTo>
                    <a:pt x="14781" y="33597"/>
                    <a:pt x="15244" y="33525"/>
                    <a:pt x="15699" y="33392"/>
                  </a:cubicBezTo>
                  <a:cubicBezTo>
                    <a:pt x="15756" y="33376"/>
                    <a:pt x="15817" y="33376"/>
                    <a:pt x="15911" y="33364"/>
                  </a:cubicBezTo>
                  <a:lnTo>
                    <a:pt x="15911" y="33364"/>
                  </a:lnTo>
                  <a:cubicBezTo>
                    <a:pt x="15760" y="33616"/>
                    <a:pt x="15633" y="33834"/>
                    <a:pt x="15500" y="34051"/>
                  </a:cubicBezTo>
                  <a:cubicBezTo>
                    <a:pt x="15268" y="34431"/>
                    <a:pt x="15083" y="34831"/>
                    <a:pt x="14953" y="35257"/>
                  </a:cubicBezTo>
                  <a:cubicBezTo>
                    <a:pt x="14884" y="35481"/>
                    <a:pt x="14842" y="35708"/>
                    <a:pt x="14859" y="35944"/>
                  </a:cubicBezTo>
                  <a:cubicBezTo>
                    <a:pt x="14882" y="36313"/>
                    <a:pt x="15091" y="36533"/>
                    <a:pt x="15456" y="36582"/>
                  </a:cubicBezTo>
                  <a:cubicBezTo>
                    <a:pt x="15500" y="36588"/>
                    <a:pt x="15546" y="36588"/>
                    <a:pt x="15590" y="36589"/>
                  </a:cubicBezTo>
                  <a:cubicBezTo>
                    <a:pt x="15629" y="36590"/>
                    <a:pt x="15668" y="36591"/>
                    <a:pt x="15707" y="36591"/>
                  </a:cubicBezTo>
                  <a:cubicBezTo>
                    <a:pt x="16193" y="36591"/>
                    <a:pt x="16662" y="36506"/>
                    <a:pt x="17105" y="36291"/>
                  </a:cubicBezTo>
                  <a:cubicBezTo>
                    <a:pt x="17305" y="36196"/>
                    <a:pt x="17509" y="36103"/>
                    <a:pt x="17695" y="35988"/>
                  </a:cubicBezTo>
                  <a:cubicBezTo>
                    <a:pt x="18512" y="35480"/>
                    <a:pt x="19364" y="35026"/>
                    <a:pt x="20154" y="34472"/>
                  </a:cubicBezTo>
                  <a:cubicBezTo>
                    <a:pt x="20168" y="34462"/>
                    <a:pt x="20192" y="34463"/>
                    <a:pt x="20220" y="34456"/>
                  </a:cubicBezTo>
                  <a:lnTo>
                    <a:pt x="20220" y="34456"/>
                  </a:lnTo>
                  <a:cubicBezTo>
                    <a:pt x="20236" y="34576"/>
                    <a:pt x="20170" y="34670"/>
                    <a:pt x="20132" y="34771"/>
                  </a:cubicBezTo>
                  <a:cubicBezTo>
                    <a:pt x="19907" y="35383"/>
                    <a:pt x="19684" y="35996"/>
                    <a:pt x="19539" y="36634"/>
                  </a:cubicBezTo>
                  <a:cubicBezTo>
                    <a:pt x="19461" y="36981"/>
                    <a:pt x="19398" y="37328"/>
                    <a:pt x="19432" y="37687"/>
                  </a:cubicBezTo>
                  <a:cubicBezTo>
                    <a:pt x="19469" y="38072"/>
                    <a:pt x="19688" y="38287"/>
                    <a:pt x="20030" y="38287"/>
                  </a:cubicBezTo>
                  <a:cubicBezTo>
                    <a:pt x="20087" y="38287"/>
                    <a:pt x="20148" y="38281"/>
                    <a:pt x="20212" y="38268"/>
                  </a:cubicBezTo>
                  <a:cubicBezTo>
                    <a:pt x="20265" y="38258"/>
                    <a:pt x="20319" y="38239"/>
                    <a:pt x="20371" y="38223"/>
                  </a:cubicBezTo>
                  <a:cubicBezTo>
                    <a:pt x="20586" y="38157"/>
                    <a:pt x="20776" y="38043"/>
                    <a:pt x="20942" y="37895"/>
                  </a:cubicBezTo>
                  <a:cubicBezTo>
                    <a:pt x="21132" y="37725"/>
                    <a:pt x="21317" y="37550"/>
                    <a:pt x="21490" y="37363"/>
                  </a:cubicBezTo>
                  <a:cubicBezTo>
                    <a:pt x="21897" y="36922"/>
                    <a:pt x="22354" y="36537"/>
                    <a:pt x="22816" y="36160"/>
                  </a:cubicBezTo>
                  <a:cubicBezTo>
                    <a:pt x="22853" y="36131"/>
                    <a:pt x="22902" y="36119"/>
                    <a:pt x="22981" y="36083"/>
                  </a:cubicBezTo>
                  <a:lnTo>
                    <a:pt x="22981" y="36083"/>
                  </a:lnTo>
                  <a:cubicBezTo>
                    <a:pt x="22938" y="36352"/>
                    <a:pt x="22905" y="36581"/>
                    <a:pt x="22864" y="36808"/>
                  </a:cubicBezTo>
                  <a:cubicBezTo>
                    <a:pt x="22694" y="37703"/>
                    <a:pt x="22600" y="38604"/>
                    <a:pt x="22626" y="39515"/>
                  </a:cubicBezTo>
                  <a:cubicBezTo>
                    <a:pt x="22630" y="39678"/>
                    <a:pt x="22647" y="39848"/>
                    <a:pt x="22685" y="40007"/>
                  </a:cubicBezTo>
                  <a:cubicBezTo>
                    <a:pt x="22738" y="40232"/>
                    <a:pt x="22864" y="40390"/>
                    <a:pt x="23018" y="40481"/>
                  </a:cubicBezTo>
                  <a:cubicBezTo>
                    <a:pt x="22788" y="40390"/>
                    <a:pt x="22562" y="40289"/>
                    <a:pt x="22338" y="40180"/>
                  </a:cubicBezTo>
                  <a:cubicBezTo>
                    <a:pt x="21934" y="39985"/>
                    <a:pt x="21538" y="39777"/>
                    <a:pt x="21132" y="39590"/>
                  </a:cubicBezTo>
                  <a:cubicBezTo>
                    <a:pt x="20818" y="39446"/>
                    <a:pt x="20524" y="39269"/>
                    <a:pt x="20236" y="39074"/>
                  </a:cubicBezTo>
                  <a:cubicBezTo>
                    <a:pt x="19643" y="38672"/>
                    <a:pt x="19042" y="38286"/>
                    <a:pt x="18440" y="37897"/>
                  </a:cubicBezTo>
                  <a:cubicBezTo>
                    <a:pt x="18067" y="37654"/>
                    <a:pt x="17659" y="37528"/>
                    <a:pt x="17211" y="37513"/>
                  </a:cubicBezTo>
                  <a:cubicBezTo>
                    <a:pt x="17186" y="37513"/>
                    <a:pt x="17162" y="37512"/>
                    <a:pt x="17137" y="37512"/>
                  </a:cubicBezTo>
                  <a:cubicBezTo>
                    <a:pt x="16826" y="37512"/>
                    <a:pt x="16528" y="37579"/>
                    <a:pt x="16235" y="37680"/>
                  </a:cubicBezTo>
                  <a:cubicBezTo>
                    <a:pt x="15992" y="37762"/>
                    <a:pt x="15749" y="37837"/>
                    <a:pt x="15507" y="37924"/>
                  </a:cubicBezTo>
                  <a:cubicBezTo>
                    <a:pt x="15185" y="38043"/>
                    <a:pt x="14855" y="38150"/>
                    <a:pt x="14544" y="38297"/>
                  </a:cubicBezTo>
                  <a:cubicBezTo>
                    <a:pt x="13842" y="38636"/>
                    <a:pt x="13154" y="39003"/>
                    <a:pt x="12455" y="39349"/>
                  </a:cubicBezTo>
                  <a:cubicBezTo>
                    <a:pt x="11961" y="39592"/>
                    <a:pt x="11504" y="39892"/>
                    <a:pt x="11045" y="40199"/>
                  </a:cubicBezTo>
                  <a:cubicBezTo>
                    <a:pt x="10491" y="40572"/>
                    <a:pt x="10036" y="41062"/>
                    <a:pt x="9520" y="41482"/>
                  </a:cubicBezTo>
                  <a:cubicBezTo>
                    <a:pt x="9223" y="41722"/>
                    <a:pt x="9019" y="42018"/>
                    <a:pt x="8954" y="42409"/>
                  </a:cubicBezTo>
                  <a:cubicBezTo>
                    <a:pt x="8895" y="42770"/>
                    <a:pt x="8662" y="42995"/>
                    <a:pt x="8319" y="43112"/>
                  </a:cubicBezTo>
                  <a:cubicBezTo>
                    <a:pt x="8150" y="43170"/>
                    <a:pt x="7982" y="43228"/>
                    <a:pt x="7810" y="43278"/>
                  </a:cubicBezTo>
                  <a:cubicBezTo>
                    <a:pt x="6841" y="43562"/>
                    <a:pt x="6033" y="44092"/>
                    <a:pt x="5343" y="44830"/>
                  </a:cubicBezTo>
                  <a:cubicBezTo>
                    <a:pt x="4667" y="45549"/>
                    <a:pt x="4012" y="46281"/>
                    <a:pt x="3409" y="47060"/>
                  </a:cubicBezTo>
                  <a:cubicBezTo>
                    <a:pt x="2945" y="47660"/>
                    <a:pt x="2534" y="48288"/>
                    <a:pt x="2310" y="49024"/>
                  </a:cubicBezTo>
                  <a:cubicBezTo>
                    <a:pt x="2178" y="49458"/>
                    <a:pt x="1940" y="49835"/>
                    <a:pt x="1649" y="50181"/>
                  </a:cubicBezTo>
                  <a:cubicBezTo>
                    <a:pt x="1558" y="50287"/>
                    <a:pt x="1460" y="50391"/>
                    <a:pt x="1377" y="50502"/>
                  </a:cubicBezTo>
                  <a:cubicBezTo>
                    <a:pt x="1225" y="50713"/>
                    <a:pt x="1319" y="50907"/>
                    <a:pt x="1580" y="50929"/>
                  </a:cubicBezTo>
                  <a:cubicBezTo>
                    <a:pt x="1592" y="50930"/>
                    <a:pt x="1604" y="50931"/>
                    <a:pt x="1616" y="50931"/>
                  </a:cubicBezTo>
                  <a:cubicBezTo>
                    <a:pt x="1643" y="50931"/>
                    <a:pt x="1669" y="50928"/>
                    <a:pt x="1695" y="50927"/>
                  </a:cubicBezTo>
                  <a:cubicBezTo>
                    <a:pt x="2092" y="50914"/>
                    <a:pt x="2488" y="50901"/>
                    <a:pt x="2884" y="50891"/>
                  </a:cubicBezTo>
                  <a:cubicBezTo>
                    <a:pt x="2889" y="50891"/>
                    <a:pt x="2893" y="50891"/>
                    <a:pt x="2898" y="50891"/>
                  </a:cubicBezTo>
                  <a:cubicBezTo>
                    <a:pt x="2963" y="50891"/>
                    <a:pt x="3031" y="50900"/>
                    <a:pt x="3118" y="50906"/>
                  </a:cubicBezTo>
                  <a:cubicBezTo>
                    <a:pt x="3087" y="50969"/>
                    <a:pt x="3075" y="51007"/>
                    <a:pt x="3052" y="51030"/>
                  </a:cubicBezTo>
                  <a:cubicBezTo>
                    <a:pt x="2625" y="51444"/>
                    <a:pt x="2306" y="51938"/>
                    <a:pt x="2009" y="52446"/>
                  </a:cubicBezTo>
                  <a:cubicBezTo>
                    <a:pt x="1763" y="52865"/>
                    <a:pt x="1520" y="53286"/>
                    <a:pt x="1276" y="53706"/>
                  </a:cubicBezTo>
                  <a:cubicBezTo>
                    <a:pt x="985" y="54205"/>
                    <a:pt x="661" y="54679"/>
                    <a:pt x="223" y="55064"/>
                  </a:cubicBezTo>
                  <a:cubicBezTo>
                    <a:pt x="167" y="55114"/>
                    <a:pt x="115" y="55174"/>
                    <a:pt x="76" y="55239"/>
                  </a:cubicBezTo>
                  <a:cubicBezTo>
                    <a:pt x="0" y="55369"/>
                    <a:pt x="51" y="55537"/>
                    <a:pt x="187" y="55597"/>
                  </a:cubicBezTo>
                  <a:cubicBezTo>
                    <a:pt x="278" y="55636"/>
                    <a:pt x="382" y="55658"/>
                    <a:pt x="480" y="55677"/>
                  </a:cubicBezTo>
                  <a:cubicBezTo>
                    <a:pt x="1315" y="55819"/>
                    <a:pt x="2125" y="56054"/>
                    <a:pt x="2917" y="56344"/>
                  </a:cubicBezTo>
                  <a:cubicBezTo>
                    <a:pt x="3387" y="56516"/>
                    <a:pt x="3868" y="56646"/>
                    <a:pt x="4361" y="56727"/>
                  </a:cubicBezTo>
                  <a:cubicBezTo>
                    <a:pt x="4419" y="56736"/>
                    <a:pt x="4472" y="56763"/>
                    <a:pt x="4543" y="56788"/>
                  </a:cubicBezTo>
                  <a:cubicBezTo>
                    <a:pt x="4482" y="56931"/>
                    <a:pt x="4433" y="57046"/>
                    <a:pt x="4382" y="57162"/>
                  </a:cubicBezTo>
                  <a:cubicBezTo>
                    <a:pt x="4073" y="57864"/>
                    <a:pt x="3775" y="58571"/>
                    <a:pt x="3551" y="59307"/>
                  </a:cubicBezTo>
                  <a:cubicBezTo>
                    <a:pt x="3509" y="59440"/>
                    <a:pt x="3474" y="59577"/>
                    <a:pt x="3453" y="59715"/>
                  </a:cubicBezTo>
                  <a:cubicBezTo>
                    <a:pt x="3435" y="59823"/>
                    <a:pt x="3484" y="59916"/>
                    <a:pt x="3580" y="59974"/>
                  </a:cubicBezTo>
                  <a:cubicBezTo>
                    <a:pt x="3618" y="59997"/>
                    <a:pt x="3657" y="60008"/>
                    <a:pt x="3695" y="60008"/>
                  </a:cubicBezTo>
                  <a:cubicBezTo>
                    <a:pt x="3742" y="60008"/>
                    <a:pt x="3788" y="59991"/>
                    <a:pt x="3831" y="59959"/>
                  </a:cubicBezTo>
                  <a:cubicBezTo>
                    <a:pt x="3904" y="59907"/>
                    <a:pt x="3976" y="59852"/>
                    <a:pt x="4038" y="59789"/>
                  </a:cubicBezTo>
                  <a:cubicBezTo>
                    <a:pt x="4255" y="59572"/>
                    <a:pt x="4472" y="59355"/>
                    <a:pt x="4680" y="59131"/>
                  </a:cubicBezTo>
                  <a:cubicBezTo>
                    <a:pt x="5019" y="58766"/>
                    <a:pt x="5346" y="58389"/>
                    <a:pt x="5687" y="58024"/>
                  </a:cubicBezTo>
                  <a:cubicBezTo>
                    <a:pt x="5872" y="57832"/>
                    <a:pt x="6075" y="57654"/>
                    <a:pt x="6279" y="57479"/>
                  </a:cubicBezTo>
                  <a:cubicBezTo>
                    <a:pt x="6475" y="57308"/>
                    <a:pt x="6707" y="57213"/>
                    <a:pt x="6971" y="57181"/>
                  </a:cubicBezTo>
                  <a:cubicBezTo>
                    <a:pt x="7391" y="57127"/>
                    <a:pt x="7799" y="57032"/>
                    <a:pt x="8199" y="56887"/>
                  </a:cubicBezTo>
                  <a:cubicBezTo>
                    <a:pt x="8474" y="56786"/>
                    <a:pt x="8757" y="56699"/>
                    <a:pt x="9041" y="56633"/>
                  </a:cubicBezTo>
                  <a:cubicBezTo>
                    <a:pt x="9347" y="56559"/>
                    <a:pt x="9657" y="56525"/>
                    <a:pt x="9968" y="56525"/>
                  </a:cubicBezTo>
                  <a:cubicBezTo>
                    <a:pt x="10141" y="56525"/>
                    <a:pt x="10315" y="56536"/>
                    <a:pt x="10489" y="56556"/>
                  </a:cubicBezTo>
                  <a:cubicBezTo>
                    <a:pt x="10595" y="56569"/>
                    <a:pt x="10700" y="56575"/>
                    <a:pt x="10803" y="56575"/>
                  </a:cubicBezTo>
                  <a:cubicBezTo>
                    <a:pt x="11199" y="56575"/>
                    <a:pt x="11575" y="56480"/>
                    <a:pt x="11925" y="56258"/>
                  </a:cubicBezTo>
                  <a:cubicBezTo>
                    <a:pt x="12249" y="56054"/>
                    <a:pt x="12571" y="55846"/>
                    <a:pt x="12889" y="55635"/>
                  </a:cubicBezTo>
                  <a:cubicBezTo>
                    <a:pt x="13394" y="55298"/>
                    <a:pt x="13832" y="54890"/>
                    <a:pt x="14201" y="54409"/>
                  </a:cubicBezTo>
                  <a:cubicBezTo>
                    <a:pt x="14363" y="54196"/>
                    <a:pt x="14522" y="53979"/>
                    <a:pt x="14678" y="53761"/>
                  </a:cubicBezTo>
                  <a:cubicBezTo>
                    <a:pt x="15339" y="52828"/>
                    <a:pt x="16112" y="51993"/>
                    <a:pt x="16988" y="51260"/>
                  </a:cubicBezTo>
                  <a:cubicBezTo>
                    <a:pt x="17616" y="50735"/>
                    <a:pt x="18254" y="50222"/>
                    <a:pt x="18887" y="49705"/>
                  </a:cubicBezTo>
                  <a:cubicBezTo>
                    <a:pt x="19006" y="49607"/>
                    <a:pt x="19127" y="49516"/>
                    <a:pt x="19253" y="49426"/>
                  </a:cubicBezTo>
                  <a:cubicBezTo>
                    <a:pt x="19284" y="49406"/>
                    <a:pt x="19314" y="49370"/>
                    <a:pt x="19355" y="49370"/>
                  </a:cubicBezTo>
                  <a:cubicBezTo>
                    <a:pt x="19375" y="49370"/>
                    <a:pt x="19398" y="49379"/>
                    <a:pt x="19425" y="49404"/>
                  </a:cubicBezTo>
                  <a:cubicBezTo>
                    <a:pt x="19350" y="49698"/>
                    <a:pt x="19250" y="49986"/>
                    <a:pt x="19114" y="50261"/>
                  </a:cubicBezTo>
                  <a:cubicBezTo>
                    <a:pt x="18703" y="51085"/>
                    <a:pt x="18319" y="51920"/>
                    <a:pt x="17987" y="52780"/>
                  </a:cubicBezTo>
                  <a:cubicBezTo>
                    <a:pt x="17821" y="53212"/>
                    <a:pt x="17581" y="53604"/>
                    <a:pt x="17285" y="53963"/>
                  </a:cubicBezTo>
                  <a:cubicBezTo>
                    <a:pt x="17072" y="54218"/>
                    <a:pt x="16864" y="54476"/>
                    <a:pt x="16653" y="54732"/>
                  </a:cubicBezTo>
                  <a:cubicBezTo>
                    <a:pt x="15637" y="55969"/>
                    <a:pt x="14940" y="57362"/>
                    <a:pt x="14573" y="58919"/>
                  </a:cubicBezTo>
                  <a:cubicBezTo>
                    <a:pt x="14459" y="59405"/>
                    <a:pt x="14321" y="59883"/>
                    <a:pt x="14132" y="60345"/>
                  </a:cubicBezTo>
                  <a:cubicBezTo>
                    <a:pt x="14039" y="60572"/>
                    <a:pt x="13993" y="60811"/>
                    <a:pt x="13986" y="61057"/>
                  </a:cubicBezTo>
                  <a:cubicBezTo>
                    <a:pt x="13957" y="61970"/>
                    <a:pt x="14036" y="62872"/>
                    <a:pt x="14281" y="63751"/>
                  </a:cubicBezTo>
                  <a:cubicBezTo>
                    <a:pt x="14472" y="64441"/>
                    <a:pt x="14681" y="65125"/>
                    <a:pt x="14878" y="65812"/>
                  </a:cubicBezTo>
                  <a:cubicBezTo>
                    <a:pt x="15030" y="66340"/>
                    <a:pt x="15192" y="66868"/>
                    <a:pt x="15163" y="67429"/>
                  </a:cubicBezTo>
                  <a:cubicBezTo>
                    <a:pt x="15160" y="67454"/>
                    <a:pt x="15166" y="67480"/>
                    <a:pt x="15172" y="67504"/>
                  </a:cubicBezTo>
                  <a:cubicBezTo>
                    <a:pt x="15192" y="67584"/>
                    <a:pt x="15231" y="67648"/>
                    <a:pt x="15316" y="67663"/>
                  </a:cubicBezTo>
                  <a:cubicBezTo>
                    <a:pt x="15331" y="67667"/>
                    <a:pt x="15346" y="67668"/>
                    <a:pt x="15360" y="67668"/>
                  </a:cubicBezTo>
                  <a:cubicBezTo>
                    <a:pt x="15423" y="67668"/>
                    <a:pt x="15475" y="67635"/>
                    <a:pt x="15513" y="67580"/>
                  </a:cubicBezTo>
                  <a:cubicBezTo>
                    <a:pt x="15535" y="67548"/>
                    <a:pt x="15555" y="67514"/>
                    <a:pt x="15572" y="67480"/>
                  </a:cubicBezTo>
                  <a:cubicBezTo>
                    <a:pt x="15717" y="67205"/>
                    <a:pt x="15931" y="66982"/>
                    <a:pt x="16142" y="66760"/>
                  </a:cubicBezTo>
                  <a:cubicBezTo>
                    <a:pt x="16211" y="66687"/>
                    <a:pt x="16294" y="66618"/>
                    <a:pt x="16386" y="66582"/>
                  </a:cubicBezTo>
                  <a:cubicBezTo>
                    <a:pt x="16900" y="66386"/>
                    <a:pt x="17412" y="66184"/>
                    <a:pt x="17934" y="66019"/>
                  </a:cubicBezTo>
                  <a:cubicBezTo>
                    <a:pt x="18132" y="65956"/>
                    <a:pt x="18335" y="65923"/>
                    <a:pt x="18542" y="65923"/>
                  </a:cubicBezTo>
                  <a:cubicBezTo>
                    <a:pt x="18690" y="65923"/>
                    <a:pt x="18841" y="65940"/>
                    <a:pt x="18993" y="65976"/>
                  </a:cubicBezTo>
                  <a:cubicBezTo>
                    <a:pt x="19358" y="66061"/>
                    <a:pt x="19698" y="66194"/>
                    <a:pt x="20032" y="66359"/>
                  </a:cubicBezTo>
                  <a:cubicBezTo>
                    <a:pt x="20677" y="66678"/>
                    <a:pt x="21335" y="66831"/>
                    <a:pt x="22007" y="66831"/>
                  </a:cubicBezTo>
                  <a:cubicBezTo>
                    <a:pt x="22450" y="66831"/>
                    <a:pt x="22898" y="66764"/>
                    <a:pt x="23352" y="66635"/>
                  </a:cubicBezTo>
                  <a:cubicBezTo>
                    <a:pt x="23823" y="66502"/>
                    <a:pt x="24250" y="66271"/>
                    <a:pt x="24655" y="65999"/>
                  </a:cubicBezTo>
                  <a:cubicBezTo>
                    <a:pt x="25216" y="65623"/>
                    <a:pt x="25829" y="65381"/>
                    <a:pt x="26497" y="65280"/>
                  </a:cubicBezTo>
                  <a:cubicBezTo>
                    <a:pt x="26839" y="65226"/>
                    <a:pt x="27178" y="65172"/>
                    <a:pt x="27517" y="65108"/>
                  </a:cubicBezTo>
                  <a:cubicBezTo>
                    <a:pt x="28079" y="65005"/>
                    <a:pt x="28588" y="64778"/>
                    <a:pt x="29054" y="64446"/>
                  </a:cubicBezTo>
                  <a:cubicBezTo>
                    <a:pt x="29397" y="64200"/>
                    <a:pt x="29717" y="63925"/>
                    <a:pt x="30013" y="63624"/>
                  </a:cubicBezTo>
                  <a:cubicBezTo>
                    <a:pt x="30265" y="63367"/>
                    <a:pt x="30541" y="63142"/>
                    <a:pt x="30855" y="62960"/>
                  </a:cubicBezTo>
                  <a:cubicBezTo>
                    <a:pt x="31608" y="62521"/>
                    <a:pt x="32392" y="62152"/>
                    <a:pt x="33215" y="61864"/>
                  </a:cubicBezTo>
                  <a:cubicBezTo>
                    <a:pt x="33260" y="61848"/>
                    <a:pt x="33313" y="61849"/>
                    <a:pt x="33376" y="61842"/>
                  </a:cubicBezTo>
                  <a:lnTo>
                    <a:pt x="33376" y="61842"/>
                  </a:lnTo>
                  <a:cubicBezTo>
                    <a:pt x="33361" y="61896"/>
                    <a:pt x="33361" y="61936"/>
                    <a:pt x="33342" y="61964"/>
                  </a:cubicBezTo>
                  <a:cubicBezTo>
                    <a:pt x="32900" y="62544"/>
                    <a:pt x="32437" y="63105"/>
                    <a:pt x="31819" y="63518"/>
                  </a:cubicBezTo>
                  <a:cubicBezTo>
                    <a:pt x="31629" y="63647"/>
                    <a:pt x="31446" y="63786"/>
                    <a:pt x="31255" y="63915"/>
                  </a:cubicBezTo>
                  <a:cubicBezTo>
                    <a:pt x="30905" y="64152"/>
                    <a:pt x="30568" y="64406"/>
                    <a:pt x="30276" y="64712"/>
                  </a:cubicBezTo>
                  <a:cubicBezTo>
                    <a:pt x="29883" y="65122"/>
                    <a:pt x="29430" y="65455"/>
                    <a:pt x="28954" y="65754"/>
                  </a:cubicBezTo>
                  <a:cubicBezTo>
                    <a:pt x="27862" y="66444"/>
                    <a:pt x="26763" y="67120"/>
                    <a:pt x="25666" y="67799"/>
                  </a:cubicBezTo>
                  <a:cubicBezTo>
                    <a:pt x="25025" y="68196"/>
                    <a:pt x="24347" y="68536"/>
                    <a:pt x="23755" y="69006"/>
                  </a:cubicBezTo>
                  <a:cubicBezTo>
                    <a:pt x="23418" y="69273"/>
                    <a:pt x="23059" y="69474"/>
                    <a:pt x="22641" y="69570"/>
                  </a:cubicBezTo>
                  <a:cubicBezTo>
                    <a:pt x="22628" y="69572"/>
                    <a:pt x="22615" y="69577"/>
                    <a:pt x="22605" y="69580"/>
                  </a:cubicBezTo>
                  <a:cubicBezTo>
                    <a:pt x="21968" y="69763"/>
                    <a:pt x="21403" y="70077"/>
                    <a:pt x="20907" y="70517"/>
                  </a:cubicBezTo>
                  <a:cubicBezTo>
                    <a:pt x="20429" y="70939"/>
                    <a:pt x="19946" y="71359"/>
                    <a:pt x="19468" y="71784"/>
                  </a:cubicBezTo>
                  <a:cubicBezTo>
                    <a:pt x="18556" y="72598"/>
                    <a:pt x="18057" y="73612"/>
                    <a:pt x="17990" y="74837"/>
                  </a:cubicBezTo>
                  <a:cubicBezTo>
                    <a:pt x="17961" y="75360"/>
                    <a:pt x="17922" y="75882"/>
                    <a:pt x="17886" y="76405"/>
                  </a:cubicBezTo>
                  <a:cubicBezTo>
                    <a:pt x="17869" y="76665"/>
                    <a:pt x="17788" y="76902"/>
                    <a:pt x="17643" y="77120"/>
                  </a:cubicBezTo>
                  <a:cubicBezTo>
                    <a:pt x="17514" y="77313"/>
                    <a:pt x="17399" y="77511"/>
                    <a:pt x="17283" y="77711"/>
                  </a:cubicBezTo>
                  <a:cubicBezTo>
                    <a:pt x="17240" y="77786"/>
                    <a:pt x="17202" y="77871"/>
                    <a:pt x="17183" y="77956"/>
                  </a:cubicBezTo>
                  <a:cubicBezTo>
                    <a:pt x="17158" y="78078"/>
                    <a:pt x="17258" y="78201"/>
                    <a:pt x="17378" y="78201"/>
                  </a:cubicBezTo>
                  <a:cubicBezTo>
                    <a:pt x="17388" y="78201"/>
                    <a:pt x="17399" y="78200"/>
                    <a:pt x="17409" y="78198"/>
                  </a:cubicBezTo>
                  <a:cubicBezTo>
                    <a:pt x="17520" y="78178"/>
                    <a:pt x="17622" y="78120"/>
                    <a:pt x="17727" y="78081"/>
                  </a:cubicBezTo>
                  <a:cubicBezTo>
                    <a:pt x="17761" y="78068"/>
                    <a:pt x="17794" y="78035"/>
                    <a:pt x="17832" y="78035"/>
                  </a:cubicBezTo>
                  <a:cubicBezTo>
                    <a:pt x="17853" y="78035"/>
                    <a:pt x="17876" y="78045"/>
                    <a:pt x="17902" y="78075"/>
                  </a:cubicBezTo>
                  <a:cubicBezTo>
                    <a:pt x="17888" y="78130"/>
                    <a:pt x="17872" y="78191"/>
                    <a:pt x="17854" y="78250"/>
                  </a:cubicBezTo>
                  <a:cubicBezTo>
                    <a:pt x="17750" y="78593"/>
                    <a:pt x="17643" y="78934"/>
                    <a:pt x="17542" y="79277"/>
                  </a:cubicBezTo>
                  <a:cubicBezTo>
                    <a:pt x="17509" y="79388"/>
                    <a:pt x="17484" y="79501"/>
                    <a:pt x="17474" y="79615"/>
                  </a:cubicBezTo>
                  <a:cubicBezTo>
                    <a:pt x="17456" y="79871"/>
                    <a:pt x="17569" y="80017"/>
                    <a:pt x="17776" y="80017"/>
                  </a:cubicBezTo>
                  <a:cubicBezTo>
                    <a:pt x="17821" y="80017"/>
                    <a:pt x="17871" y="80010"/>
                    <a:pt x="17925" y="79996"/>
                  </a:cubicBezTo>
                  <a:cubicBezTo>
                    <a:pt x="18084" y="79952"/>
                    <a:pt x="18233" y="79876"/>
                    <a:pt x="18388" y="79815"/>
                  </a:cubicBezTo>
                  <a:cubicBezTo>
                    <a:pt x="18648" y="79709"/>
                    <a:pt x="18904" y="79594"/>
                    <a:pt x="19170" y="79501"/>
                  </a:cubicBezTo>
                  <a:cubicBezTo>
                    <a:pt x="19769" y="79294"/>
                    <a:pt x="20391" y="79231"/>
                    <a:pt x="21020" y="79216"/>
                  </a:cubicBezTo>
                  <a:cubicBezTo>
                    <a:pt x="21531" y="79203"/>
                    <a:pt x="22041" y="79157"/>
                    <a:pt x="22546" y="79066"/>
                  </a:cubicBezTo>
                  <a:cubicBezTo>
                    <a:pt x="23339" y="78923"/>
                    <a:pt x="24067" y="78632"/>
                    <a:pt x="24686" y="78098"/>
                  </a:cubicBezTo>
                  <a:cubicBezTo>
                    <a:pt x="24752" y="78043"/>
                    <a:pt x="24824" y="77994"/>
                    <a:pt x="24892" y="77942"/>
                  </a:cubicBezTo>
                  <a:cubicBezTo>
                    <a:pt x="24914" y="77967"/>
                    <a:pt x="24929" y="77978"/>
                    <a:pt x="24928" y="77987"/>
                  </a:cubicBezTo>
                  <a:cubicBezTo>
                    <a:pt x="24911" y="78098"/>
                    <a:pt x="24893" y="78212"/>
                    <a:pt x="24872" y="78325"/>
                  </a:cubicBezTo>
                  <a:cubicBezTo>
                    <a:pt x="24759" y="78894"/>
                    <a:pt x="24744" y="79465"/>
                    <a:pt x="24847" y="80040"/>
                  </a:cubicBezTo>
                  <a:cubicBezTo>
                    <a:pt x="25016" y="80983"/>
                    <a:pt x="25181" y="81928"/>
                    <a:pt x="25347" y="82871"/>
                  </a:cubicBezTo>
                  <a:cubicBezTo>
                    <a:pt x="25359" y="82934"/>
                    <a:pt x="25369" y="82998"/>
                    <a:pt x="25388" y="83059"/>
                  </a:cubicBezTo>
                  <a:cubicBezTo>
                    <a:pt x="25405" y="83121"/>
                    <a:pt x="25426" y="83182"/>
                    <a:pt x="25454" y="83238"/>
                  </a:cubicBezTo>
                  <a:cubicBezTo>
                    <a:pt x="25518" y="83363"/>
                    <a:pt x="25608" y="83428"/>
                    <a:pt x="25706" y="83428"/>
                  </a:cubicBezTo>
                  <a:cubicBezTo>
                    <a:pt x="25775" y="83428"/>
                    <a:pt x="25849" y="83395"/>
                    <a:pt x="25920" y="83329"/>
                  </a:cubicBezTo>
                  <a:cubicBezTo>
                    <a:pt x="25968" y="83286"/>
                    <a:pt x="26004" y="83231"/>
                    <a:pt x="26050" y="83188"/>
                  </a:cubicBezTo>
                  <a:cubicBezTo>
                    <a:pt x="26419" y="82833"/>
                    <a:pt x="26785" y="82477"/>
                    <a:pt x="27161" y="82130"/>
                  </a:cubicBezTo>
                  <a:cubicBezTo>
                    <a:pt x="27460" y="81851"/>
                    <a:pt x="27768" y="81582"/>
                    <a:pt x="28079" y="81316"/>
                  </a:cubicBezTo>
                  <a:cubicBezTo>
                    <a:pt x="28457" y="80994"/>
                    <a:pt x="28833" y="80664"/>
                    <a:pt x="29229" y="80362"/>
                  </a:cubicBezTo>
                  <a:cubicBezTo>
                    <a:pt x="29698" y="80004"/>
                    <a:pt x="30149" y="79630"/>
                    <a:pt x="30583" y="79232"/>
                  </a:cubicBezTo>
                  <a:cubicBezTo>
                    <a:pt x="31018" y="78831"/>
                    <a:pt x="31394" y="78383"/>
                    <a:pt x="31702" y="77877"/>
                  </a:cubicBezTo>
                  <a:cubicBezTo>
                    <a:pt x="31732" y="77828"/>
                    <a:pt x="31745" y="77755"/>
                    <a:pt x="31821" y="77755"/>
                  </a:cubicBezTo>
                  <a:cubicBezTo>
                    <a:pt x="31824" y="77755"/>
                    <a:pt x="31826" y="77755"/>
                    <a:pt x="31828" y="77755"/>
                  </a:cubicBezTo>
                  <a:cubicBezTo>
                    <a:pt x="31843" y="77776"/>
                    <a:pt x="31867" y="77792"/>
                    <a:pt x="31870" y="77812"/>
                  </a:cubicBezTo>
                  <a:cubicBezTo>
                    <a:pt x="32006" y="78604"/>
                    <a:pt x="32178" y="79391"/>
                    <a:pt x="32250" y="80195"/>
                  </a:cubicBezTo>
                  <a:cubicBezTo>
                    <a:pt x="32279" y="80526"/>
                    <a:pt x="32339" y="80856"/>
                    <a:pt x="32411" y="81179"/>
                  </a:cubicBezTo>
                  <a:cubicBezTo>
                    <a:pt x="32452" y="81362"/>
                    <a:pt x="32543" y="81455"/>
                    <a:pt x="32656" y="81455"/>
                  </a:cubicBezTo>
                  <a:cubicBezTo>
                    <a:pt x="32733" y="81455"/>
                    <a:pt x="32821" y="81413"/>
                    <a:pt x="32910" y="81328"/>
                  </a:cubicBezTo>
                  <a:cubicBezTo>
                    <a:pt x="32927" y="81309"/>
                    <a:pt x="32945" y="81290"/>
                    <a:pt x="32962" y="81271"/>
                  </a:cubicBezTo>
                  <a:cubicBezTo>
                    <a:pt x="33328" y="80874"/>
                    <a:pt x="33740" y="80532"/>
                    <a:pt x="34183" y="80224"/>
                  </a:cubicBezTo>
                  <a:cubicBezTo>
                    <a:pt x="34612" y="79926"/>
                    <a:pt x="35037" y="79620"/>
                    <a:pt x="35468" y="79320"/>
                  </a:cubicBezTo>
                  <a:cubicBezTo>
                    <a:pt x="35947" y="78990"/>
                    <a:pt x="36353" y="78590"/>
                    <a:pt x="36683" y="78110"/>
                  </a:cubicBezTo>
                  <a:cubicBezTo>
                    <a:pt x="36958" y="77706"/>
                    <a:pt x="37191" y="77284"/>
                    <a:pt x="37414" y="76850"/>
                  </a:cubicBezTo>
                  <a:cubicBezTo>
                    <a:pt x="37623" y="76439"/>
                    <a:pt x="37845" y="76037"/>
                    <a:pt x="38057" y="75629"/>
                  </a:cubicBezTo>
                  <a:cubicBezTo>
                    <a:pt x="38274" y="75210"/>
                    <a:pt x="38498" y="74792"/>
                    <a:pt x="38698" y="74364"/>
                  </a:cubicBezTo>
                  <a:cubicBezTo>
                    <a:pt x="39087" y="73528"/>
                    <a:pt x="39269" y="72641"/>
                    <a:pt x="39281" y="71725"/>
                  </a:cubicBezTo>
                  <a:cubicBezTo>
                    <a:pt x="39289" y="70957"/>
                    <a:pt x="39333" y="70191"/>
                    <a:pt x="39382" y="69426"/>
                  </a:cubicBezTo>
                  <a:cubicBezTo>
                    <a:pt x="39443" y="68499"/>
                    <a:pt x="39353" y="67587"/>
                    <a:pt x="39052" y="66702"/>
                  </a:cubicBezTo>
                  <a:cubicBezTo>
                    <a:pt x="38761" y="65844"/>
                    <a:pt x="38466" y="64985"/>
                    <a:pt x="38145" y="64137"/>
                  </a:cubicBezTo>
                  <a:cubicBezTo>
                    <a:pt x="37769" y="63150"/>
                    <a:pt x="37525" y="62136"/>
                    <a:pt x="37373" y="61096"/>
                  </a:cubicBezTo>
                  <a:cubicBezTo>
                    <a:pt x="37720" y="60734"/>
                    <a:pt x="38057" y="60363"/>
                    <a:pt x="38375" y="59972"/>
                  </a:cubicBezTo>
                  <a:cubicBezTo>
                    <a:pt x="38640" y="59647"/>
                    <a:pt x="38913" y="59326"/>
                    <a:pt x="39190" y="59010"/>
                  </a:cubicBezTo>
                  <a:cubicBezTo>
                    <a:pt x="39715" y="58410"/>
                    <a:pt x="40222" y="57796"/>
                    <a:pt x="40642" y="57116"/>
                  </a:cubicBezTo>
                  <a:cubicBezTo>
                    <a:pt x="40660" y="57087"/>
                    <a:pt x="40697" y="57070"/>
                    <a:pt x="40754" y="57023"/>
                  </a:cubicBezTo>
                  <a:lnTo>
                    <a:pt x="40754" y="57023"/>
                  </a:lnTo>
                  <a:cubicBezTo>
                    <a:pt x="40747" y="57177"/>
                    <a:pt x="40750" y="57287"/>
                    <a:pt x="40734" y="57395"/>
                  </a:cubicBezTo>
                  <a:cubicBezTo>
                    <a:pt x="40671" y="57858"/>
                    <a:pt x="40668" y="58324"/>
                    <a:pt x="40658" y="58788"/>
                  </a:cubicBezTo>
                  <a:cubicBezTo>
                    <a:pt x="40649" y="59308"/>
                    <a:pt x="40629" y="59828"/>
                    <a:pt x="40620" y="60348"/>
                  </a:cubicBezTo>
                  <a:cubicBezTo>
                    <a:pt x="40611" y="60869"/>
                    <a:pt x="40605" y="61387"/>
                    <a:pt x="40611" y="61907"/>
                  </a:cubicBezTo>
                  <a:cubicBezTo>
                    <a:pt x="40613" y="62218"/>
                    <a:pt x="40668" y="62526"/>
                    <a:pt x="40799" y="62811"/>
                  </a:cubicBezTo>
                  <a:cubicBezTo>
                    <a:pt x="40914" y="63061"/>
                    <a:pt x="41030" y="63152"/>
                    <a:pt x="41245" y="63152"/>
                  </a:cubicBezTo>
                  <a:cubicBezTo>
                    <a:pt x="41299" y="63152"/>
                    <a:pt x="41360" y="63146"/>
                    <a:pt x="41430" y="63135"/>
                  </a:cubicBezTo>
                  <a:cubicBezTo>
                    <a:pt x="41560" y="63115"/>
                    <a:pt x="41691" y="63104"/>
                    <a:pt x="41823" y="63104"/>
                  </a:cubicBezTo>
                  <a:cubicBezTo>
                    <a:pt x="41942" y="63104"/>
                    <a:pt x="42061" y="63113"/>
                    <a:pt x="42179" y="63134"/>
                  </a:cubicBezTo>
                  <a:cubicBezTo>
                    <a:pt x="42212" y="63291"/>
                    <a:pt x="42241" y="63432"/>
                    <a:pt x="42273" y="63571"/>
                  </a:cubicBezTo>
                  <a:cubicBezTo>
                    <a:pt x="42360" y="63951"/>
                    <a:pt x="42484" y="64315"/>
                    <a:pt x="42663" y="64661"/>
                  </a:cubicBezTo>
                  <a:cubicBezTo>
                    <a:pt x="42835" y="64990"/>
                    <a:pt x="43022" y="65152"/>
                    <a:pt x="43250" y="65152"/>
                  </a:cubicBezTo>
                  <a:cubicBezTo>
                    <a:pt x="43406" y="65152"/>
                    <a:pt x="43582" y="65076"/>
                    <a:pt x="43784" y="64926"/>
                  </a:cubicBezTo>
                  <a:cubicBezTo>
                    <a:pt x="44017" y="64754"/>
                    <a:pt x="44221" y="64550"/>
                    <a:pt x="44393" y="64318"/>
                  </a:cubicBezTo>
                  <a:cubicBezTo>
                    <a:pt x="44570" y="64077"/>
                    <a:pt x="44732" y="63827"/>
                    <a:pt x="44901" y="63581"/>
                  </a:cubicBezTo>
                  <a:cubicBezTo>
                    <a:pt x="44934" y="63533"/>
                    <a:pt x="44979" y="63494"/>
                    <a:pt x="45032" y="63437"/>
                  </a:cubicBezTo>
                  <a:cubicBezTo>
                    <a:pt x="45098" y="63573"/>
                    <a:pt x="45147" y="63685"/>
                    <a:pt x="45205" y="63792"/>
                  </a:cubicBezTo>
                  <a:cubicBezTo>
                    <a:pt x="45423" y="64190"/>
                    <a:pt x="45636" y="64589"/>
                    <a:pt x="45868" y="64978"/>
                  </a:cubicBezTo>
                  <a:cubicBezTo>
                    <a:pt x="45975" y="65157"/>
                    <a:pt x="46117" y="65316"/>
                    <a:pt x="46259" y="65469"/>
                  </a:cubicBezTo>
                  <a:cubicBezTo>
                    <a:pt x="46347" y="65565"/>
                    <a:pt x="46460" y="65644"/>
                    <a:pt x="46576" y="65708"/>
                  </a:cubicBezTo>
                  <a:cubicBezTo>
                    <a:pt x="46678" y="65765"/>
                    <a:pt x="46779" y="65792"/>
                    <a:pt x="46877" y="65792"/>
                  </a:cubicBezTo>
                  <a:cubicBezTo>
                    <a:pt x="47029" y="65792"/>
                    <a:pt x="47173" y="65725"/>
                    <a:pt x="47299" y="65592"/>
                  </a:cubicBezTo>
                  <a:cubicBezTo>
                    <a:pt x="47358" y="65529"/>
                    <a:pt x="47412" y="65455"/>
                    <a:pt x="47455" y="65378"/>
                  </a:cubicBezTo>
                  <a:cubicBezTo>
                    <a:pt x="47675" y="65007"/>
                    <a:pt x="47892" y="64634"/>
                    <a:pt x="48103" y="64257"/>
                  </a:cubicBezTo>
                  <a:cubicBezTo>
                    <a:pt x="48457" y="63627"/>
                    <a:pt x="48543" y="62944"/>
                    <a:pt x="48479" y="62236"/>
                  </a:cubicBezTo>
                  <a:cubicBezTo>
                    <a:pt x="48459" y="62004"/>
                    <a:pt x="48451" y="61770"/>
                    <a:pt x="48427" y="61541"/>
                  </a:cubicBezTo>
                  <a:cubicBezTo>
                    <a:pt x="48394" y="61255"/>
                    <a:pt x="48499" y="61031"/>
                    <a:pt x="48696" y="60826"/>
                  </a:cubicBezTo>
                  <a:cubicBezTo>
                    <a:pt x="48797" y="60905"/>
                    <a:pt x="48800" y="61025"/>
                    <a:pt x="48835" y="61125"/>
                  </a:cubicBezTo>
                  <a:cubicBezTo>
                    <a:pt x="49056" y="61758"/>
                    <a:pt x="49377" y="62334"/>
                    <a:pt x="49791" y="62860"/>
                  </a:cubicBezTo>
                  <a:cubicBezTo>
                    <a:pt x="49983" y="63105"/>
                    <a:pt x="50193" y="63336"/>
                    <a:pt x="50459" y="63503"/>
                  </a:cubicBezTo>
                  <a:cubicBezTo>
                    <a:pt x="50595" y="63588"/>
                    <a:pt x="50737" y="63630"/>
                    <a:pt x="50871" y="63630"/>
                  </a:cubicBezTo>
                  <a:cubicBezTo>
                    <a:pt x="51127" y="63630"/>
                    <a:pt x="51358" y="63481"/>
                    <a:pt x="51487" y="63205"/>
                  </a:cubicBezTo>
                  <a:cubicBezTo>
                    <a:pt x="51555" y="63056"/>
                    <a:pt x="51596" y="62891"/>
                    <a:pt x="51633" y="62730"/>
                  </a:cubicBezTo>
                  <a:cubicBezTo>
                    <a:pt x="51765" y="62149"/>
                    <a:pt x="51891" y="61565"/>
                    <a:pt x="52016" y="60980"/>
                  </a:cubicBezTo>
                  <a:cubicBezTo>
                    <a:pt x="52109" y="60559"/>
                    <a:pt x="52210" y="60139"/>
                    <a:pt x="52225" y="59705"/>
                  </a:cubicBezTo>
                  <a:cubicBezTo>
                    <a:pt x="52246" y="59063"/>
                    <a:pt x="52245" y="58420"/>
                    <a:pt x="52190" y="57778"/>
                  </a:cubicBezTo>
                  <a:cubicBezTo>
                    <a:pt x="52167" y="57515"/>
                    <a:pt x="52162" y="57249"/>
                    <a:pt x="52152" y="56983"/>
                  </a:cubicBezTo>
                  <a:cubicBezTo>
                    <a:pt x="52151" y="56945"/>
                    <a:pt x="52165" y="56906"/>
                    <a:pt x="52177" y="56841"/>
                  </a:cubicBezTo>
                  <a:cubicBezTo>
                    <a:pt x="52220" y="56880"/>
                    <a:pt x="52249" y="56896"/>
                    <a:pt x="52264" y="56921"/>
                  </a:cubicBezTo>
                  <a:cubicBezTo>
                    <a:pt x="52646" y="57543"/>
                    <a:pt x="53029" y="58164"/>
                    <a:pt x="53406" y="58789"/>
                  </a:cubicBezTo>
                  <a:cubicBezTo>
                    <a:pt x="53787" y="59417"/>
                    <a:pt x="54244" y="59987"/>
                    <a:pt x="54715" y="60544"/>
                  </a:cubicBezTo>
                  <a:cubicBezTo>
                    <a:pt x="54866" y="60719"/>
                    <a:pt x="55041" y="60876"/>
                    <a:pt x="55220" y="61022"/>
                  </a:cubicBezTo>
                  <a:cubicBezTo>
                    <a:pt x="55337" y="61118"/>
                    <a:pt x="55480" y="61189"/>
                    <a:pt x="55618" y="61257"/>
                  </a:cubicBezTo>
                  <a:cubicBezTo>
                    <a:pt x="55696" y="61296"/>
                    <a:pt x="55785" y="61314"/>
                    <a:pt x="55872" y="61322"/>
                  </a:cubicBezTo>
                  <a:cubicBezTo>
                    <a:pt x="55894" y="61324"/>
                    <a:pt x="55915" y="61324"/>
                    <a:pt x="55935" y="61324"/>
                  </a:cubicBezTo>
                  <a:cubicBezTo>
                    <a:pt x="56175" y="61324"/>
                    <a:pt x="56317" y="61192"/>
                    <a:pt x="56355" y="60938"/>
                  </a:cubicBezTo>
                  <a:cubicBezTo>
                    <a:pt x="56375" y="60807"/>
                    <a:pt x="56386" y="60675"/>
                    <a:pt x="56399" y="60544"/>
                  </a:cubicBezTo>
                  <a:cubicBezTo>
                    <a:pt x="56446" y="60056"/>
                    <a:pt x="56478" y="59569"/>
                    <a:pt x="56400" y="59086"/>
                  </a:cubicBezTo>
                  <a:cubicBezTo>
                    <a:pt x="56255" y="58179"/>
                    <a:pt x="56080" y="57278"/>
                    <a:pt x="55699" y="56432"/>
                  </a:cubicBezTo>
                  <a:cubicBezTo>
                    <a:pt x="55680" y="56390"/>
                    <a:pt x="55632" y="56339"/>
                    <a:pt x="55697" y="56271"/>
                  </a:cubicBezTo>
                  <a:lnTo>
                    <a:pt x="55697" y="56271"/>
                  </a:lnTo>
                  <a:cubicBezTo>
                    <a:pt x="55759" y="56309"/>
                    <a:pt x="55827" y="56344"/>
                    <a:pt x="55889" y="56387"/>
                  </a:cubicBezTo>
                  <a:cubicBezTo>
                    <a:pt x="56222" y="56626"/>
                    <a:pt x="56555" y="56864"/>
                    <a:pt x="56883" y="57109"/>
                  </a:cubicBezTo>
                  <a:cubicBezTo>
                    <a:pt x="57097" y="57265"/>
                    <a:pt x="57300" y="57438"/>
                    <a:pt x="57514" y="57596"/>
                  </a:cubicBezTo>
                  <a:cubicBezTo>
                    <a:pt x="57793" y="57799"/>
                    <a:pt x="58085" y="57978"/>
                    <a:pt x="58413" y="58092"/>
                  </a:cubicBezTo>
                  <a:cubicBezTo>
                    <a:pt x="58678" y="58185"/>
                    <a:pt x="58947" y="58248"/>
                    <a:pt x="59223" y="58248"/>
                  </a:cubicBezTo>
                  <a:cubicBezTo>
                    <a:pt x="59343" y="58248"/>
                    <a:pt x="59464" y="58236"/>
                    <a:pt x="59586" y="58209"/>
                  </a:cubicBezTo>
                  <a:cubicBezTo>
                    <a:pt x="59725" y="58179"/>
                    <a:pt x="59859" y="58124"/>
                    <a:pt x="59972" y="58088"/>
                  </a:cubicBezTo>
                  <a:cubicBezTo>
                    <a:pt x="60544" y="58253"/>
                    <a:pt x="61097" y="58413"/>
                    <a:pt x="61650" y="58569"/>
                  </a:cubicBezTo>
                  <a:cubicBezTo>
                    <a:pt x="61787" y="58607"/>
                    <a:pt x="61931" y="58639"/>
                    <a:pt x="62074" y="58652"/>
                  </a:cubicBezTo>
                  <a:cubicBezTo>
                    <a:pt x="62102" y="58654"/>
                    <a:pt x="62129" y="58656"/>
                    <a:pt x="62156" y="58656"/>
                  </a:cubicBezTo>
                  <a:cubicBezTo>
                    <a:pt x="62526" y="58656"/>
                    <a:pt x="62819" y="58430"/>
                    <a:pt x="62928" y="58065"/>
                  </a:cubicBezTo>
                  <a:cubicBezTo>
                    <a:pt x="62980" y="57893"/>
                    <a:pt x="62991" y="57719"/>
                    <a:pt x="62959" y="57540"/>
                  </a:cubicBezTo>
                  <a:cubicBezTo>
                    <a:pt x="62879" y="57088"/>
                    <a:pt x="62733" y="56662"/>
                    <a:pt x="62493" y="56271"/>
                  </a:cubicBezTo>
                  <a:cubicBezTo>
                    <a:pt x="62181" y="55764"/>
                    <a:pt x="61863" y="55255"/>
                    <a:pt x="61541" y="54751"/>
                  </a:cubicBezTo>
                  <a:cubicBezTo>
                    <a:pt x="61303" y="54375"/>
                    <a:pt x="61018" y="54035"/>
                    <a:pt x="60685" y="53740"/>
                  </a:cubicBezTo>
                  <a:cubicBezTo>
                    <a:pt x="60211" y="53321"/>
                    <a:pt x="59790" y="52852"/>
                    <a:pt x="59372" y="52379"/>
                  </a:cubicBezTo>
                  <a:cubicBezTo>
                    <a:pt x="59342" y="52345"/>
                    <a:pt x="59320" y="52300"/>
                    <a:pt x="59268" y="52215"/>
                  </a:cubicBezTo>
                  <a:lnTo>
                    <a:pt x="59268" y="52215"/>
                  </a:lnTo>
                  <a:cubicBezTo>
                    <a:pt x="59371" y="52243"/>
                    <a:pt x="59423" y="52256"/>
                    <a:pt x="59473" y="52272"/>
                  </a:cubicBezTo>
                  <a:cubicBezTo>
                    <a:pt x="59725" y="52358"/>
                    <a:pt x="59977" y="52444"/>
                    <a:pt x="60228" y="52531"/>
                  </a:cubicBezTo>
                  <a:cubicBezTo>
                    <a:pt x="61097" y="52829"/>
                    <a:pt x="61968" y="53118"/>
                    <a:pt x="62892" y="53194"/>
                  </a:cubicBezTo>
                  <a:cubicBezTo>
                    <a:pt x="63163" y="53217"/>
                    <a:pt x="63434" y="53236"/>
                    <a:pt x="63705" y="53236"/>
                  </a:cubicBezTo>
                  <a:cubicBezTo>
                    <a:pt x="63975" y="53236"/>
                    <a:pt x="64245" y="53217"/>
                    <a:pt x="64514" y="53163"/>
                  </a:cubicBezTo>
                  <a:cubicBezTo>
                    <a:pt x="64662" y="53134"/>
                    <a:pt x="64807" y="53068"/>
                    <a:pt x="64943" y="52997"/>
                  </a:cubicBezTo>
                  <a:cubicBezTo>
                    <a:pt x="65066" y="52936"/>
                    <a:pt x="65157" y="52822"/>
                    <a:pt x="65170" y="52686"/>
                  </a:cubicBezTo>
                  <a:cubicBezTo>
                    <a:pt x="65211" y="52283"/>
                    <a:pt x="65200" y="51885"/>
                    <a:pt x="64865" y="51581"/>
                  </a:cubicBezTo>
                  <a:cubicBezTo>
                    <a:pt x="64785" y="51509"/>
                    <a:pt x="64712" y="51429"/>
                    <a:pt x="64606" y="51327"/>
                  </a:cubicBezTo>
                  <a:cubicBezTo>
                    <a:pt x="64991" y="51220"/>
                    <a:pt x="65341" y="51126"/>
                    <a:pt x="65688" y="51029"/>
                  </a:cubicBezTo>
                  <a:cubicBezTo>
                    <a:pt x="65974" y="50948"/>
                    <a:pt x="66262" y="50871"/>
                    <a:pt x="66544" y="50774"/>
                  </a:cubicBezTo>
                  <a:cubicBezTo>
                    <a:pt x="66679" y="50726"/>
                    <a:pt x="66804" y="50648"/>
                    <a:pt x="66917" y="50561"/>
                  </a:cubicBezTo>
                  <a:cubicBezTo>
                    <a:pt x="67127" y="50395"/>
                    <a:pt x="67153" y="50203"/>
                    <a:pt x="67018" y="49976"/>
                  </a:cubicBezTo>
                  <a:cubicBezTo>
                    <a:pt x="67003" y="49947"/>
                    <a:pt x="66982" y="49921"/>
                    <a:pt x="66961" y="49895"/>
                  </a:cubicBezTo>
                  <a:cubicBezTo>
                    <a:pt x="66726" y="49600"/>
                    <a:pt x="66502" y="49296"/>
                    <a:pt x="66256" y="49013"/>
                  </a:cubicBezTo>
                  <a:cubicBezTo>
                    <a:pt x="66115" y="48846"/>
                    <a:pt x="65944" y="48700"/>
                    <a:pt x="65769" y="48566"/>
                  </a:cubicBezTo>
                  <a:cubicBezTo>
                    <a:pt x="65345" y="48245"/>
                    <a:pt x="64895" y="47961"/>
                    <a:pt x="64409" y="47741"/>
                  </a:cubicBezTo>
                  <a:cubicBezTo>
                    <a:pt x="64365" y="47722"/>
                    <a:pt x="64326" y="47689"/>
                    <a:pt x="64239" y="47636"/>
                  </a:cubicBezTo>
                  <a:cubicBezTo>
                    <a:pt x="64339" y="47607"/>
                    <a:pt x="64388" y="47589"/>
                    <a:pt x="64437" y="47578"/>
                  </a:cubicBezTo>
                  <a:cubicBezTo>
                    <a:pt x="64745" y="47491"/>
                    <a:pt x="65056" y="47413"/>
                    <a:pt x="65360" y="47313"/>
                  </a:cubicBezTo>
                  <a:cubicBezTo>
                    <a:pt x="65561" y="47248"/>
                    <a:pt x="65741" y="47138"/>
                    <a:pt x="65890" y="46982"/>
                  </a:cubicBezTo>
                  <a:cubicBezTo>
                    <a:pt x="66169" y="46688"/>
                    <a:pt x="66177" y="46328"/>
                    <a:pt x="65895" y="46035"/>
                  </a:cubicBezTo>
                  <a:cubicBezTo>
                    <a:pt x="65789" y="45925"/>
                    <a:pt x="65662" y="45831"/>
                    <a:pt x="65533" y="45745"/>
                  </a:cubicBezTo>
                  <a:cubicBezTo>
                    <a:pt x="65053" y="45426"/>
                    <a:pt x="64534" y="45179"/>
                    <a:pt x="63986" y="44990"/>
                  </a:cubicBezTo>
                  <a:cubicBezTo>
                    <a:pt x="63588" y="44853"/>
                    <a:pt x="63190" y="44721"/>
                    <a:pt x="62791" y="44588"/>
                  </a:cubicBezTo>
                  <a:cubicBezTo>
                    <a:pt x="61815" y="44263"/>
                    <a:pt x="60836" y="43949"/>
                    <a:pt x="59805" y="43835"/>
                  </a:cubicBezTo>
                  <a:cubicBezTo>
                    <a:pt x="59680" y="43820"/>
                    <a:pt x="59559" y="43790"/>
                    <a:pt x="59362" y="43754"/>
                  </a:cubicBezTo>
                  <a:cubicBezTo>
                    <a:pt x="59481" y="43705"/>
                    <a:pt x="59528" y="43680"/>
                    <a:pt x="59577" y="43667"/>
                  </a:cubicBezTo>
                  <a:cubicBezTo>
                    <a:pt x="59791" y="43618"/>
                    <a:pt x="60008" y="43569"/>
                    <a:pt x="60225" y="43528"/>
                  </a:cubicBezTo>
                  <a:cubicBezTo>
                    <a:pt x="61212" y="43340"/>
                    <a:pt x="62149" y="43026"/>
                    <a:pt x="63043" y="42568"/>
                  </a:cubicBezTo>
                  <a:cubicBezTo>
                    <a:pt x="63426" y="42371"/>
                    <a:pt x="63816" y="42183"/>
                    <a:pt x="64216" y="42021"/>
                  </a:cubicBezTo>
                  <a:cubicBezTo>
                    <a:pt x="65046" y="41686"/>
                    <a:pt x="65779" y="41200"/>
                    <a:pt x="66479" y="40650"/>
                  </a:cubicBezTo>
                  <a:cubicBezTo>
                    <a:pt x="66791" y="40402"/>
                    <a:pt x="67001" y="40080"/>
                    <a:pt x="67138" y="39712"/>
                  </a:cubicBezTo>
                  <a:cubicBezTo>
                    <a:pt x="67180" y="39599"/>
                    <a:pt x="67204" y="39476"/>
                    <a:pt x="67211" y="39356"/>
                  </a:cubicBezTo>
                  <a:cubicBezTo>
                    <a:pt x="67231" y="39075"/>
                    <a:pt x="67105" y="38883"/>
                    <a:pt x="66835" y="38803"/>
                  </a:cubicBezTo>
                  <a:cubicBezTo>
                    <a:pt x="66679" y="38759"/>
                    <a:pt x="66509" y="38737"/>
                    <a:pt x="66346" y="38731"/>
                  </a:cubicBezTo>
                  <a:cubicBezTo>
                    <a:pt x="66193" y="38727"/>
                    <a:pt x="66041" y="38726"/>
                    <a:pt x="65888" y="38726"/>
                  </a:cubicBezTo>
                  <a:cubicBezTo>
                    <a:pt x="65722" y="38726"/>
                    <a:pt x="65555" y="38727"/>
                    <a:pt x="65388" y="38727"/>
                  </a:cubicBezTo>
                  <a:cubicBezTo>
                    <a:pt x="65354" y="38727"/>
                    <a:pt x="65319" y="38727"/>
                    <a:pt x="65284" y="38727"/>
                  </a:cubicBezTo>
                  <a:cubicBezTo>
                    <a:pt x="65274" y="38727"/>
                    <a:pt x="65263" y="38727"/>
                    <a:pt x="65252" y="38727"/>
                  </a:cubicBezTo>
                  <a:cubicBezTo>
                    <a:pt x="65209" y="38727"/>
                    <a:pt x="65165" y="38720"/>
                    <a:pt x="65146" y="38650"/>
                  </a:cubicBezTo>
                  <a:cubicBezTo>
                    <a:pt x="65183" y="38608"/>
                    <a:pt x="65228" y="38562"/>
                    <a:pt x="65270" y="38513"/>
                  </a:cubicBezTo>
                  <a:cubicBezTo>
                    <a:pt x="65481" y="38273"/>
                    <a:pt x="65704" y="38040"/>
                    <a:pt x="65902" y="37788"/>
                  </a:cubicBezTo>
                  <a:cubicBezTo>
                    <a:pt x="66191" y="37422"/>
                    <a:pt x="66411" y="37010"/>
                    <a:pt x="66622" y="36596"/>
                  </a:cubicBezTo>
                  <a:cubicBezTo>
                    <a:pt x="66697" y="36449"/>
                    <a:pt x="66744" y="36287"/>
                    <a:pt x="66732" y="36118"/>
                  </a:cubicBezTo>
                  <a:cubicBezTo>
                    <a:pt x="66715" y="35821"/>
                    <a:pt x="66521" y="35620"/>
                    <a:pt x="66224" y="35613"/>
                  </a:cubicBezTo>
                  <a:cubicBezTo>
                    <a:pt x="66215" y="35613"/>
                    <a:pt x="66205" y="35613"/>
                    <a:pt x="66196" y="35613"/>
                  </a:cubicBezTo>
                  <a:cubicBezTo>
                    <a:pt x="66073" y="35613"/>
                    <a:pt x="65949" y="35630"/>
                    <a:pt x="65830" y="35656"/>
                  </a:cubicBezTo>
                  <a:cubicBezTo>
                    <a:pt x="65474" y="35736"/>
                    <a:pt x="65119" y="35824"/>
                    <a:pt x="64765" y="35909"/>
                  </a:cubicBezTo>
                  <a:cubicBezTo>
                    <a:pt x="64715" y="35922"/>
                    <a:pt x="64662" y="35930"/>
                    <a:pt x="64570" y="35947"/>
                  </a:cubicBezTo>
                  <a:cubicBezTo>
                    <a:pt x="64634" y="35837"/>
                    <a:pt x="64673" y="35763"/>
                    <a:pt x="64719" y="35691"/>
                  </a:cubicBezTo>
                  <a:cubicBezTo>
                    <a:pt x="64959" y="35303"/>
                    <a:pt x="65167" y="34903"/>
                    <a:pt x="65326" y="34476"/>
                  </a:cubicBezTo>
                  <a:cubicBezTo>
                    <a:pt x="65389" y="34306"/>
                    <a:pt x="65420" y="34135"/>
                    <a:pt x="65391" y="33956"/>
                  </a:cubicBezTo>
                  <a:cubicBezTo>
                    <a:pt x="65362" y="33778"/>
                    <a:pt x="65235" y="33652"/>
                    <a:pt x="65060" y="33636"/>
                  </a:cubicBezTo>
                  <a:cubicBezTo>
                    <a:pt x="65028" y="33633"/>
                    <a:pt x="64995" y="33631"/>
                    <a:pt x="64962" y="33631"/>
                  </a:cubicBezTo>
                  <a:cubicBezTo>
                    <a:pt x="64895" y="33631"/>
                    <a:pt x="64828" y="33638"/>
                    <a:pt x="64764" y="33650"/>
                  </a:cubicBezTo>
                  <a:cubicBezTo>
                    <a:pt x="64459" y="33702"/>
                    <a:pt x="64156" y="33766"/>
                    <a:pt x="63851" y="33821"/>
                  </a:cubicBezTo>
                  <a:cubicBezTo>
                    <a:pt x="63831" y="33825"/>
                    <a:pt x="63811" y="33826"/>
                    <a:pt x="63789" y="33826"/>
                  </a:cubicBezTo>
                  <a:cubicBezTo>
                    <a:pt x="63756" y="33826"/>
                    <a:pt x="63720" y="33824"/>
                    <a:pt x="63675" y="33824"/>
                  </a:cubicBezTo>
                  <a:cubicBezTo>
                    <a:pt x="63757" y="33669"/>
                    <a:pt x="63832" y="33546"/>
                    <a:pt x="63889" y="33416"/>
                  </a:cubicBezTo>
                  <a:cubicBezTo>
                    <a:pt x="63967" y="33234"/>
                    <a:pt x="64051" y="33050"/>
                    <a:pt x="64091" y="32858"/>
                  </a:cubicBezTo>
                  <a:cubicBezTo>
                    <a:pt x="64162" y="32530"/>
                    <a:pt x="63986" y="32291"/>
                    <a:pt x="63653" y="32240"/>
                  </a:cubicBezTo>
                  <a:cubicBezTo>
                    <a:pt x="63478" y="32213"/>
                    <a:pt x="63302" y="32200"/>
                    <a:pt x="63125" y="32194"/>
                  </a:cubicBezTo>
                  <a:cubicBezTo>
                    <a:pt x="63090" y="32193"/>
                    <a:pt x="63054" y="32193"/>
                    <a:pt x="63019" y="32193"/>
                  </a:cubicBezTo>
                  <a:cubicBezTo>
                    <a:pt x="62542" y="32193"/>
                    <a:pt x="62077" y="32265"/>
                    <a:pt x="61618" y="32399"/>
                  </a:cubicBezTo>
                  <a:cubicBezTo>
                    <a:pt x="61562" y="32415"/>
                    <a:pt x="61501" y="32415"/>
                    <a:pt x="61407" y="32425"/>
                  </a:cubicBezTo>
                  <a:cubicBezTo>
                    <a:pt x="61556" y="32175"/>
                    <a:pt x="61685" y="31955"/>
                    <a:pt x="61816" y="31738"/>
                  </a:cubicBezTo>
                  <a:cubicBezTo>
                    <a:pt x="62048" y="31360"/>
                    <a:pt x="62234" y="30960"/>
                    <a:pt x="62364" y="30534"/>
                  </a:cubicBezTo>
                  <a:cubicBezTo>
                    <a:pt x="62434" y="30310"/>
                    <a:pt x="62474" y="30083"/>
                    <a:pt x="62458" y="29847"/>
                  </a:cubicBezTo>
                  <a:cubicBezTo>
                    <a:pt x="62435" y="29478"/>
                    <a:pt x="62227" y="29257"/>
                    <a:pt x="61860" y="29208"/>
                  </a:cubicBezTo>
                  <a:cubicBezTo>
                    <a:pt x="61816" y="29203"/>
                    <a:pt x="61771" y="29203"/>
                    <a:pt x="61728" y="29200"/>
                  </a:cubicBezTo>
                  <a:cubicBezTo>
                    <a:pt x="61689" y="29199"/>
                    <a:pt x="61651" y="29199"/>
                    <a:pt x="61612" y="29199"/>
                  </a:cubicBezTo>
                  <a:cubicBezTo>
                    <a:pt x="61126" y="29199"/>
                    <a:pt x="60656" y="29285"/>
                    <a:pt x="60211" y="29500"/>
                  </a:cubicBezTo>
                  <a:cubicBezTo>
                    <a:pt x="60013" y="29595"/>
                    <a:pt x="59809" y="29688"/>
                    <a:pt x="59622" y="29803"/>
                  </a:cubicBezTo>
                  <a:cubicBezTo>
                    <a:pt x="58805" y="30311"/>
                    <a:pt x="57953" y="30765"/>
                    <a:pt x="57164" y="31318"/>
                  </a:cubicBezTo>
                  <a:cubicBezTo>
                    <a:pt x="57149" y="31329"/>
                    <a:pt x="57126" y="31326"/>
                    <a:pt x="57097" y="31334"/>
                  </a:cubicBezTo>
                  <a:cubicBezTo>
                    <a:pt x="57080" y="31215"/>
                    <a:pt x="57148" y="31121"/>
                    <a:pt x="57185" y="31020"/>
                  </a:cubicBezTo>
                  <a:cubicBezTo>
                    <a:pt x="57411" y="30406"/>
                    <a:pt x="57634" y="29793"/>
                    <a:pt x="57778" y="29155"/>
                  </a:cubicBezTo>
                  <a:cubicBezTo>
                    <a:pt x="57856" y="28808"/>
                    <a:pt x="57919" y="28461"/>
                    <a:pt x="57885" y="28104"/>
                  </a:cubicBezTo>
                  <a:cubicBezTo>
                    <a:pt x="57848" y="27718"/>
                    <a:pt x="57628" y="27503"/>
                    <a:pt x="57287" y="27503"/>
                  </a:cubicBezTo>
                  <a:cubicBezTo>
                    <a:pt x="57230" y="27503"/>
                    <a:pt x="57169" y="27509"/>
                    <a:pt x="57106" y="27521"/>
                  </a:cubicBezTo>
                  <a:cubicBezTo>
                    <a:pt x="57051" y="27533"/>
                    <a:pt x="56999" y="27550"/>
                    <a:pt x="56947" y="27566"/>
                  </a:cubicBezTo>
                  <a:cubicBezTo>
                    <a:pt x="56731" y="27634"/>
                    <a:pt x="56542" y="27747"/>
                    <a:pt x="56375" y="27896"/>
                  </a:cubicBezTo>
                  <a:cubicBezTo>
                    <a:pt x="56186" y="28065"/>
                    <a:pt x="56001" y="28241"/>
                    <a:pt x="55827" y="28427"/>
                  </a:cubicBezTo>
                  <a:cubicBezTo>
                    <a:pt x="55421" y="28868"/>
                    <a:pt x="54964" y="29254"/>
                    <a:pt x="54501" y="29631"/>
                  </a:cubicBezTo>
                  <a:cubicBezTo>
                    <a:pt x="54465" y="29660"/>
                    <a:pt x="54416" y="29670"/>
                    <a:pt x="54336" y="29706"/>
                  </a:cubicBezTo>
                  <a:cubicBezTo>
                    <a:pt x="54380" y="29437"/>
                    <a:pt x="54410" y="29210"/>
                    <a:pt x="54453" y="28982"/>
                  </a:cubicBezTo>
                  <a:cubicBezTo>
                    <a:pt x="54624" y="28087"/>
                    <a:pt x="54718" y="27187"/>
                    <a:pt x="54692" y="26276"/>
                  </a:cubicBezTo>
                  <a:cubicBezTo>
                    <a:pt x="54686" y="26111"/>
                    <a:pt x="54670" y="25943"/>
                    <a:pt x="54633" y="25784"/>
                  </a:cubicBezTo>
                  <a:cubicBezTo>
                    <a:pt x="54539" y="25394"/>
                    <a:pt x="54239" y="25210"/>
                    <a:pt x="53934" y="25210"/>
                  </a:cubicBezTo>
                  <a:cubicBezTo>
                    <a:pt x="53765" y="25210"/>
                    <a:pt x="53594" y="25267"/>
                    <a:pt x="53457" y="25378"/>
                  </a:cubicBezTo>
                  <a:cubicBezTo>
                    <a:pt x="53302" y="25502"/>
                    <a:pt x="53149" y="25631"/>
                    <a:pt x="53016" y="25778"/>
                  </a:cubicBezTo>
                  <a:cubicBezTo>
                    <a:pt x="52339" y="26538"/>
                    <a:pt x="51646" y="27288"/>
                    <a:pt x="51120" y="28166"/>
                  </a:cubicBezTo>
                  <a:cubicBezTo>
                    <a:pt x="51097" y="28207"/>
                    <a:pt x="51052" y="28236"/>
                    <a:pt x="50990" y="28293"/>
                  </a:cubicBezTo>
                  <a:cubicBezTo>
                    <a:pt x="51005" y="28019"/>
                    <a:pt x="51024" y="27787"/>
                    <a:pt x="51032" y="27556"/>
                  </a:cubicBezTo>
                  <a:cubicBezTo>
                    <a:pt x="51052" y="26889"/>
                    <a:pt x="50951" y="26233"/>
                    <a:pt x="50836" y="25577"/>
                  </a:cubicBezTo>
                  <a:cubicBezTo>
                    <a:pt x="50809" y="25421"/>
                    <a:pt x="50757" y="25271"/>
                    <a:pt x="50693" y="25126"/>
                  </a:cubicBezTo>
                  <a:lnTo>
                    <a:pt x="50693" y="25126"/>
                  </a:lnTo>
                  <a:cubicBezTo>
                    <a:pt x="50755" y="25183"/>
                    <a:pt x="50813" y="25240"/>
                    <a:pt x="50858" y="25303"/>
                  </a:cubicBezTo>
                  <a:cubicBezTo>
                    <a:pt x="50865" y="25313"/>
                    <a:pt x="50868" y="25323"/>
                    <a:pt x="50874" y="25332"/>
                  </a:cubicBezTo>
                  <a:cubicBezTo>
                    <a:pt x="50880" y="25329"/>
                    <a:pt x="50885" y="25327"/>
                    <a:pt x="50888" y="25321"/>
                  </a:cubicBezTo>
                  <a:cubicBezTo>
                    <a:pt x="51124" y="25096"/>
                    <a:pt x="51153" y="24804"/>
                    <a:pt x="50958" y="24543"/>
                  </a:cubicBezTo>
                  <a:cubicBezTo>
                    <a:pt x="50893" y="24455"/>
                    <a:pt x="50813" y="24376"/>
                    <a:pt x="50731" y="24302"/>
                  </a:cubicBezTo>
                  <a:cubicBezTo>
                    <a:pt x="50107" y="23719"/>
                    <a:pt x="49465" y="23159"/>
                    <a:pt x="48697" y="22767"/>
                  </a:cubicBezTo>
                  <a:cubicBezTo>
                    <a:pt x="48652" y="22746"/>
                    <a:pt x="48589" y="22727"/>
                    <a:pt x="48603" y="22634"/>
                  </a:cubicBezTo>
                  <a:cubicBezTo>
                    <a:pt x="48634" y="22623"/>
                    <a:pt x="48670" y="22602"/>
                    <a:pt x="48710" y="22589"/>
                  </a:cubicBezTo>
                  <a:cubicBezTo>
                    <a:pt x="49274" y="22396"/>
                    <a:pt x="49841" y="22208"/>
                    <a:pt x="50404" y="22005"/>
                  </a:cubicBezTo>
                  <a:cubicBezTo>
                    <a:pt x="50684" y="21904"/>
                    <a:pt x="50966" y="21798"/>
                    <a:pt x="51225" y="21651"/>
                  </a:cubicBezTo>
                  <a:cubicBezTo>
                    <a:pt x="51880" y="21281"/>
                    <a:pt x="52494" y="20841"/>
                    <a:pt x="53074" y="20361"/>
                  </a:cubicBezTo>
                  <a:cubicBezTo>
                    <a:pt x="53217" y="20244"/>
                    <a:pt x="53334" y="20092"/>
                    <a:pt x="53450" y="19944"/>
                  </a:cubicBezTo>
                  <a:cubicBezTo>
                    <a:pt x="53539" y="19833"/>
                    <a:pt x="53554" y="19691"/>
                    <a:pt x="53492" y="19567"/>
                  </a:cubicBezTo>
                  <a:cubicBezTo>
                    <a:pt x="53450" y="19481"/>
                    <a:pt x="53373" y="19408"/>
                    <a:pt x="53295" y="19350"/>
                  </a:cubicBezTo>
                  <a:cubicBezTo>
                    <a:pt x="53016" y="19140"/>
                    <a:pt x="52695" y="19022"/>
                    <a:pt x="52355" y="18952"/>
                  </a:cubicBezTo>
                  <a:cubicBezTo>
                    <a:pt x="51886" y="18857"/>
                    <a:pt x="51409" y="18857"/>
                    <a:pt x="50936" y="18822"/>
                  </a:cubicBezTo>
                  <a:cubicBezTo>
                    <a:pt x="50550" y="18794"/>
                    <a:pt x="50162" y="18768"/>
                    <a:pt x="49780" y="18705"/>
                  </a:cubicBezTo>
                  <a:cubicBezTo>
                    <a:pt x="49145" y="18601"/>
                    <a:pt x="48509" y="18548"/>
                    <a:pt x="47870" y="18548"/>
                  </a:cubicBezTo>
                  <a:cubicBezTo>
                    <a:pt x="47537" y="18548"/>
                    <a:pt x="47204" y="18562"/>
                    <a:pt x="46869" y="18592"/>
                  </a:cubicBezTo>
                  <a:cubicBezTo>
                    <a:pt x="46609" y="18617"/>
                    <a:pt x="46349" y="18627"/>
                    <a:pt x="46027" y="18647"/>
                  </a:cubicBezTo>
                  <a:cubicBezTo>
                    <a:pt x="46110" y="18575"/>
                    <a:pt x="46146" y="18539"/>
                    <a:pt x="46188" y="18510"/>
                  </a:cubicBezTo>
                  <a:cubicBezTo>
                    <a:pt x="46949" y="17973"/>
                    <a:pt x="47649" y="17358"/>
                    <a:pt x="48330" y="16726"/>
                  </a:cubicBezTo>
                  <a:cubicBezTo>
                    <a:pt x="48557" y="16517"/>
                    <a:pt x="48764" y="16284"/>
                    <a:pt x="48962" y="16045"/>
                  </a:cubicBezTo>
                  <a:cubicBezTo>
                    <a:pt x="49086" y="15893"/>
                    <a:pt x="49183" y="15717"/>
                    <a:pt x="49280" y="15543"/>
                  </a:cubicBezTo>
                  <a:cubicBezTo>
                    <a:pt x="49354" y="15407"/>
                    <a:pt x="49391" y="15257"/>
                    <a:pt x="49396" y="15098"/>
                  </a:cubicBezTo>
                  <a:cubicBezTo>
                    <a:pt x="49403" y="14835"/>
                    <a:pt x="49290" y="14650"/>
                    <a:pt x="49050" y="14548"/>
                  </a:cubicBezTo>
                  <a:cubicBezTo>
                    <a:pt x="48929" y="14498"/>
                    <a:pt x="48798" y="14462"/>
                    <a:pt x="48670" y="14433"/>
                  </a:cubicBezTo>
                  <a:cubicBezTo>
                    <a:pt x="48269" y="14346"/>
                    <a:pt x="47863" y="14307"/>
                    <a:pt x="47452" y="14295"/>
                  </a:cubicBezTo>
                  <a:cubicBezTo>
                    <a:pt x="47400" y="14294"/>
                    <a:pt x="47338" y="14304"/>
                    <a:pt x="47313" y="14220"/>
                  </a:cubicBezTo>
                  <a:cubicBezTo>
                    <a:pt x="47445" y="14041"/>
                    <a:pt x="47588" y="13858"/>
                    <a:pt x="47718" y="13666"/>
                  </a:cubicBezTo>
                  <a:cubicBezTo>
                    <a:pt x="48052" y="13171"/>
                    <a:pt x="48383" y="12674"/>
                    <a:pt x="48710" y="12174"/>
                  </a:cubicBezTo>
                  <a:cubicBezTo>
                    <a:pt x="48813" y="12016"/>
                    <a:pt x="48900" y="11850"/>
                    <a:pt x="48985" y="11682"/>
                  </a:cubicBezTo>
                  <a:cubicBezTo>
                    <a:pt x="49073" y="11502"/>
                    <a:pt x="49124" y="11310"/>
                    <a:pt x="49154" y="11112"/>
                  </a:cubicBezTo>
                  <a:cubicBezTo>
                    <a:pt x="49244" y="10548"/>
                    <a:pt x="48782" y="10135"/>
                    <a:pt x="48299" y="10135"/>
                  </a:cubicBezTo>
                  <a:cubicBezTo>
                    <a:pt x="48261" y="10135"/>
                    <a:pt x="48222" y="10138"/>
                    <a:pt x="48184" y="10143"/>
                  </a:cubicBezTo>
                  <a:cubicBezTo>
                    <a:pt x="48054" y="10160"/>
                    <a:pt x="47922" y="10194"/>
                    <a:pt x="47798" y="10236"/>
                  </a:cubicBezTo>
                  <a:cubicBezTo>
                    <a:pt x="47345" y="10385"/>
                    <a:pt x="46894" y="10533"/>
                    <a:pt x="46448" y="10700"/>
                  </a:cubicBezTo>
                  <a:cubicBezTo>
                    <a:pt x="46107" y="10829"/>
                    <a:pt x="45767" y="10963"/>
                    <a:pt x="45442" y="11128"/>
                  </a:cubicBezTo>
                  <a:cubicBezTo>
                    <a:pt x="44503" y="11602"/>
                    <a:pt x="43576" y="12097"/>
                    <a:pt x="42620" y="12535"/>
                  </a:cubicBezTo>
                  <a:cubicBezTo>
                    <a:pt x="42234" y="12710"/>
                    <a:pt x="41893" y="12956"/>
                    <a:pt x="41583" y="13247"/>
                  </a:cubicBezTo>
                  <a:cubicBezTo>
                    <a:pt x="41463" y="13361"/>
                    <a:pt x="41337" y="13469"/>
                    <a:pt x="41211" y="13578"/>
                  </a:cubicBezTo>
                  <a:cubicBezTo>
                    <a:pt x="41195" y="13592"/>
                    <a:pt x="41174" y="13615"/>
                    <a:pt x="41150" y="13615"/>
                  </a:cubicBezTo>
                  <a:cubicBezTo>
                    <a:pt x="41135" y="13615"/>
                    <a:pt x="41118" y="13606"/>
                    <a:pt x="41099" y="13579"/>
                  </a:cubicBezTo>
                  <a:cubicBezTo>
                    <a:pt x="41148" y="13485"/>
                    <a:pt x="41200" y="13391"/>
                    <a:pt x="41248" y="13291"/>
                  </a:cubicBezTo>
                  <a:cubicBezTo>
                    <a:pt x="41451" y="12862"/>
                    <a:pt x="41661" y="12435"/>
                    <a:pt x="41854" y="12001"/>
                  </a:cubicBezTo>
                  <a:cubicBezTo>
                    <a:pt x="42017" y="11625"/>
                    <a:pt x="42128" y="11231"/>
                    <a:pt x="42167" y="10818"/>
                  </a:cubicBezTo>
                  <a:cubicBezTo>
                    <a:pt x="42188" y="10609"/>
                    <a:pt x="42211" y="10399"/>
                    <a:pt x="42256" y="10195"/>
                  </a:cubicBezTo>
                  <a:cubicBezTo>
                    <a:pt x="42332" y="9849"/>
                    <a:pt x="42428" y="9510"/>
                    <a:pt x="42509" y="9165"/>
                  </a:cubicBezTo>
                  <a:cubicBezTo>
                    <a:pt x="42552" y="8982"/>
                    <a:pt x="42594" y="8798"/>
                    <a:pt x="42609" y="8611"/>
                  </a:cubicBezTo>
                  <a:cubicBezTo>
                    <a:pt x="42629" y="8358"/>
                    <a:pt x="42523" y="8163"/>
                    <a:pt x="42292" y="8039"/>
                  </a:cubicBezTo>
                  <a:cubicBezTo>
                    <a:pt x="42230" y="8004"/>
                    <a:pt x="42136" y="8003"/>
                    <a:pt x="42114" y="7890"/>
                  </a:cubicBezTo>
                  <a:cubicBezTo>
                    <a:pt x="42143" y="7822"/>
                    <a:pt x="42176" y="7741"/>
                    <a:pt x="42211" y="7658"/>
                  </a:cubicBezTo>
                  <a:cubicBezTo>
                    <a:pt x="42815" y="6253"/>
                    <a:pt x="43008" y="5318"/>
                    <a:pt x="43003" y="3792"/>
                  </a:cubicBezTo>
                  <a:cubicBezTo>
                    <a:pt x="43003" y="3638"/>
                    <a:pt x="42982" y="3482"/>
                    <a:pt x="42943" y="3333"/>
                  </a:cubicBezTo>
                  <a:cubicBezTo>
                    <a:pt x="42854" y="2986"/>
                    <a:pt x="42642" y="2800"/>
                    <a:pt x="42369" y="2800"/>
                  </a:cubicBezTo>
                  <a:cubicBezTo>
                    <a:pt x="42248" y="2800"/>
                    <a:pt x="42115" y="2837"/>
                    <a:pt x="41976" y="2912"/>
                  </a:cubicBezTo>
                  <a:cubicBezTo>
                    <a:pt x="41898" y="2954"/>
                    <a:pt x="41825" y="3001"/>
                    <a:pt x="41752" y="3055"/>
                  </a:cubicBezTo>
                  <a:cubicBezTo>
                    <a:pt x="41637" y="3139"/>
                    <a:pt x="41521" y="3224"/>
                    <a:pt x="41410" y="3318"/>
                  </a:cubicBezTo>
                  <a:cubicBezTo>
                    <a:pt x="40511" y="4077"/>
                    <a:pt x="39686" y="4908"/>
                    <a:pt x="38941" y="5820"/>
                  </a:cubicBezTo>
                  <a:cubicBezTo>
                    <a:pt x="38675" y="6146"/>
                    <a:pt x="38401" y="6465"/>
                    <a:pt x="38125" y="6782"/>
                  </a:cubicBezTo>
                  <a:cubicBezTo>
                    <a:pt x="37602" y="7382"/>
                    <a:pt x="37092" y="7997"/>
                    <a:pt x="36673" y="8676"/>
                  </a:cubicBezTo>
                  <a:cubicBezTo>
                    <a:pt x="36656" y="8705"/>
                    <a:pt x="36620" y="8721"/>
                    <a:pt x="36562" y="8769"/>
                  </a:cubicBezTo>
                  <a:cubicBezTo>
                    <a:pt x="36569" y="8616"/>
                    <a:pt x="36565" y="8504"/>
                    <a:pt x="36582" y="8396"/>
                  </a:cubicBezTo>
                  <a:cubicBezTo>
                    <a:pt x="36644" y="7933"/>
                    <a:pt x="36648" y="7469"/>
                    <a:pt x="36657" y="7005"/>
                  </a:cubicBezTo>
                  <a:cubicBezTo>
                    <a:pt x="36666" y="6484"/>
                    <a:pt x="36686" y="5965"/>
                    <a:pt x="36695" y="5444"/>
                  </a:cubicBezTo>
                  <a:cubicBezTo>
                    <a:pt x="36705" y="4923"/>
                    <a:pt x="36709" y="4404"/>
                    <a:pt x="36706" y="3884"/>
                  </a:cubicBezTo>
                  <a:cubicBezTo>
                    <a:pt x="36705" y="3573"/>
                    <a:pt x="36650" y="3266"/>
                    <a:pt x="36518" y="2980"/>
                  </a:cubicBezTo>
                  <a:cubicBezTo>
                    <a:pt x="36403" y="2731"/>
                    <a:pt x="36288" y="2640"/>
                    <a:pt x="36074" y="2640"/>
                  </a:cubicBezTo>
                  <a:cubicBezTo>
                    <a:pt x="36019" y="2640"/>
                    <a:pt x="35958" y="2646"/>
                    <a:pt x="35888" y="2657"/>
                  </a:cubicBezTo>
                  <a:cubicBezTo>
                    <a:pt x="35757" y="2677"/>
                    <a:pt x="35625" y="2688"/>
                    <a:pt x="35494" y="2688"/>
                  </a:cubicBezTo>
                  <a:cubicBezTo>
                    <a:pt x="35375" y="2688"/>
                    <a:pt x="35257" y="2679"/>
                    <a:pt x="35139" y="2659"/>
                  </a:cubicBezTo>
                  <a:cubicBezTo>
                    <a:pt x="35104" y="2501"/>
                    <a:pt x="35075" y="2361"/>
                    <a:pt x="35045" y="2220"/>
                  </a:cubicBezTo>
                  <a:cubicBezTo>
                    <a:pt x="34958" y="1841"/>
                    <a:pt x="34833" y="1476"/>
                    <a:pt x="34654" y="1131"/>
                  </a:cubicBezTo>
                  <a:cubicBezTo>
                    <a:pt x="34483" y="802"/>
                    <a:pt x="34296" y="641"/>
                    <a:pt x="34068" y="641"/>
                  </a:cubicBezTo>
                  <a:cubicBezTo>
                    <a:pt x="33912" y="641"/>
                    <a:pt x="33736" y="717"/>
                    <a:pt x="33533" y="867"/>
                  </a:cubicBezTo>
                  <a:cubicBezTo>
                    <a:pt x="33300" y="1039"/>
                    <a:pt x="33096" y="1243"/>
                    <a:pt x="32924" y="1474"/>
                  </a:cubicBezTo>
                  <a:cubicBezTo>
                    <a:pt x="32746" y="1714"/>
                    <a:pt x="32586" y="1966"/>
                    <a:pt x="32417" y="2212"/>
                  </a:cubicBezTo>
                  <a:cubicBezTo>
                    <a:pt x="32383" y="2259"/>
                    <a:pt x="32339" y="2299"/>
                    <a:pt x="32284" y="2355"/>
                  </a:cubicBezTo>
                  <a:cubicBezTo>
                    <a:pt x="32219" y="2219"/>
                    <a:pt x="32172" y="2108"/>
                    <a:pt x="32113" y="2001"/>
                  </a:cubicBezTo>
                  <a:cubicBezTo>
                    <a:pt x="31893" y="1603"/>
                    <a:pt x="31682" y="1204"/>
                    <a:pt x="31449" y="815"/>
                  </a:cubicBezTo>
                  <a:cubicBezTo>
                    <a:pt x="31342" y="635"/>
                    <a:pt x="31199" y="476"/>
                    <a:pt x="31059" y="323"/>
                  </a:cubicBezTo>
                  <a:cubicBezTo>
                    <a:pt x="30970" y="227"/>
                    <a:pt x="30858" y="148"/>
                    <a:pt x="30742" y="84"/>
                  </a:cubicBezTo>
                  <a:cubicBezTo>
                    <a:pt x="30640" y="28"/>
                    <a:pt x="30539" y="0"/>
                    <a:pt x="3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6977875" y="716350"/>
              <a:ext cx="275425" cy="263250"/>
            </a:xfrm>
            <a:custGeom>
              <a:avLst/>
              <a:gdLst/>
              <a:ahLst/>
              <a:cxnLst/>
              <a:rect l="l" t="t" r="r" b="b"/>
              <a:pathLst>
                <a:path w="11017" h="10530" extrusionOk="0">
                  <a:moveTo>
                    <a:pt x="10159" y="4224"/>
                  </a:moveTo>
                  <a:lnTo>
                    <a:pt x="10159" y="4224"/>
                  </a:lnTo>
                  <a:cubicBezTo>
                    <a:pt x="10202" y="4302"/>
                    <a:pt x="10238" y="4348"/>
                    <a:pt x="10253" y="4402"/>
                  </a:cubicBezTo>
                  <a:cubicBezTo>
                    <a:pt x="10308" y="4590"/>
                    <a:pt x="10412" y="4740"/>
                    <a:pt x="10568" y="4853"/>
                  </a:cubicBezTo>
                  <a:cubicBezTo>
                    <a:pt x="10704" y="4951"/>
                    <a:pt x="10737" y="5069"/>
                    <a:pt x="10671" y="5228"/>
                  </a:cubicBezTo>
                  <a:cubicBezTo>
                    <a:pt x="10561" y="5495"/>
                    <a:pt x="10516" y="5774"/>
                    <a:pt x="10510" y="6065"/>
                  </a:cubicBezTo>
                  <a:cubicBezTo>
                    <a:pt x="10504" y="6321"/>
                    <a:pt x="10403" y="6557"/>
                    <a:pt x="10264" y="6772"/>
                  </a:cubicBezTo>
                  <a:cubicBezTo>
                    <a:pt x="10263" y="6774"/>
                    <a:pt x="10260" y="6774"/>
                    <a:pt x="10256" y="6774"/>
                  </a:cubicBezTo>
                  <a:cubicBezTo>
                    <a:pt x="10249" y="6774"/>
                    <a:pt x="10237" y="6772"/>
                    <a:pt x="10224" y="6772"/>
                  </a:cubicBezTo>
                  <a:cubicBezTo>
                    <a:pt x="10220" y="6746"/>
                    <a:pt x="10205" y="6716"/>
                    <a:pt x="10206" y="6688"/>
                  </a:cubicBezTo>
                  <a:cubicBezTo>
                    <a:pt x="10243" y="6372"/>
                    <a:pt x="10274" y="6053"/>
                    <a:pt x="10325" y="5740"/>
                  </a:cubicBezTo>
                  <a:cubicBezTo>
                    <a:pt x="10340" y="5647"/>
                    <a:pt x="10402" y="5559"/>
                    <a:pt x="10455" y="5478"/>
                  </a:cubicBezTo>
                  <a:cubicBezTo>
                    <a:pt x="10548" y="5340"/>
                    <a:pt x="10546" y="5212"/>
                    <a:pt x="10452" y="5080"/>
                  </a:cubicBezTo>
                  <a:cubicBezTo>
                    <a:pt x="10432" y="5053"/>
                    <a:pt x="10416" y="5024"/>
                    <a:pt x="10395" y="4998"/>
                  </a:cubicBezTo>
                  <a:cubicBezTo>
                    <a:pt x="10205" y="4788"/>
                    <a:pt x="10154" y="4535"/>
                    <a:pt x="10159" y="4224"/>
                  </a:cubicBezTo>
                  <a:close/>
                  <a:moveTo>
                    <a:pt x="3901" y="806"/>
                  </a:moveTo>
                  <a:cubicBezTo>
                    <a:pt x="3931" y="806"/>
                    <a:pt x="3962" y="812"/>
                    <a:pt x="3995" y="825"/>
                  </a:cubicBezTo>
                  <a:cubicBezTo>
                    <a:pt x="4109" y="871"/>
                    <a:pt x="4225" y="915"/>
                    <a:pt x="4326" y="980"/>
                  </a:cubicBezTo>
                  <a:cubicBezTo>
                    <a:pt x="4750" y="1249"/>
                    <a:pt x="5241" y="1295"/>
                    <a:pt x="5717" y="1385"/>
                  </a:cubicBezTo>
                  <a:cubicBezTo>
                    <a:pt x="5743" y="1390"/>
                    <a:pt x="5769" y="1392"/>
                    <a:pt x="5795" y="1392"/>
                  </a:cubicBezTo>
                  <a:cubicBezTo>
                    <a:pt x="5887" y="1392"/>
                    <a:pt x="5983" y="1367"/>
                    <a:pt x="6073" y="1344"/>
                  </a:cubicBezTo>
                  <a:cubicBezTo>
                    <a:pt x="6180" y="1320"/>
                    <a:pt x="6280" y="1265"/>
                    <a:pt x="6409" y="1213"/>
                  </a:cubicBezTo>
                  <a:cubicBezTo>
                    <a:pt x="6481" y="1242"/>
                    <a:pt x="6572" y="1274"/>
                    <a:pt x="6662" y="1317"/>
                  </a:cubicBezTo>
                  <a:cubicBezTo>
                    <a:pt x="6880" y="1424"/>
                    <a:pt x="7103" y="1525"/>
                    <a:pt x="7314" y="1645"/>
                  </a:cubicBezTo>
                  <a:cubicBezTo>
                    <a:pt x="7428" y="1707"/>
                    <a:pt x="7531" y="1797"/>
                    <a:pt x="7621" y="1888"/>
                  </a:cubicBezTo>
                  <a:cubicBezTo>
                    <a:pt x="7713" y="1982"/>
                    <a:pt x="7787" y="2095"/>
                    <a:pt x="7865" y="2203"/>
                  </a:cubicBezTo>
                  <a:cubicBezTo>
                    <a:pt x="7981" y="2368"/>
                    <a:pt x="8130" y="2470"/>
                    <a:pt x="8332" y="2481"/>
                  </a:cubicBezTo>
                  <a:cubicBezTo>
                    <a:pt x="8484" y="2492"/>
                    <a:pt x="8633" y="2511"/>
                    <a:pt x="8784" y="2511"/>
                  </a:cubicBezTo>
                  <a:cubicBezTo>
                    <a:pt x="8799" y="2511"/>
                    <a:pt x="8813" y="2510"/>
                    <a:pt x="8828" y="2510"/>
                  </a:cubicBezTo>
                  <a:cubicBezTo>
                    <a:pt x="8836" y="2510"/>
                    <a:pt x="8844" y="2510"/>
                    <a:pt x="8852" y="2510"/>
                  </a:cubicBezTo>
                  <a:cubicBezTo>
                    <a:pt x="9138" y="2510"/>
                    <a:pt x="9335" y="2638"/>
                    <a:pt x="9475" y="2890"/>
                  </a:cubicBezTo>
                  <a:cubicBezTo>
                    <a:pt x="9628" y="3171"/>
                    <a:pt x="9800" y="3443"/>
                    <a:pt x="9961" y="3721"/>
                  </a:cubicBezTo>
                  <a:cubicBezTo>
                    <a:pt x="9975" y="3747"/>
                    <a:pt x="9981" y="3778"/>
                    <a:pt x="9991" y="3809"/>
                  </a:cubicBezTo>
                  <a:cubicBezTo>
                    <a:pt x="9974" y="3825"/>
                    <a:pt x="9960" y="3831"/>
                    <a:pt x="9948" y="3831"/>
                  </a:cubicBezTo>
                  <a:cubicBezTo>
                    <a:pt x="9920" y="3831"/>
                    <a:pt x="9902" y="3798"/>
                    <a:pt x="9883" y="3786"/>
                  </a:cubicBezTo>
                  <a:cubicBezTo>
                    <a:pt x="9767" y="3700"/>
                    <a:pt x="9660" y="3601"/>
                    <a:pt x="9540" y="3525"/>
                  </a:cubicBezTo>
                  <a:cubicBezTo>
                    <a:pt x="9384" y="3427"/>
                    <a:pt x="9268" y="3327"/>
                    <a:pt x="9251" y="3116"/>
                  </a:cubicBezTo>
                  <a:cubicBezTo>
                    <a:pt x="9232" y="2912"/>
                    <a:pt x="8982" y="2747"/>
                    <a:pt x="8773" y="2747"/>
                  </a:cubicBezTo>
                  <a:cubicBezTo>
                    <a:pt x="8769" y="2747"/>
                    <a:pt x="8765" y="2747"/>
                    <a:pt x="8760" y="2747"/>
                  </a:cubicBezTo>
                  <a:cubicBezTo>
                    <a:pt x="8698" y="2749"/>
                    <a:pt x="8652" y="2789"/>
                    <a:pt x="8646" y="2847"/>
                  </a:cubicBezTo>
                  <a:cubicBezTo>
                    <a:pt x="8643" y="2883"/>
                    <a:pt x="8672" y="2928"/>
                    <a:pt x="8698" y="2958"/>
                  </a:cubicBezTo>
                  <a:cubicBezTo>
                    <a:pt x="8718" y="2980"/>
                    <a:pt x="8759" y="2984"/>
                    <a:pt x="8789" y="2993"/>
                  </a:cubicBezTo>
                  <a:cubicBezTo>
                    <a:pt x="8934" y="3034"/>
                    <a:pt x="9008" y="3120"/>
                    <a:pt x="9013" y="3279"/>
                  </a:cubicBezTo>
                  <a:cubicBezTo>
                    <a:pt x="9021" y="3443"/>
                    <a:pt x="9120" y="3562"/>
                    <a:pt x="9253" y="3657"/>
                  </a:cubicBezTo>
                  <a:cubicBezTo>
                    <a:pt x="9424" y="3778"/>
                    <a:pt x="9586" y="3912"/>
                    <a:pt x="9751" y="4043"/>
                  </a:cubicBezTo>
                  <a:cubicBezTo>
                    <a:pt x="9832" y="4108"/>
                    <a:pt x="9881" y="4194"/>
                    <a:pt x="9880" y="4301"/>
                  </a:cubicBezTo>
                  <a:cubicBezTo>
                    <a:pt x="9877" y="4635"/>
                    <a:pt x="9975" y="4931"/>
                    <a:pt x="10193" y="5186"/>
                  </a:cubicBezTo>
                  <a:cubicBezTo>
                    <a:pt x="10214" y="5210"/>
                    <a:pt x="10221" y="5246"/>
                    <a:pt x="10237" y="5287"/>
                  </a:cubicBezTo>
                  <a:cubicBezTo>
                    <a:pt x="10078" y="5492"/>
                    <a:pt x="10020" y="5735"/>
                    <a:pt x="10000" y="5993"/>
                  </a:cubicBezTo>
                  <a:cubicBezTo>
                    <a:pt x="9981" y="6246"/>
                    <a:pt x="9955" y="6499"/>
                    <a:pt x="9932" y="6752"/>
                  </a:cubicBezTo>
                  <a:cubicBezTo>
                    <a:pt x="9930" y="6762"/>
                    <a:pt x="9933" y="6775"/>
                    <a:pt x="9930" y="6784"/>
                  </a:cubicBezTo>
                  <a:cubicBezTo>
                    <a:pt x="9846" y="7076"/>
                    <a:pt x="9877" y="7355"/>
                    <a:pt x="10000" y="7647"/>
                  </a:cubicBezTo>
                  <a:cubicBezTo>
                    <a:pt x="9927" y="7691"/>
                    <a:pt x="9867" y="7757"/>
                    <a:pt x="9802" y="7759"/>
                  </a:cubicBezTo>
                  <a:cubicBezTo>
                    <a:pt x="9512" y="7770"/>
                    <a:pt x="9334" y="7936"/>
                    <a:pt x="9196" y="8163"/>
                  </a:cubicBezTo>
                  <a:cubicBezTo>
                    <a:pt x="9180" y="8191"/>
                    <a:pt x="9146" y="8207"/>
                    <a:pt x="9122" y="8229"/>
                  </a:cubicBezTo>
                  <a:cubicBezTo>
                    <a:pt x="9104" y="8232"/>
                    <a:pt x="9087" y="8233"/>
                    <a:pt x="9070" y="8233"/>
                  </a:cubicBezTo>
                  <a:cubicBezTo>
                    <a:pt x="8962" y="8233"/>
                    <a:pt x="8868" y="8176"/>
                    <a:pt x="8770" y="8142"/>
                  </a:cubicBezTo>
                  <a:cubicBezTo>
                    <a:pt x="8728" y="8127"/>
                    <a:pt x="8683" y="8119"/>
                    <a:pt x="8640" y="8119"/>
                  </a:cubicBezTo>
                  <a:cubicBezTo>
                    <a:pt x="8494" y="8119"/>
                    <a:pt x="8354" y="8207"/>
                    <a:pt x="8297" y="8424"/>
                  </a:cubicBezTo>
                  <a:cubicBezTo>
                    <a:pt x="8282" y="8487"/>
                    <a:pt x="8283" y="8555"/>
                    <a:pt x="8286" y="8621"/>
                  </a:cubicBezTo>
                  <a:cubicBezTo>
                    <a:pt x="8295" y="8801"/>
                    <a:pt x="8283" y="8975"/>
                    <a:pt x="8144" y="9112"/>
                  </a:cubicBezTo>
                  <a:cubicBezTo>
                    <a:pt x="8130" y="9127"/>
                    <a:pt x="8121" y="9151"/>
                    <a:pt x="8112" y="9173"/>
                  </a:cubicBezTo>
                  <a:cubicBezTo>
                    <a:pt x="8089" y="9234"/>
                    <a:pt x="8109" y="9286"/>
                    <a:pt x="8161" y="9313"/>
                  </a:cubicBezTo>
                  <a:cubicBezTo>
                    <a:pt x="8178" y="9323"/>
                    <a:pt x="8203" y="9329"/>
                    <a:pt x="8227" y="9329"/>
                  </a:cubicBezTo>
                  <a:cubicBezTo>
                    <a:pt x="8249" y="9329"/>
                    <a:pt x="8269" y="9324"/>
                    <a:pt x="8283" y="9315"/>
                  </a:cubicBezTo>
                  <a:cubicBezTo>
                    <a:pt x="8423" y="9219"/>
                    <a:pt x="8532" y="9095"/>
                    <a:pt x="8546" y="8914"/>
                  </a:cubicBezTo>
                  <a:cubicBezTo>
                    <a:pt x="8558" y="8793"/>
                    <a:pt x="8551" y="8670"/>
                    <a:pt x="8564" y="8548"/>
                  </a:cubicBezTo>
                  <a:cubicBezTo>
                    <a:pt x="8568" y="8500"/>
                    <a:pt x="8600" y="8451"/>
                    <a:pt x="8623" y="8389"/>
                  </a:cubicBezTo>
                  <a:cubicBezTo>
                    <a:pt x="8733" y="8424"/>
                    <a:pt x="8825" y="8451"/>
                    <a:pt x="8919" y="8480"/>
                  </a:cubicBezTo>
                  <a:cubicBezTo>
                    <a:pt x="8978" y="8499"/>
                    <a:pt x="9034" y="8509"/>
                    <a:pt x="9086" y="8509"/>
                  </a:cubicBezTo>
                  <a:cubicBezTo>
                    <a:pt x="9216" y="8509"/>
                    <a:pt x="9326" y="8450"/>
                    <a:pt x="9415" y="8324"/>
                  </a:cubicBezTo>
                  <a:cubicBezTo>
                    <a:pt x="9441" y="8288"/>
                    <a:pt x="9466" y="8252"/>
                    <a:pt x="9491" y="8214"/>
                  </a:cubicBezTo>
                  <a:cubicBezTo>
                    <a:pt x="9554" y="8117"/>
                    <a:pt x="9640" y="8064"/>
                    <a:pt x="9758" y="8039"/>
                  </a:cubicBezTo>
                  <a:cubicBezTo>
                    <a:pt x="10143" y="7958"/>
                    <a:pt x="10160" y="7936"/>
                    <a:pt x="10311" y="7579"/>
                  </a:cubicBezTo>
                  <a:cubicBezTo>
                    <a:pt x="10379" y="7586"/>
                    <a:pt x="10448" y="7597"/>
                    <a:pt x="10546" y="7608"/>
                  </a:cubicBezTo>
                  <a:cubicBezTo>
                    <a:pt x="10504" y="7701"/>
                    <a:pt x="10481" y="7773"/>
                    <a:pt x="10441" y="7835"/>
                  </a:cubicBezTo>
                  <a:cubicBezTo>
                    <a:pt x="10228" y="8163"/>
                    <a:pt x="9961" y="8443"/>
                    <a:pt x="9627" y="8649"/>
                  </a:cubicBezTo>
                  <a:cubicBezTo>
                    <a:pt x="9371" y="8807"/>
                    <a:pt x="9125" y="8973"/>
                    <a:pt x="8912" y="9187"/>
                  </a:cubicBezTo>
                  <a:cubicBezTo>
                    <a:pt x="8872" y="9225"/>
                    <a:pt x="8831" y="9264"/>
                    <a:pt x="8782" y="9290"/>
                  </a:cubicBezTo>
                  <a:cubicBezTo>
                    <a:pt x="8380" y="9501"/>
                    <a:pt x="7975" y="9712"/>
                    <a:pt x="7518" y="9770"/>
                  </a:cubicBezTo>
                  <a:cubicBezTo>
                    <a:pt x="7161" y="9817"/>
                    <a:pt x="6824" y="9903"/>
                    <a:pt x="6529" y="10122"/>
                  </a:cubicBezTo>
                  <a:cubicBezTo>
                    <a:pt x="6412" y="10208"/>
                    <a:pt x="6283" y="10252"/>
                    <a:pt x="6139" y="10252"/>
                  </a:cubicBezTo>
                  <a:cubicBezTo>
                    <a:pt x="6124" y="10252"/>
                    <a:pt x="6109" y="10251"/>
                    <a:pt x="6093" y="10250"/>
                  </a:cubicBezTo>
                  <a:cubicBezTo>
                    <a:pt x="5784" y="10226"/>
                    <a:pt x="5474" y="10208"/>
                    <a:pt x="5166" y="10187"/>
                  </a:cubicBezTo>
                  <a:cubicBezTo>
                    <a:pt x="4848" y="10165"/>
                    <a:pt x="4562" y="10057"/>
                    <a:pt x="4306" y="9870"/>
                  </a:cubicBezTo>
                  <a:cubicBezTo>
                    <a:pt x="4242" y="9825"/>
                    <a:pt x="4178" y="9782"/>
                    <a:pt x="4115" y="9737"/>
                  </a:cubicBezTo>
                  <a:cubicBezTo>
                    <a:pt x="3896" y="9578"/>
                    <a:pt x="3656" y="9478"/>
                    <a:pt x="3387" y="9435"/>
                  </a:cubicBezTo>
                  <a:cubicBezTo>
                    <a:pt x="3236" y="9412"/>
                    <a:pt x="3084" y="9375"/>
                    <a:pt x="2938" y="9326"/>
                  </a:cubicBezTo>
                  <a:cubicBezTo>
                    <a:pt x="2536" y="9192"/>
                    <a:pt x="2212" y="8944"/>
                    <a:pt x="1972" y="8599"/>
                  </a:cubicBezTo>
                  <a:cubicBezTo>
                    <a:pt x="1786" y="8331"/>
                    <a:pt x="1574" y="8098"/>
                    <a:pt x="1328" y="7887"/>
                  </a:cubicBezTo>
                  <a:cubicBezTo>
                    <a:pt x="1211" y="7786"/>
                    <a:pt x="1107" y="7670"/>
                    <a:pt x="995" y="7563"/>
                  </a:cubicBezTo>
                  <a:cubicBezTo>
                    <a:pt x="880" y="7452"/>
                    <a:pt x="800" y="7326"/>
                    <a:pt x="843" y="7142"/>
                  </a:cubicBezTo>
                  <a:cubicBezTo>
                    <a:pt x="761" y="7116"/>
                    <a:pt x="689" y="7095"/>
                    <a:pt x="606" y="7070"/>
                  </a:cubicBezTo>
                  <a:cubicBezTo>
                    <a:pt x="515" y="6943"/>
                    <a:pt x="488" y="6791"/>
                    <a:pt x="525" y="6638"/>
                  </a:cubicBezTo>
                  <a:cubicBezTo>
                    <a:pt x="592" y="6367"/>
                    <a:pt x="530" y="6111"/>
                    <a:pt x="453" y="5855"/>
                  </a:cubicBezTo>
                  <a:cubicBezTo>
                    <a:pt x="418" y="5740"/>
                    <a:pt x="382" y="5622"/>
                    <a:pt x="346" y="5507"/>
                  </a:cubicBezTo>
                  <a:cubicBezTo>
                    <a:pt x="263" y="5251"/>
                    <a:pt x="317" y="5024"/>
                    <a:pt x="483" y="4823"/>
                  </a:cubicBezTo>
                  <a:cubicBezTo>
                    <a:pt x="576" y="4713"/>
                    <a:pt x="670" y="4603"/>
                    <a:pt x="778" y="4509"/>
                  </a:cubicBezTo>
                  <a:cubicBezTo>
                    <a:pt x="1063" y="4263"/>
                    <a:pt x="1269" y="3971"/>
                    <a:pt x="1351" y="3599"/>
                  </a:cubicBezTo>
                  <a:cubicBezTo>
                    <a:pt x="1399" y="3389"/>
                    <a:pt x="1506" y="3209"/>
                    <a:pt x="1648" y="3050"/>
                  </a:cubicBezTo>
                  <a:cubicBezTo>
                    <a:pt x="1807" y="2875"/>
                    <a:pt x="1918" y="2675"/>
                    <a:pt x="1979" y="2444"/>
                  </a:cubicBezTo>
                  <a:cubicBezTo>
                    <a:pt x="2026" y="2274"/>
                    <a:pt x="2092" y="2109"/>
                    <a:pt x="2148" y="1942"/>
                  </a:cubicBezTo>
                  <a:cubicBezTo>
                    <a:pt x="2167" y="1888"/>
                    <a:pt x="2184" y="1836"/>
                    <a:pt x="2204" y="1786"/>
                  </a:cubicBezTo>
                  <a:cubicBezTo>
                    <a:pt x="2254" y="1667"/>
                    <a:pt x="2349" y="1592"/>
                    <a:pt x="2460" y="1537"/>
                  </a:cubicBezTo>
                  <a:cubicBezTo>
                    <a:pt x="2499" y="1517"/>
                    <a:pt x="2536" y="1509"/>
                    <a:pt x="2574" y="1509"/>
                  </a:cubicBezTo>
                  <a:cubicBezTo>
                    <a:pt x="2645" y="1509"/>
                    <a:pt x="2716" y="1537"/>
                    <a:pt x="2797" y="1570"/>
                  </a:cubicBezTo>
                  <a:cubicBezTo>
                    <a:pt x="2832" y="1674"/>
                    <a:pt x="2852" y="1761"/>
                    <a:pt x="2888" y="1840"/>
                  </a:cubicBezTo>
                  <a:cubicBezTo>
                    <a:pt x="2943" y="1964"/>
                    <a:pt x="3044" y="2032"/>
                    <a:pt x="3161" y="2032"/>
                  </a:cubicBezTo>
                  <a:cubicBezTo>
                    <a:pt x="3205" y="2032"/>
                    <a:pt x="3252" y="2023"/>
                    <a:pt x="3299" y="2002"/>
                  </a:cubicBezTo>
                  <a:cubicBezTo>
                    <a:pt x="3490" y="1921"/>
                    <a:pt x="3682" y="1835"/>
                    <a:pt x="3870" y="1742"/>
                  </a:cubicBezTo>
                  <a:cubicBezTo>
                    <a:pt x="3947" y="1705"/>
                    <a:pt x="4024" y="1652"/>
                    <a:pt x="4087" y="1592"/>
                  </a:cubicBezTo>
                  <a:cubicBezTo>
                    <a:pt x="4246" y="1436"/>
                    <a:pt x="4213" y="1248"/>
                    <a:pt x="4012" y="1129"/>
                  </a:cubicBezTo>
                  <a:cubicBezTo>
                    <a:pt x="3954" y="1097"/>
                    <a:pt x="3889" y="1077"/>
                    <a:pt x="3834" y="1041"/>
                  </a:cubicBezTo>
                  <a:cubicBezTo>
                    <a:pt x="3788" y="1013"/>
                    <a:pt x="3755" y="973"/>
                    <a:pt x="3701" y="925"/>
                  </a:cubicBezTo>
                  <a:cubicBezTo>
                    <a:pt x="3762" y="846"/>
                    <a:pt x="3827" y="806"/>
                    <a:pt x="3901" y="806"/>
                  </a:cubicBezTo>
                  <a:close/>
                  <a:moveTo>
                    <a:pt x="3855" y="1"/>
                  </a:moveTo>
                  <a:cubicBezTo>
                    <a:pt x="3712" y="1"/>
                    <a:pt x="3573" y="42"/>
                    <a:pt x="3441" y="114"/>
                  </a:cubicBezTo>
                  <a:cubicBezTo>
                    <a:pt x="3257" y="215"/>
                    <a:pt x="3072" y="315"/>
                    <a:pt x="2888" y="413"/>
                  </a:cubicBezTo>
                  <a:cubicBezTo>
                    <a:pt x="2776" y="475"/>
                    <a:pt x="2702" y="562"/>
                    <a:pt x="2686" y="698"/>
                  </a:cubicBezTo>
                  <a:cubicBezTo>
                    <a:pt x="2676" y="770"/>
                    <a:pt x="2650" y="840"/>
                    <a:pt x="2625" y="926"/>
                  </a:cubicBezTo>
                  <a:cubicBezTo>
                    <a:pt x="2447" y="934"/>
                    <a:pt x="2281" y="939"/>
                    <a:pt x="2116" y="951"/>
                  </a:cubicBezTo>
                  <a:cubicBezTo>
                    <a:pt x="1985" y="960"/>
                    <a:pt x="1850" y="970"/>
                    <a:pt x="1721" y="999"/>
                  </a:cubicBezTo>
                  <a:cubicBezTo>
                    <a:pt x="1663" y="1012"/>
                    <a:pt x="1604" y="1057"/>
                    <a:pt x="1562" y="1103"/>
                  </a:cubicBezTo>
                  <a:cubicBezTo>
                    <a:pt x="1541" y="1126"/>
                    <a:pt x="1546" y="1185"/>
                    <a:pt x="1559" y="1223"/>
                  </a:cubicBezTo>
                  <a:cubicBezTo>
                    <a:pt x="1567" y="1248"/>
                    <a:pt x="1610" y="1269"/>
                    <a:pt x="1639" y="1271"/>
                  </a:cubicBezTo>
                  <a:cubicBezTo>
                    <a:pt x="1645" y="1271"/>
                    <a:pt x="1651" y="1271"/>
                    <a:pt x="1656" y="1271"/>
                  </a:cubicBezTo>
                  <a:cubicBezTo>
                    <a:pt x="1705" y="1271"/>
                    <a:pt x="1755" y="1261"/>
                    <a:pt x="1804" y="1258"/>
                  </a:cubicBezTo>
                  <a:cubicBezTo>
                    <a:pt x="1977" y="1243"/>
                    <a:pt x="2151" y="1229"/>
                    <a:pt x="2378" y="1208"/>
                  </a:cubicBezTo>
                  <a:lnTo>
                    <a:pt x="2378" y="1208"/>
                  </a:lnTo>
                  <a:cubicBezTo>
                    <a:pt x="2314" y="1279"/>
                    <a:pt x="2293" y="1317"/>
                    <a:pt x="2259" y="1337"/>
                  </a:cubicBezTo>
                  <a:cubicBezTo>
                    <a:pt x="2058" y="1460"/>
                    <a:pt x="1951" y="1647"/>
                    <a:pt x="1886" y="1867"/>
                  </a:cubicBezTo>
                  <a:cubicBezTo>
                    <a:pt x="1834" y="2047"/>
                    <a:pt x="1760" y="2221"/>
                    <a:pt x="1710" y="2402"/>
                  </a:cubicBezTo>
                  <a:cubicBezTo>
                    <a:pt x="1659" y="2575"/>
                    <a:pt x="1575" y="2730"/>
                    <a:pt x="1454" y="2862"/>
                  </a:cubicBezTo>
                  <a:cubicBezTo>
                    <a:pt x="1272" y="3063"/>
                    <a:pt x="1141" y="3291"/>
                    <a:pt x="1081" y="3556"/>
                  </a:cubicBezTo>
                  <a:cubicBezTo>
                    <a:pt x="1011" y="3848"/>
                    <a:pt x="854" y="4076"/>
                    <a:pt x="634" y="4275"/>
                  </a:cubicBezTo>
                  <a:cubicBezTo>
                    <a:pt x="488" y="4409"/>
                    <a:pt x="353" y="4557"/>
                    <a:pt x="229" y="4713"/>
                  </a:cubicBezTo>
                  <a:cubicBezTo>
                    <a:pt x="47" y="4943"/>
                    <a:pt x="0" y="5212"/>
                    <a:pt x="58" y="5497"/>
                  </a:cubicBezTo>
                  <a:cubicBezTo>
                    <a:pt x="73" y="5573"/>
                    <a:pt x="93" y="5648"/>
                    <a:pt x="120" y="5721"/>
                  </a:cubicBezTo>
                  <a:cubicBezTo>
                    <a:pt x="242" y="6036"/>
                    <a:pt x="307" y="6353"/>
                    <a:pt x="246" y="6694"/>
                  </a:cubicBezTo>
                  <a:cubicBezTo>
                    <a:pt x="210" y="6895"/>
                    <a:pt x="258" y="7099"/>
                    <a:pt x="397" y="7257"/>
                  </a:cubicBezTo>
                  <a:cubicBezTo>
                    <a:pt x="658" y="7555"/>
                    <a:pt x="929" y="7850"/>
                    <a:pt x="1205" y="8133"/>
                  </a:cubicBezTo>
                  <a:cubicBezTo>
                    <a:pt x="1374" y="8308"/>
                    <a:pt x="1554" y="8472"/>
                    <a:pt x="1689" y="8675"/>
                  </a:cubicBezTo>
                  <a:cubicBezTo>
                    <a:pt x="2066" y="9241"/>
                    <a:pt x="2589" y="9581"/>
                    <a:pt x="3257" y="9691"/>
                  </a:cubicBezTo>
                  <a:cubicBezTo>
                    <a:pt x="3548" y="9738"/>
                    <a:pt x="3811" y="9835"/>
                    <a:pt x="4041" y="10020"/>
                  </a:cubicBezTo>
                  <a:cubicBezTo>
                    <a:pt x="4458" y="10355"/>
                    <a:pt x="4942" y="10477"/>
                    <a:pt x="5464" y="10491"/>
                  </a:cubicBezTo>
                  <a:cubicBezTo>
                    <a:pt x="5652" y="10493"/>
                    <a:pt x="5840" y="10504"/>
                    <a:pt x="6027" y="10522"/>
                  </a:cubicBezTo>
                  <a:cubicBezTo>
                    <a:pt x="6069" y="10527"/>
                    <a:pt x="6110" y="10530"/>
                    <a:pt x="6151" y="10530"/>
                  </a:cubicBezTo>
                  <a:cubicBezTo>
                    <a:pt x="6323" y="10530"/>
                    <a:pt x="6484" y="10486"/>
                    <a:pt x="6624" y="10381"/>
                  </a:cubicBezTo>
                  <a:cubicBezTo>
                    <a:pt x="6921" y="10161"/>
                    <a:pt x="7258" y="10087"/>
                    <a:pt x="7613" y="10033"/>
                  </a:cubicBezTo>
                  <a:cubicBezTo>
                    <a:pt x="8089" y="9963"/>
                    <a:pt x="8516" y="9746"/>
                    <a:pt x="8934" y="9514"/>
                  </a:cubicBezTo>
                  <a:cubicBezTo>
                    <a:pt x="8992" y="9481"/>
                    <a:pt x="9042" y="9438"/>
                    <a:pt x="9089" y="9391"/>
                  </a:cubicBezTo>
                  <a:cubicBezTo>
                    <a:pt x="9285" y="9195"/>
                    <a:pt x="9514" y="9040"/>
                    <a:pt x="9751" y="8894"/>
                  </a:cubicBezTo>
                  <a:cubicBezTo>
                    <a:pt x="10143" y="8652"/>
                    <a:pt x="10460" y="8328"/>
                    <a:pt x="10695" y="7934"/>
                  </a:cubicBezTo>
                  <a:cubicBezTo>
                    <a:pt x="10752" y="7842"/>
                    <a:pt x="10795" y="7735"/>
                    <a:pt x="10821" y="7630"/>
                  </a:cubicBezTo>
                  <a:cubicBezTo>
                    <a:pt x="10854" y="7484"/>
                    <a:pt x="10778" y="7369"/>
                    <a:pt x="10630" y="7329"/>
                  </a:cubicBezTo>
                  <a:cubicBezTo>
                    <a:pt x="10558" y="7309"/>
                    <a:pt x="10483" y="7302"/>
                    <a:pt x="10392" y="7287"/>
                  </a:cubicBezTo>
                  <a:cubicBezTo>
                    <a:pt x="10413" y="7208"/>
                    <a:pt x="10423" y="7144"/>
                    <a:pt x="10448" y="7085"/>
                  </a:cubicBezTo>
                  <a:cubicBezTo>
                    <a:pt x="10519" y="6911"/>
                    <a:pt x="10593" y="6737"/>
                    <a:pt x="10666" y="6565"/>
                  </a:cubicBezTo>
                  <a:cubicBezTo>
                    <a:pt x="10750" y="6370"/>
                    <a:pt x="10799" y="6168"/>
                    <a:pt x="10789" y="5952"/>
                  </a:cubicBezTo>
                  <a:cubicBezTo>
                    <a:pt x="10782" y="5784"/>
                    <a:pt x="10817" y="5624"/>
                    <a:pt x="10873" y="5466"/>
                  </a:cubicBezTo>
                  <a:cubicBezTo>
                    <a:pt x="10908" y="5372"/>
                    <a:pt x="10937" y="5278"/>
                    <a:pt x="10967" y="5183"/>
                  </a:cubicBezTo>
                  <a:cubicBezTo>
                    <a:pt x="11016" y="5031"/>
                    <a:pt x="10977" y="4899"/>
                    <a:pt x="10879" y="4781"/>
                  </a:cubicBezTo>
                  <a:cubicBezTo>
                    <a:pt x="10837" y="4730"/>
                    <a:pt x="10788" y="4684"/>
                    <a:pt x="10736" y="4643"/>
                  </a:cubicBezTo>
                  <a:cubicBezTo>
                    <a:pt x="10606" y="4546"/>
                    <a:pt x="10528" y="4415"/>
                    <a:pt x="10502" y="4257"/>
                  </a:cubicBezTo>
                  <a:cubicBezTo>
                    <a:pt x="10465" y="4046"/>
                    <a:pt x="10361" y="3862"/>
                    <a:pt x="10256" y="3680"/>
                  </a:cubicBezTo>
                  <a:cubicBezTo>
                    <a:pt x="10071" y="3366"/>
                    <a:pt x="9880" y="3055"/>
                    <a:pt x="9699" y="2739"/>
                  </a:cubicBezTo>
                  <a:cubicBezTo>
                    <a:pt x="9520" y="2422"/>
                    <a:pt x="9258" y="2253"/>
                    <a:pt x="8892" y="2243"/>
                  </a:cubicBezTo>
                  <a:cubicBezTo>
                    <a:pt x="8835" y="2241"/>
                    <a:pt x="8782" y="2238"/>
                    <a:pt x="8726" y="2235"/>
                  </a:cubicBezTo>
                  <a:cubicBezTo>
                    <a:pt x="8225" y="2218"/>
                    <a:pt x="8231" y="2214"/>
                    <a:pt x="7927" y="1836"/>
                  </a:cubicBezTo>
                  <a:cubicBezTo>
                    <a:pt x="7816" y="1699"/>
                    <a:pt x="7697" y="1554"/>
                    <a:pt x="7551" y="1469"/>
                  </a:cubicBezTo>
                  <a:cubicBezTo>
                    <a:pt x="7247" y="1291"/>
                    <a:pt x="6922" y="1148"/>
                    <a:pt x="6604" y="992"/>
                  </a:cubicBezTo>
                  <a:cubicBezTo>
                    <a:pt x="6539" y="961"/>
                    <a:pt x="6473" y="941"/>
                    <a:pt x="6407" y="941"/>
                  </a:cubicBezTo>
                  <a:cubicBezTo>
                    <a:pt x="6354" y="941"/>
                    <a:pt x="6302" y="954"/>
                    <a:pt x="6252" y="984"/>
                  </a:cubicBezTo>
                  <a:cubicBezTo>
                    <a:pt x="6102" y="1078"/>
                    <a:pt x="5949" y="1114"/>
                    <a:pt x="5793" y="1114"/>
                  </a:cubicBezTo>
                  <a:cubicBezTo>
                    <a:pt x="5661" y="1114"/>
                    <a:pt x="5526" y="1088"/>
                    <a:pt x="5390" y="1049"/>
                  </a:cubicBezTo>
                  <a:cubicBezTo>
                    <a:pt x="5338" y="1035"/>
                    <a:pt x="5282" y="1020"/>
                    <a:pt x="5227" y="1018"/>
                  </a:cubicBezTo>
                  <a:cubicBezTo>
                    <a:pt x="5001" y="1005"/>
                    <a:pt x="4799" y="916"/>
                    <a:pt x="4601" y="815"/>
                  </a:cubicBezTo>
                  <a:cubicBezTo>
                    <a:pt x="4443" y="736"/>
                    <a:pt x="4280" y="665"/>
                    <a:pt x="4121" y="587"/>
                  </a:cubicBezTo>
                  <a:cubicBezTo>
                    <a:pt x="4052" y="553"/>
                    <a:pt x="3982" y="537"/>
                    <a:pt x="3911" y="537"/>
                  </a:cubicBezTo>
                  <a:cubicBezTo>
                    <a:pt x="3874" y="537"/>
                    <a:pt x="3836" y="541"/>
                    <a:pt x="3798" y="550"/>
                  </a:cubicBezTo>
                  <a:cubicBezTo>
                    <a:pt x="3629" y="592"/>
                    <a:pt x="3484" y="672"/>
                    <a:pt x="3434" y="854"/>
                  </a:cubicBezTo>
                  <a:cubicBezTo>
                    <a:pt x="3395" y="999"/>
                    <a:pt x="3476" y="1142"/>
                    <a:pt x="3656" y="1263"/>
                  </a:cubicBezTo>
                  <a:cubicBezTo>
                    <a:pt x="3724" y="1308"/>
                    <a:pt x="3818" y="1323"/>
                    <a:pt x="3865" y="1399"/>
                  </a:cubicBezTo>
                  <a:cubicBezTo>
                    <a:pt x="3774" y="1544"/>
                    <a:pt x="3629" y="1545"/>
                    <a:pt x="3507" y="1587"/>
                  </a:cubicBezTo>
                  <a:cubicBezTo>
                    <a:pt x="3397" y="1625"/>
                    <a:pt x="3310" y="1734"/>
                    <a:pt x="3168" y="1734"/>
                  </a:cubicBezTo>
                  <a:cubicBezTo>
                    <a:pt x="3158" y="1734"/>
                    <a:pt x="3148" y="1733"/>
                    <a:pt x="3137" y="1732"/>
                  </a:cubicBezTo>
                  <a:cubicBezTo>
                    <a:pt x="3113" y="1466"/>
                    <a:pt x="2956" y="1313"/>
                    <a:pt x="2708" y="1240"/>
                  </a:cubicBezTo>
                  <a:cubicBezTo>
                    <a:pt x="2781" y="1149"/>
                    <a:pt x="2861" y="1083"/>
                    <a:pt x="2901" y="996"/>
                  </a:cubicBezTo>
                  <a:cubicBezTo>
                    <a:pt x="2946" y="898"/>
                    <a:pt x="2956" y="786"/>
                    <a:pt x="2980" y="685"/>
                  </a:cubicBezTo>
                  <a:cubicBezTo>
                    <a:pt x="3170" y="578"/>
                    <a:pt x="3353" y="475"/>
                    <a:pt x="3535" y="370"/>
                  </a:cubicBezTo>
                  <a:cubicBezTo>
                    <a:pt x="3640" y="309"/>
                    <a:pt x="3754" y="274"/>
                    <a:pt x="3869" y="274"/>
                  </a:cubicBezTo>
                  <a:cubicBezTo>
                    <a:pt x="3907" y="274"/>
                    <a:pt x="3945" y="278"/>
                    <a:pt x="3983" y="286"/>
                  </a:cubicBezTo>
                  <a:cubicBezTo>
                    <a:pt x="4424" y="373"/>
                    <a:pt x="4883" y="403"/>
                    <a:pt x="5265" y="692"/>
                  </a:cubicBezTo>
                  <a:cubicBezTo>
                    <a:pt x="5424" y="812"/>
                    <a:pt x="5602" y="867"/>
                    <a:pt x="5788" y="867"/>
                  </a:cubicBezTo>
                  <a:cubicBezTo>
                    <a:pt x="5886" y="867"/>
                    <a:pt x="5986" y="852"/>
                    <a:pt x="6088" y="822"/>
                  </a:cubicBezTo>
                  <a:cubicBezTo>
                    <a:pt x="6247" y="777"/>
                    <a:pt x="6410" y="741"/>
                    <a:pt x="6571" y="701"/>
                  </a:cubicBezTo>
                  <a:cubicBezTo>
                    <a:pt x="6631" y="686"/>
                    <a:pt x="6691" y="675"/>
                    <a:pt x="6751" y="675"/>
                  </a:cubicBezTo>
                  <a:cubicBezTo>
                    <a:pt x="6812" y="675"/>
                    <a:pt x="6871" y="686"/>
                    <a:pt x="6928" y="715"/>
                  </a:cubicBezTo>
                  <a:cubicBezTo>
                    <a:pt x="7214" y="860"/>
                    <a:pt x="7499" y="1006"/>
                    <a:pt x="7774" y="1169"/>
                  </a:cubicBezTo>
                  <a:cubicBezTo>
                    <a:pt x="7866" y="1223"/>
                    <a:pt x="7932" y="1323"/>
                    <a:pt x="8005" y="1404"/>
                  </a:cubicBezTo>
                  <a:cubicBezTo>
                    <a:pt x="8080" y="1486"/>
                    <a:pt x="8146" y="1576"/>
                    <a:pt x="8222" y="1654"/>
                  </a:cubicBezTo>
                  <a:cubicBezTo>
                    <a:pt x="8367" y="1796"/>
                    <a:pt x="8542" y="1870"/>
                    <a:pt x="8744" y="1870"/>
                  </a:cubicBezTo>
                  <a:cubicBezTo>
                    <a:pt x="8750" y="1870"/>
                    <a:pt x="8756" y="1870"/>
                    <a:pt x="8762" y="1869"/>
                  </a:cubicBezTo>
                  <a:cubicBezTo>
                    <a:pt x="8840" y="1867"/>
                    <a:pt x="8921" y="1869"/>
                    <a:pt x="8955" y="1777"/>
                  </a:cubicBezTo>
                  <a:cubicBezTo>
                    <a:pt x="8979" y="1707"/>
                    <a:pt x="8909" y="1634"/>
                    <a:pt x="8782" y="1626"/>
                  </a:cubicBezTo>
                  <a:cubicBezTo>
                    <a:pt x="8561" y="1616"/>
                    <a:pt x="8409" y="1508"/>
                    <a:pt x="8286" y="1337"/>
                  </a:cubicBezTo>
                  <a:cubicBezTo>
                    <a:pt x="8235" y="1265"/>
                    <a:pt x="8185" y="1190"/>
                    <a:pt x="8121" y="1129"/>
                  </a:cubicBezTo>
                  <a:cubicBezTo>
                    <a:pt x="8008" y="1026"/>
                    <a:pt x="7892" y="919"/>
                    <a:pt x="7764" y="840"/>
                  </a:cubicBezTo>
                  <a:cubicBezTo>
                    <a:pt x="7576" y="724"/>
                    <a:pt x="7373" y="633"/>
                    <a:pt x="7179" y="526"/>
                  </a:cubicBezTo>
                  <a:cubicBezTo>
                    <a:pt x="7034" y="446"/>
                    <a:pt x="6885" y="405"/>
                    <a:pt x="6731" y="405"/>
                  </a:cubicBezTo>
                  <a:cubicBezTo>
                    <a:pt x="6648" y="405"/>
                    <a:pt x="6562" y="417"/>
                    <a:pt x="6475" y="442"/>
                  </a:cubicBezTo>
                  <a:cubicBezTo>
                    <a:pt x="6304" y="490"/>
                    <a:pt x="6131" y="527"/>
                    <a:pt x="5959" y="571"/>
                  </a:cubicBezTo>
                  <a:cubicBezTo>
                    <a:pt x="5905" y="584"/>
                    <a:pt x="5852" y="590"/>
                    <a:pt x="5800" y="590"/>
                  </a:cubicBezTo>
                  <a:cubicBezTo>
                    <a:pt x="5677" y="590"/>
                    <a:pt x="5561" y="555"/>
                    <a:pt x="5450" y="490"/>
                  </a:cubicBezTo>
                  <a:cubicBezTo>
                    <a:pt x="5373" y="446"/>
                    <a:pt x="5301" y="391"/>
                    <a:pt x="5224" y="351"/>
                  </a:cubicBezTo>
                  <a:cubicBezTo>
                    <a:pt x="5127" y="297"/>
                    <a:pt x="5032" y="231"/>
                    <a:pt x="4928" y="206"/>
                  </a:cubicBezTo>
                  <a:cubicBezTo>
                    <a:pt x="4617" y="131"/>
                    <a:pt x="4301" y="66"/>
                    <a:pt x="3988" y="12"/>
                  </a:cubicBezTo>
                  <a:cubicBezTo>
                    <a:pt x="3943" y="5"/>
                    <a:pt x="3899" y="1"/>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6970900" y="928150"/>
              <a:ext cx="153125" cy="64100"/>
            </a:xfrm>
            <a:custGeom>
              <a:avLst/>
              <a:gdLst/>
              <a:ahLst/>
              <a:cxnLst/>
              <a:rect l="l" t="t" r="r" b="b"/>
              <a:pathLst>
                <a:path w="6125" h="2564" extrusionOk="0">
                  <a:moveTo>
                    <a:pt x="105" y="1"/>
                  </a:moveTo>
                  <a:cubicBezTo>
                    <a:pt x="94" y="1"/>
                    <a:pt x="83" y="3"/>
                    <a:pt x="75" y="7"/>
                  </a:cubicBezTo>
                  <a:cubicBezTo>
                    <a:pt x="44" y="21"/>
                    <a:pt x="17" y="68"/>
                    <a:pt x="7" y="105"/>
                  </a:cubicBezTo>
                  <a:cubicBezTo>
                    <a:pt x="0" y="133"/>
                    <a:pt x="16" y="169"/>
                    <a:pt x="29" y="199"/>
                  </a:cubicBezTo>
                  <a:cubicBezTo>
                    <a:pt x="179" y="593"/>
                    <a:pt x="428" y="885"/>
                    <a:pt x="845" y="1009"/>
                  </a:cubicBezTo>
                  <a:cubicBezTo>
                    <a:pt x="1005" y="1058"/>
                    <a:pt x="1157" y="1117"/>
                    <a:pt x="1287" y="1229"/>
                  </a:cubicBezTo>
                  <a:cubicBezTo>
                    <a:pt x="1449" y="1368"/>
                    <a:pt x="1636" y="1457"/>
                    <a:pt x="1843" y="1515"/>
                  </a:cubicBezTo>
                  <a:cubicBezTo>
                    <a:pt x="1938" y="1543"/>
                    <a:pt x="2028" y="1585"/>
                    <a:pt x="2122" y="1619"/>
                  </a:cubicBezTo>
                  <a:cubicBezTo>
                    <a:pt x="2334" y="1696"/>
                    <a:pt x="2512" y="1819"/>
                    <a:pt x="2657" y="1997"/>
                  </a:cubicBezTo>
                  <a:cubicBezTo>
                    <a:pt x="2734" y="2091"/>
                    <a:pt x="2819" y="2179"/>
                    <a:pt x="2913" y="2257"/>
                  </a:cubicBezTo>
                  <a:cubicBezTo>
                    <a:pt x="3088" y="2402"/>
                    <a:pt x="3284" y="2484"/>
                    <a:pt x="3517" y="2484"/>
                  </a:cubicBezTo>
                  <a:cubicBezTo>
                    <a:pt x="3540" y="2484"/>
                    <a:pt x="3562" y="2483"/>
                    <a:pt x="3585" y="2481"/>
                  </a:cubicBezTo>
                  <a:cubicBezTo>
                    <a:pt x="3613" y="2479"/>
                    <a:pt x="3641" y="2478"/>
                    <a:pt x="3670" y="2478"/>
                  </a:cubicBezTo>
                  <a:cubicBezTo>
                    <a:pt x="3826" y="2478"/>
                    <a:pt x="3985" y="2506"/>
                    <a:pt x="4144" y="2520"/>
                  </a:cubicBezTo>
                  <a:cubicBezTo>
                    <a:pt x="4230" y="2529"/>
                    <a:pt x="4317" y="2557"/>
                    <a:pt x="4404" y="2562"/>
                  </a:cubicBezTo>
                  <a:cubicBezTo>
                    <a:pt x="4415" y="2563"/>
                    <a:pt x="4426" y="2563"/>
                    <a:pt x="4436" y="2563"/>
                  </a:cubicBezTo>
                  <a:cubicBezTo>
                    <a:pt x="4557" y="2563"/>
                    <a:pt x="4597" y="2512"/>
                    <a:pt x="4628" y="2347"/>
                  </a:cubicBezTo>
                  <a:cubicBezTo>
                    <a:pt x="4631" y="2327"/>
                    <a:pt x="4635" y="2305"/>
                    <a:pt x="4650" y="2235"/>
                  </a:cubicBezTo>
                  <a:cubicBezTo>
                    <a:pt x="4851" y="2296"/>
                    <a:pt x="5027" y="2351"/>
                    <a:pt x="5207" y="2406"/>
                  </a:cubicBezTo>
                  <a:cubicBezTo>
                    <a:pt x="5322" y="2442"/>
                    <a:pt x="5437" y="2493"/>
                    <a:pt x="5554" y="2512"/>
                  </a:cubicBezTo>
                  <a:cubicBezTo>
                    <a:pt x="5589" y="2517"/>
                    <a:pt x="5624" y="2520"/>
                    <a:pt x="5657" y="2520"/>
                  </a:cubicBezTo>
                  <a:cubicBezTo>
                    <a:pt x="5836" y="2520"/>
                    <a:pt x="5991" y="2445"/>
                    <a:pt x="6106" y="2289"/>
                  </a:cubicBezTo>
                  <a:cubicBezTo>
                    <a:pt x="6125" y="2264"/>
                    <a:pt x="6119" y="2199"/>
                    <a:pt x="6098" y="2172"/>
                  </a:cubicBezTo>
                  <a:cubicBezTo>
                    <a:pt x="6076" y="2143"/>
                    <a:pt x="6025" y="2134"/>
                    <a:pt x="5986" y="2127"/>
                  </a:cubicBezTo>
                  <a:cubicBezTo>
                    <a:pt x="5984" y="2127"/>
                    <a:pt x="5983" y="2126"/>
                    <a:pt x="5981" y="2126"/>
                  </a:cubicBezTo>
                  <a:cubicBezTo>
                    <a:pt x="5964" y="2126"/>
                    <a:pt x="5943" y="2143"/>
                    <a:pt x="5928" y="2156"/>
                  </a:cubicBezTo>
                  <a:cubicBezTo>
                    <a:pt x="5834" y="2233"/>
                    <a:pt x="5739" y="2263"/>
                    <a:pt x="5643" y="2263"/>
                  </a:cubicBezTo>
                  <a:cubicBezTo>
                    <a:pt x="5543" y="2263"/>
                    <a:pt x="5441" y="2230"/>
                    <a:pt x="5337" y="2183"/>
                  </a:cubicBezTo>
                  <a:cubicBezTo>
                    <a:pt x="5186" y="2115"/>
                    <a:pt x="5029" y="2055"/>
                    <a:pt x="4868" y="2024"/>
                  </a:cubicBezTo>
                  <a:cubicBezTo>
                    <a:pt x="4643" y="1981"/>
                    <a:pt x="4457" y="1887"/>
                    <a:pt x="4301" y="1715"/>
                  </a:cubicBezTo>
                  <a:cubicBezTo>
                    <a:pt x="4113" y="1510"/>
                    <a:pt x="3873" y="1413"/>
                    <a:pt x="3598" y="1413"/>
                  </a:cubicBezTo>
                  <a:cubicBezTo>
                    <a:pt x="3584" y="1413"/>
                    <a:pt x="3570" y="1413"/>
                    <a:pt x="3556" y="1414"/>
                  </a:cubicBezTo>
                  <a:cubicBezTo>
                    <a:pt x="3457" y="1418"/>
                    <a:pt x="3357" y="1420"/>
                    <a:pt x="3257" y="1428"/>
                  </a:cubicBezTo>
                  <a:cubicBezTo>
                    <a:pt x="3237" y="1430"/>
                    <a:pt x="3218" y="1431"/>
                    <a:pt x="3199" y="1431"/>
                  </a:cubicBezTo>
                  <a:cubicBezTo>
                    <a:pt x="3036" y="1431"/>
                    <a:pt x="2905" y="1368"/>
                    <a:pt x="2802" y="1222"/>
                  </a:cubicBezTo>
                  <a:cubicBezTo>
                    <a:pt x="2734" y="1125"/>
                    <a:pt x="2631" y="1052"/>
                    <a:pt x="2541" y="973"/>
                  </a:cubicBezTo>
                  <a:cubicBezTo>
                    <a:pt x="2469" y="906"/>
                    <a:pt x="2394" y="843"/>
                    <a:pt x="2320" y="776"/>
                  </a:cubicBezTo>
                  <a:cubicBezTo>
                    <a:pt x="2213" y="681"/>
                    <a:pt x="2107" y="581"/>
                    <a:pt x="1997" y="491"/>
                  </a:cubicBezTo>
                  <a:cubicBezTo>
                    <a:pt x="1955" y="457"/>
                    <a:pt x="1903" y="435"/>
                    <a:pt x="1851" y="419"/>
                  </a:cubicBezTo>
                  <a:cubicBezTo>
                    <a:pt x="1839" y="415"/>
                    <a:pt x="1826" y="413"/>
                    <a:pt x="1814" y="413"/>
                  </a:cubicBezTo>
                  <a:cubicBezTo>
                    <a:pt x="1753" y="413"/>
                    <a:pt x="1690" y="458"/>
                    <a:pt x="1666" y="522"/>
                  </a:cubicBezTo>
                  <a:cubicBezTo>
                    <a:pt x="1637" y="595"/>
                    <a:pt x="1669" y="702"/>
                    <a:pt x="1744" y="713"/>
                  </a:cubicBezTo>
                  <a:cubicBezTo>
                    <a:pt x="1927" y="740"/>
                    <a:pt x="2028" y="870"/>
                    <a:pt x="2143" y="987"/>
                  </a:cubicBezTo>
                  <a:cubicBezTo>
                    <a:pt x="2206" y="1051"/>
                    <a:pt x="2265" y="1120"/>
                    <a:pt x="2339" y="1165"/>
                  </a:cubicBezTo>
                  <a:cubicBezTo>
                    <a:pt x="2453" y="1238"/>
                    <a:pt x="2548" y="1320"/>
                    <a:pt x="2627" y="1434"/>
                  </a:cubicBezTo>
                  <a:cubicBezTo>
                    <a:pt x="2753" y="1620"/>
                    <a:pt x="2937" y="1700"/>
                    <a:pt x="3156" y="1700"/>
                  </a:cubicBezTo>
                  <a:cubicBezTo>
                    <a:pt x="3160" y="1700"/>
                    <a:pt x="3164" y="1700"/>
                    <a:pt x="3167" y="1700"/>
                  </a:cubicBezTo>
                  <a:cubicBezTo>
                    <a:pt x="3299" y="1697"/>
                    <a:pt x="3434" y="1693"/>
                    <a:pt x="3565" y="1687"/>
                  </a:cubicBezTo>
                  <a:cubicBezTo>
                    <a:pt x="3576" y="1687"/>
                    <a:pt x="3587" y="1687"/>
                    <a:pt x="3598" y="1687"/>
                  </a:cubicBezTo>
                  <a:cubicBezTo>
                    <a:pt x="3795" y="1687"/>
                    <a:pt x="3961" y="1761"/>
                    <a:pt x="4105" y="1897"/>
                  </a:cubicBezTo>
                  <a:cubicBezTo>
                    <a:pt x="4203" y="1988"/>
                    <a:pt x="4304" y="2072"/>
                    <a:pt x="4400" y="2163"/>
                  </a:cubicBezTo>
                  <a:cubicBezTo>
                    <a:pt x="4426" y="2188"/>
                    <a:pt x="4440" y="2224"/>
                    <a:pt x="4481" y="2293"/>
                  </a:cubicBezTo>
                  <a:cubicBezTo>
                    <a:pt x="4362" y="2277"/>
                    <a:pt x="4288" y="2267"/>
                    <a:pt x="4213" y="2257"/>
                  </a:cubicBezTo>
                  <a:cubicBezTo>
                    <a:pt x="4050" y="2236"/>
                    <a:pt x="3888" y="2185"/>
                    <a:pt x="3724" y="2185"/>
                  </a:cubicBezTo>
                  <a:cubicBezTo>
                    <a:pt x="3679" y="2185"/>
                    <a:pt x="3635" y="2189"/>
                    <a:pt x="3590" y="2198"/>
                  </a:cubicBezTo>
                  <a:cubicBezTo>
                    <a:pt x="3552" y="2205"/>
                    <a:pt x="3515" y="2208"/>
                    <a:pt x="3479" y="2208"/>
                  </a:cubicBezTo>
                  <a:cubicBezTo>
                    <a:pt x="3312" y="2208"/>
                    <a:pt x="3172" y="2133"/>
                    <a:pt x="3046" y="2019"/>
                  </a:cubicBezTo>
                  <a:cubicBezTo>
                    <a:pt x="2972" y="1952"/>
                    <a:pt x="2903" y="1880"/>
                    <a:pt x="2842" y="1802"/>
                  </a:cubicBezTo>
                  <a:cubicBezTo>
                    <a:pt x="2684" y="1606"/>
                    <a:pt x="2483" y="1475"/>
                    <a:pt x="2253" y="1382"/>
                  </a:cubicBezTo>
                  <a:cubicBezTo>
                    <a:pt x="2132" y="1332"/>
                    <a:pt x="2006" y="1284"/>
                    <a:pt x="1880" y="1246"/>
                  </a:cubicBezTo>
                  <a:cubicBezTo>
                    <a:pt x="1730" y="1201"/>
                    <a:pt x="1592" y="1135"/>
                    <a:pt x="1471" y="1034"/>
                  </a:cubicBezTo>
                  <a:cubicBezTo>
                    <a:pt x="1326" y="911"/>
                    <a:pt x="1161" y="818"/>
                    <a:pt x="978" y="770"/>
                  </a:cubicBezTo>
                  <a:cubicBezTo>
                    <a:pt x="641" y="688"/>
                    <a:pt x="414" y="481"/>
                    <a:pt x="276" y="167"/>
                  </a:cubicBezTo>
                  <a:cubicBezTo>
                    <a:pt x="255" y="118"/>
                    <a:pt x="227" y="66"/>
                    <a:pt x="190" y="30"/>
                  </a:cubicBezTo>
                  <a:cubicBezTo>
                    <a:pt x="172" y="13"/>
                    <a:pt x="135"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6946150" y="783675"/>
              <a:ext cx="50700" cy="146100"/>
            </a:xfrm>
            <a:custGeom>
              <a:avLst/>
              <a:gdLst/>
              <a:ahLst/>
              <a:cxnLst/>
              <a:rect l="l" t="t" r="r" b="b"/>
              <a:pathLst>
                <a:path w="2028" h="5844" extrusionOk="0">
                  <a:moveTo>
                    <a:pt x="1710" y="0"/>
                  </a:moveTo>
                  <a:cubicBezTo>
                    <a:pt x="1707" y="0"/>
                    <a:pt x="1704" y="0"/>
                    <a:pt x="1702" y="1"/>
                  </a:cubicBezTo>
                  <a:cubicBezTo>
                    <a:pt x="1663" y="5"/>
                    <a:pt x="1619" y="24"/>
                    <a:pt x="1590" y="51"/>
                  </a:cubicBezTo>
                  <a:cubicBezTo>
                    <a:pt x="1572" y="69"/>
                    <a:pt x="1569" y="114"/>
                    <a:pt x="1576" y="142"/>
                  </a:cubicBezTo>
                  <a:cubicBezTo>
                    <a:pt x="1583" y="171"/>
                    <a:pt x="1608" y="200"/>
                    <a:pt x="1632" y="222"/>
                  </a:cubicBezTo>
                  <a:cubicBezTo>
                    <a:pt x="1817" y="401"/>
                    <a:pt x="1791" y="562"/>
                    <a:pt x="1629" y="740"/>
                  </a:cubicBezTo>
                  <a:cubicBezTo>
                    <a:pt x="1570" y="805"/>
                    <a:pt x="1505" y="866"/>
                    <a:pt x="1451" y="935"/>
                  </a:cubicBezTo>
                  <a:cubicBezTo>
                    <a:pt x="1384" y="1022"/>
                    <a:pt x="1314" y="1110"/>
                    <a:pt x="1268" y="1210"/>
                  </a:cubicBezTo>
                  <a:cubicBezTo>
                    <a:pt x="1169" y="1430"/>
                    <a:pt x="1064" y="1652"/>
                    <a:pt x="997" y="1884"/>
                  </a:cubicBezTo>
                  <a:cubicBezTo>
                    <a:pt x="941" y="2078"/>
                    <a:pt x="834" y="2208"/>
                    <a:pt x="682" y="2332"/>
                  </a:cubicBezTo>
                  <a:cubicBezTo>
                    <a:pt x="506" y="2478"/>
                    <a:pt x="339" y="2647"/>
                    <a:pt x="196" y="2828"/>
                  </a:cubicBezTo>
                  <a:cubicBezTo>
                    <a:pt x="1" y="3074"/>
                    <a:pt x="53" y="3307"/>
                    <a:pt x="313" y="3472"/>
                  </a:cubicBezTo>
                  <a:cubicBezTo>
                    <a:pt x="341" y="3489"/>
                    <a:pt x="371" y="3504"/>
                    <a:pt x="403" y="3518"/>
                  </a:cubicBezTo>
                  <a:cubicBezTo>
                    <a:pt x="685" y="3657"/>
                    <a:pt x="848" y="3869"/>
                    <a:pt x="841" y="4196"/>
                  </a:cubicBezTo>
                  <a:cubicBezTo>
                    <a:pt x="837" y="4409"/>
                    <a:pt x="934" y="4580"/>
                    <a:pt x="1091" y="4716"/>
                  </a:cubicBezTo>
                  <a:cubicBezTo>
                    <a:pt x="1184" y="4795"/>
                    <a:pt x="1282" y="4865"/>
                    <a:pt x="1369" y="4950"/>
                  </a:cubicBezTo>
                  <a:cubicBezTo>
                    <a:pt x="1532" y="5107"/>
                    <a:pt x="1658" y="5280"/>
                    <a:pt x="1632" y="5528"/>
                  </a:cubicBezTo>
                  <a:cubicBezTo>
                    <a:pt x="1622" y="5614"/>
                    <a:pt x="1642" y="5706"/>
                    <a:pt x="1676" y="5787"/>
                  </a:cubicBezTo>
                  <a:cubicBezTo>
                    <a:pt x="1687" y="5819"/>
                    <a:pt x="1764" y="5844"/>
                    <a:pt x="1810" y="5844"/>
                  </a:cubicBezTo>
                  <a:cubicBezTo>
                    <a:pt x="1839" y="5844"/>
                    <a:pt x="1895" y="5789"/>
                    <a:pt x="1895" y="5758"/>
                  </a:cubicBezTo>
                  <a:cubicBezTo>
                    <a:pt x="1900" y="5583"/>
                    <a:pt x="1924" y="5398"/>
                    <a:pt x="1878" y="5236"/>
                  </a:cubicBezTo>
                  <a:cubicBezTo>
                    <a:pt x="1820" y="5037"/>
                    <a:pt x="1699" y="4856"/>
                    <a:pt x="1527" y="4724"/>
                  </a:cubicBezTo>
                  <a:cubicBezTo>
                    <a:pt x="1456" y="4669"/>
                    <a:pt x="1389" y="4614"/>
                    <a:pt x="1321" y="4558"/>
                  </a:cubicBezTo>
                  <a:cubicBezTo>
                    <a:pt x="1185" y="4449"/>
                    <a:pt x="1101" y="4318"/>
                    <a:pt x="1106" y="4133"/>
                  </a:cubicBezTo>
                  <a:cubicBezTo>
                    <a:pt x="1113" y="3748"/>
                    <a:pt x="905" y="3491"/>
                    <a:pt x="588" y="3308"/>
                  </a:cubicBezTo>
                  <a:cubicBezTo>
                    <a:pt x="550" y="3287"/>
                    <a:pt x="509" y="3269"/>
                    <a:pt x="472" y="3245"/>
                  </a:cubicBezTo>
                  <a:cubicBezTo>
                    <a:pt x="349" y="3168"/>
                    <a:pt x="326" y="3083"/>
                    <a:pt x="426" y="2974"/>
                  </a:cubicBezTo>
                  <a:cubicBezTo>
                    <a:pt x="581" y="2804"/>
                    <a:pt x="750" y="2643"/>
                    <a:pt x="921" y="2490"/>
                  </a:cubicBezTo>
                  <a:cubicBezTo>
                    <a:pt x="1029" y="2391"/>
                    <a:pt x="1136" y="2300"/>
                    <a:pt x="1188" y="2160"/>
                  </a:cubicBezTo>
                  <a:cubicBezTo>
                    <a:pt x="1275" y="1934"/>
                    <a:pt x="1372" y="1712"/>
                    <a:pt x="1451" y="1483"/>
                  </a:cubicBezTo>
                  <a:cubicBezTo>
                    <a:pt x="1511" y="1313"/>
                    <a:pt x="1596" y="1162"/>
                    <a:pt x="1719" y="1030"/>
                  </a:cubicBezTo>
                  <a:cubicBezTo>
                    <a:pt x="1786" y="958"/>
                    <a:pt x="1856" y="884"/>
                    <a:pt x="1907" y="799"/>
                  </a:cubicBezTo>
                  <a:cubicBezTo>
                    <a:pt x="1961" y="707"/>
                    <a:pt x="1994" y="601"/>
                    <a:pt x="2027" y="521"/>
                  </a:cubicBezTo>
                  <a:cubicBezTo>
                    <a:pt x="1998" y="313"/>
                    <a:pt x="1946" y="147"/>
                    <a:pt x="1793" y="34"/>
                  </a:cubicBezTo>
                  <a:cubicBezTo>
                    <a:pt x="1769" y="18"/>
                    <a:pt x="1737"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081350" y="830500"/>
              <a:ext cx="93450" cy="75825"/>
            </a:xfrm>
            <a:custGeom>
              <a:avLst/>
              <a:gdLst/>
              <a:ahLst/>
              <a:cxnLst/>
              <a:rect l="l" t="t" r="r" b="b"/>
              <a:pathLst>
                <a:path w="3738" h="3033" extrusionOk="0">
                  <a:moveTo>
                    <a:pt x="1035" y="0"/>
                  </a:moveTo>
                  <a:cubicBezTo>
                    <a:pt x="952" y="0"/>
                    <a:pt x="875" y="45"/>
                    <a:pt x="806" y="134"/>
                  </a:cubicBezTo>
                  <a:cubicBezTo>
                    <a:pt x="722" y="244"/>
                    <a:pt x="679" y="368"/>
                    <a:pt x="705" y="505"/>
                  </a:cubicBezTo>
                  <a:cubicBezTo>
                    <a:pt x="725" y="614"/>
                    <a:pt x="766" y="719"/>
                    <a:pt x="789" y="826"/>
                  </a:cubicBezTo>
                  <a:cubicBezTo>
                    <a:pt x="809" y="922"/>
                    <a:pt x="818" y="1017"/>
                    <a:pt x="832" y="1106"/>
                  </a:cubicBezTo>
                  <a:cubicBezTo>
                    <a:pt x="758" y="1175"/>
                    <a:pt x="696" y="1221"/>
                    <a:pt x="647" y="1279"/>
                  </a:cubicBezTo>
                  <a:cubicBezTo>
                    <a:pt x="608" y="1330"/>
                    <a:pt x="575" y="1392"/>
                    <a:pt x="557" y="1453"/>
                  </a:cubicBezTo>
                  <a:cubicBezTo>
                    <a:pt x="527" y="1558"/>
                    <a:pt x="507" y="1668"/>
                    <a:pt x="488" y="1777"/>
                  </a:cubicBezTo>
                  <a:cubicBezTo>
                    <a:pt x="452" y="1991"/>
                    <a:pt x="510" y="2135"/>
                    <a:pt x="718" y="2193"/>
                  </a:cubicBezTo>
                  <a:cubicBezTo>
                    <a:pt x="926" y="2251"/>
                    <a:pt x="1013" y="2364"/>
                    <a:pt x="1026" y="2563"/>
                  </a:cubicBezTo>
                  <a:cubicBezTo>
                    <a:pt x="1029" y="2615"/>
                    <a:pt x="1050" y="2666"/>
                    <a:pt x="1069" y="2730"/>
                  </a:cubicBezTo>
                  <a:cubicBezTo>
                    <a:pt x="1028" y="2745"/>
                    <a:pt x="991" y="2752"/>
                    <a:pt x="959" y="2752"/>
                  </a:cubicBezTo>
                  <a:cubicBezTo>
                    <a:pt x="874" y="2752"/>
                    <a:pt x="817" y="2706"/>
                    <a:pt x="763" y="2657"/>
                  </a:cubicBezTo>
                  <a:cubicBezTo>
                    <a:pt x="650" y="2552"/>
                    <a:pt x="538" y="2442"/>
                    <a:pt x="426" y="2339"/>
                  </a:cubicBezTo>
                  <a:cubicBezTo>
                    <a:pt x="359" y="2281"/>
                    <a:pt x="284" y="2226"/>
                    <a:pt x="195" y="2226"/>
                  </a:cubicBezTo>
                  <a:cubicBezTo>
                    <a:pt x="183" y="2226"/>
                    <a:pt x="170" y="2227"/>
                    <a:pt x="158" y="2229"/>
                  </a:cubicBezTo>
                  <a:cubicBezTo>
                    <a:pt x="110" y="2237"/>
                    <a:pt x="53" y="2270"/>
                    <a:pt x="31" y="2310"/>
                  </a:cubicBezTo>
                  <a:cubicBezTo>
                    <a:pt x="0" y="2364"/>
                    <a:pt x="38" y="2420"/>
                    <a:pt x="94" y="2440"/>
                  </a:cubicBezTo>
                  <a:cubicBezTo>
                    <a:pt x="248" y="2493"/>
                    <a:pt x="350" y="2607"/>
                    <a:pt x="462" y="2717"/>
                  </a:cubicBezTo>
                  <a:cubicBezTo>
                    <a:pt x="515" y="2772"/>
                    <a:pt x="570" y="2827"/>
                    <a:pt x="625" y="2882"/>
                  </a:cubicBezTo>
                  <a:cubicBezTo>
                    <a:pt x="730" y="2979"/>
                    <a:pt x="848" y="3033"/>
                    <a:pt x="986" y="3033"/>
                  </a:cubicBezTo>
                  <a:cubicBezTo>
                    <a:pt x="1007" y="3033"/>
                    <a:pt x="1028" y="3032"/>
                    <a:pt x="1049" y="3029"/>
                  </a:cubicBezTo>
                  <a:cubicBezTo>
                    <a:pt x="1135" y="3021"/>
                    <a:pt x="1225" y="2999"/>
                    <a:pt x="1309" y="2999"/>
                  </a:cubicBezTo>
                  <a:cubicBezTo>
                    <a:pt x="1332" y="2999"/>
                    <a:pt x="1355" y="3001"/>
                    <a:pt x="1377" y="3005"/>
                  </a:cubicBezTo>
                  <a:cubicBezTo>
                    <a:pt x="1464" y="3020"/>
                    <a:pt x="1549" y="3025"/>
                    <a:pt x="1635" y="3025"/>
                  </a:cubicBezTo>
                  <a:cubicBezTo>
                    <a:pt x="1870" y="3025"/>
                    <a:pt x="2102" y="2984"/>
                    <a:pt x="2336" y="2981"/>
                  </a:cubicBezTo>
                  <a:cubicBezTo>
                    <a:pt x="2520" y="2978"/>
                    <a:pt x="2706" y="2928"/>
                    <a:pt x="2889" y="2887"/>
                  </a:cubicBezTo>
                  <a:cubicBezTo>
                    <a:pt x="2961" y="2870"/>
                    <a:pt x="3043" y="2834"/>
                    <a:pt x="3090" y="2780"/>
                  </a:cubicBezTo>
                  <a:cubicBezTo>
                    <a:pt x="3188" y="2670"/>
                    <a:pt x="3305" y="2595"/>
                    <a:pt x="3428" y="2520"/>
                  </a:cubicBezTo>
                  <a:cubicBezTo>
                    <a:pt x="3629" y="2390"/>
                    <a:pt x="3738" y="2066"/>
                    <a:pt x="3667" y="1840"/>
                  </a:cubicBezTo>
                  <a:cubicBezTo>
                    <a:pt x="3662" y="1830"/>
                    <a:pt x="3658" y="1820"/>
                    <a:pt x="3652" y="1811"/>
                  </a:cubicBezTo>
                  <a:cubicBezTo>
                    <a:pt x="3618" y="1763"/>
                    <a:pt x="3576" y="1729"/>
                    <a:pt x="3521" y="1729"/>
                  </a:cubicBezTo>
                  <a:cubicBezTo>
                    <a:pt x="3510" y="1729"/>
                    <a:pt x="3498" y="1730"/>
                    <a:pt x="3486" y="1733"/>
                  </a:cubicBezTo>
                  <a:cubicBezTo>
                    <a:pt x="3424" y="1748"/>
                    <a:pt x="3406" y="1798"/>
                    <a:pt x="3402" y="1861"/>
                  </a:cubicBezTo>
                  <a:cubicBezTo>
                    <a:pt x="3399" y="1960"/>
                    <a:pt x="3401" y="2062"/>
                    <a:pt x="3377" y="2156"/>
                  </a:cubicBezTo>
                  <a:cubicBezTo>
                    <a:pt x="3356" y="2247"/>
                    <a:pt x="3292" y="2309"/>
                    <a:pt x="3181" y="2309"/>
                  </a:cubicBezTo>
                  <a:cubicBezTo>
                    <a:pt x="3175" y="2309"/>
                    <a:pt x="3168" y="2309"/>
                    <a:pt x="3162" y="2309"/>
                  </a:cubicBezTo>
                  <a:cubicBezTo>
                    <a:pt x="3218" y="2144"/>
                    <a:pt x="3270" y="1999"/>
                    <a:pt x="3315" y="1855"/>
                  </a:cubicBezTo>
                  <a:cubicBezTo>
                    <a:pt x="3408" y="1566"/>
                    <a:pt x="3435" y="1270"/>
                    <a:pt x="3393" y="971"/>
                  </a:cubicBezTo>
                  <a:cubicBezTo>
                    <a:pt x="3373" y="835"/>
                    <a:pt x="3330" y="717"/>
                    <a:pt x="3207" y="637"/>
                  </a:cubicBezTo>
                  <a:cubicBezTo>
                    <a:pt x="2994" y="500"/>
                    <a:pt x="2786" y="352"/>
                    <a:pt x="2573" y="215"/>
                  </a:cubicBezTo>
                  <a:cubicBezTo>
                    <a:pt x="2501" y="168"/>
                    <a:pt x="2419" y="131"/>
                    <a:pt x="2336" y="105"/>
                  </a:cubicBezTo>
                  <a:cubicBezTo>
                    <a:pt x="2333" y="104"/>
                    <a:pt x="2329" y="103"/>
                    <a:pt x="2326" y="103"/>
                  </a:cubicBezTo>
                  <a:cubicBezTo>
                    <a:pt x="2295" y="103"/>
                    <a:pt x="2246" y="133"/>
                    <a:pt x="2231" y="160"/>
                  </a:cubicBezTo>
                  <a:cubicBezTo>
                    <a:pt x="2215" y="190"/>
                    <a:pt x="2231" y="241"/>
                    <a:pt x="2242" y="280"/>
                  </a:cubicBezTo>
                  <a:cubicBezTo>
                    <a:pt x="2248" y="299"/>
                    <a:pt x="2273" y="310"/>
                    <a:pt x="2291" y="323"/>
                  </a:cubicBezTo>
                  <a:cubicBezTo>
                    <a:pt x="2515" y="484"/>
                    <a:pt x="2737" y="649"/>
                    <a:pt x="2968" y="800"/>
                  </a:cubicBezTo>
                  <a:cubicBezTo>
                    <a:pt x="3074" y="870"/>
                    <a:pt x="3116" y="951"/>
                    <a:pt x="3132" y="1069"/>
                  </a:cubicBezTo>
                  <a:cubicBezTo>
                    <a:pt x="3168" y="1351"/>
                    <a:pt x="3088" y="1615"/>
                    <a:pt x="3023" y="1885"/>
                  </a:cubicBezTo>
                  <a:cubicBezTo>
                    <a:pt x="2971" y="2109"/>
                    <a:pt x="2838" y="2196"/>
                    <a:pt x="2628" y="2212"/>
                  </a:cubicBezTo>
                  <a:cubicBezTo>
                    <a:pt x="2575" y="2216"/>
                    <a:pt x="2518" y="2215"/>
                    <a:pt x="2465" y="2224"/>
                  </a:cubicBezTo>
                  <a:cubicBezTo>
                    <a:pt x="2301" y="2248"/>
                    <a:pt x="2137" y="2274"/>
                    <a:pt x="1975" y="2307"/>
                  </a:cubicBezTo>
                  <a:cubicBezTo>
                    <a:pt x="1923" y="2318"/>
                    <a:pt x="1862" y="2344"/>
                    <a:pt x="1831" y="2381"/>
                  </a:cubicBezTo>
                  <a:cubicBezTo>
                    <a:pt x="1802" y="2417"/>
                    <a:pt x="1788" y="2488"/>
                    <a:pt x="1804" y="2527"/>
                  </a:cubicBezTo>
                  <a:cubicBezTo>
                    <a:pt x="1821" y="2568"/>
                    <a:pt x="1881" y="2604"/>
                    <a:pt x="1927" y="2614"/>
                  </a:cubicBezTo>
                  <a:cubicBezTo>
                    <a:pt x="1932" y="2615"/>
                    <a:pt x="1937" y="2616"/>
                    <a:pt x="1943" y="2616"/>
                  </a:cubicBezTo>
                  <a:cubicBezTo>
                    <a:pt x="1977" y="2616"/>
                    <a:pt x="2016" y="2596"/>
                    <a:pt x="2050" y="2582"/>
                  </a:cubicBezTo>
                  <a:cubicBezTo>
                    <a:pt x="2346" y="2462"/>
                    <a:pt x="2663" y="2498"/>
                    <a:pt x="2986" y="2440"/>
                  </a:cubicBezTo>
                  <a:lnTo>
                    <a:pt x="2986" y="2440"/>
                  </a:lnTo>
                  <a:cubicBezTo>
                    <a:pt x="2906" y="2647"/>
                    <a:pt x="2740" y="2665"/>
                    <a:pt x="2591" y="2679"/>
                  </a:cubicBezTo>
                  <a:cubicBezTo>
                    <a:pt x="2262" y="2714"/>
                    <a:pt x="1931" y="2731"/>
                    <a:pt x="1600" y="2750"/>
                  </a:cubicBezTo>
                  <a:cubicBezTo>
                    <a:pt x="1599" y="2750"/>
                    <a:pt x="1599" y="2750"/>
                    <a:pt x="1598" y="2750"/>
                  </a:cubicBezTo>
                  <a:cubicBezTo>
                    <a:pt x="1557" y="2750"/>
                    <a:pt x="1514" y="2709"/>
                    <a:pt x="1468" y="2686"/>
                  </a:cubicBezTo>
                  <a:cubicBezTo>
                    <a:pt x="1648" y="2435"/>
                    <a:pt x="1811" y="2205"/>
                    <a:pt x="1976" y="1976"/>
                  </a:cubicBezTo>
                  <a:cubicBezTo>
                    <a:pt x="2040" y="1985"/>
                    <a:pt x="2083" y="1985"/>
                    <a:pt x="2125" y="1998"/>
                  </a:cubicBezTo>
                  <a:cubicBezTo>
                    <a:pt x="2170" y="2011"/>
                    <a:pt x="2215" y="2017"/>
                    <a:pt x="2259" y="2017"/>
                  </a:cubicBezTo>
                  <a:cubicBezTo>
                    <a:pt x="2379" y="2017"/>
                    <a:pt x="2494" y="1973"/>
                    <a:pt x="2607" y="1926"/>
                  </a:cubicBezTo>
                  <a:cubicBezTo>
                    <a:pt x="2761" y="1861"/>
                    <a:pt x="2826" y="1748"/>
                    <a:pt x="2802" y="1580"/>
                  </a:cubicBezTo>
                  <a:cubicBezTo>
                    <a:pt x="2790" y="1485"/>
                    <a:pt x="2754" y="1388"/>
                    <a:pt x="2714" y="1298"/>
                  </a:cubicBezTo>
                  <a:cubicBezTo>
                    <a:pt x="2670" y="1202"/>
                    <a:pt x="2588" y="1137"/>
                    <a:pt x="2481" y="1132"/>
                  </a:cubicBezTo>
                  <a:cubicBezTo>
                    <a:pt x="2249" y="1119"/>
                    <a:pt x="2018" y="1116"/>
                    <a:pt x="1787" y="1110"/>
                  </a:cubicBezTo>
                  <a:cubicBezTo>
                    <a:pt x="1766" y="1110"/>
                    <a:pt x="1742" y="1119"/>
                    <a:pt x="1727" y="1133"/>
                  </a:cubicBezTo>
                  <a:cubicBezTo>
                    <a:pt x="1706" y="1155"/>
                    <a:pt x="1674" y="1188"/>
                    <a:pt x="1678" y="1211"/>
                  </a:cubicBezTo>
                  <a:cubicBezTo>
                    <a:pt x="1684" y="1249"/>
                    <a:pt x="1703" y="1299"/>
                    <a:pt x="1735" y="1318"/>
                  </a:cubicBezTo>
                  <a:cubicBezTo>
                    <a:pt x="1779" y="1343"/>
                    <a:pt x="1839" y="1349"/>
                    <a:pt x="1894" y="1351"/>
                  </a:cubicBezTo>
                  <a:cubicBezTo>
                    <a:pt x="2025" y="1362"/>
                    <a:pt x="2158" y="1362"/>
                    <a:pt x="2291" y="1370"/>
                  </a:cubicBezTo>
                  <a:cubicBezTo>
                    <a:pt x="2488" y="1385"/>
                    <a:pt x="2504" y="1406"/>
                    <a:pt x="2517" y="1646"/>
                  </a:cubicBezTo>
                  <a:cubicBezTo>
                    <a:pt x="2438" y="1707"/>
                    <a:pt x="2355" y="1734"/>
                    <a:pt x="2265" y="1734"/>
                  </a:cubicBezTo>
                  <a:cubicBezTo>
                    <a:pt x="2216" y="1734"/>
                    <a:pt x="2166" y="1726"/>
                    <a:pt x="2113" y="1712"/>
                  </a:cubicBezTo>
                  <a:cubicBezTo>
                    <a:pt x="2079" y="1702"/>
                    <a:pt x="2046" y="1698"/>
                    <a:pt x="2015" y="1698"/>
                  </a:cubicBezTo>
                  <a:cubicBezTo>
                    <a:pt x="1891" y="1698"/>
                    <a:pt x="1788" y="1766"/>
                    <a:pt x="1707" y="1869"/>
                  </a:cubicBezTo>
                  <a:cubicBezTo>
                    <a:pt x="1645" y="1947"/>
                    <a:pt x="1600" y="2037"/>
                    <a:pt x="1546" y="2121"/>
                  </a:cubicBezTo>
                  <a:cubicBezTo>
                    <a:pt x="1481" y="2222"/>
                    <a:pt x="1426" y="2333"/>
                    <a:pt x="1279" y="2410"/>
                  </a:cubicBezTo>
                  <a:cubicBezTo>
                    <a:pt x="1267" y="2072"/>
                    <a:pt x="982" y="2008"/>
                    <a:pt x="751" y="1892"/>
                  </a:cubicBezTo>
                  <a:cubicBezTo>
                    <a:pt x="781" y="1746"/>
                    <a:pt x="809" y="1618"/>
                    <a:pt x="839" y="1473"/>
                  </a:cubicBezTo>
                  <a:cubicBezTo>
                    <a:pt x="1149" y="1305"/>
                    <a:pt x="1150" y="1038"/>
                    <a:pt x="1048" y="735"/>
                  </a:cubicBezTo>
                  <a:cubicBezTo>
                    <a:pt x="1014" y="641"/>
                    <a:pt x="993" y="544"/>
                    <a:pt x="984" y="446"/>
                  </a:cubicBezTo>
                  <a:cubicBezTo>
                    <a:pt x="980" y="401"/>
                    <a:pt x="1016" y="351"/>
                    <a:pt x="1037" y="291"/>
                  </a:cubicBezTo>
                  <a:cubicBezTo>
                    <a:pt x="1120" y="346"/>
                    <a:pt x="1181" y="393"/>
                    <a:pt x="1246" y="433"/>
                  </a:cubicBezTo>
                  <a:cubicBezTo>
                    <a:pt x="1311" y="475"/>
                    <a:pt x="1374" y="526"/>
                    <a:pt x="1445" y="549"/>
                  </a:cubicBezTo>
                  <a:cubicBezTo>
                    <a:pt x="1455" y="552"/>
                    <a:pt x="1467" y="554"/>
                    <a:pt x="1480" y="554"/>
                  </a:cubicBezTo>
                  <a:cubicBezTo>
                    <a:pt x="1518" y="554"/>
                    <a:pt x="1563" y="539"/>
                    <a:pt x="1591" y="520"/>
                  </a:cubicBezTo>
                  <a:cubicBezTo>
                    <a:pt x="1640" y="487"/>
                    <a:pt x="1629" y="387"/>
                    <a:pt x="1577" y="343"/>
                  </a:cubicBezTo>
                  <a:cubicBezTo>
                    <a:pt x="1467" y="252"/>
                    <a:pt x="1351" y="166"/>
                    <a:pt x="1237" y="79"/>
                  </a:cubicBezTo>
                  <a:cubicBezTo>
                    <a:pt x="1166" y="27"/>
                    <a:pt x="1098"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7072775" y="816125"/>
              <a:ext cx="63275" cy="63700"/>
            </a:xfrm>
            <a:custGeom>
              <a:avLst/>
              <a:gdLst/>
              <a:ahLst/>
              <a:cxnLst/>
              <a:rect l="l" t="t" r="r" b="b"/>
              <a:pathLst>
                <a:path w="2531" h="2548" extrusionOk="0">
                  <a:moveTo>
                    <a:pt x="529" y="0"/>
                  </a:moveTo>
                  <a:cubicBezTo>
                    <a:pt x="381" y="0"/>
                    <a:pt x="285" y="128"/>
                    <a:pt x="322" y="285"/>
                  </a:cubicBezTo>
                  <a:cubicBezTo>
                    <a:pt x="336" y="351"/>
                    <a:pt x="362" y="412"/>
                    <a:pt x="381" y="476"/>
                  </a:cubicBezTo>
                  <a:cubicBezTo>
                    <a:pt x="433" y="654"/>
                    <a:pt x="490" y="833"/>
                    <a:pt x="536" y="1015"/>
                  </a:cubicBezTo>
                  <a:cubicBezTo>
                    <a:pt x="563" y="1122"/>
                    <a:pt x="534" y="1224"/>
                    <a:pt x="430" y="1267"/>
                  </a:cubicBezTo>
                  <a:cubicBezTo>
                    <a:pt x="280" y="1329"/>
                    <a:pt x="213" y="1441"/>
                    <a:pt x="170" y="1585"/>
                  </a:cubicBezTo>
                  <a:cubicBezTo>
                    <a:pt x="151" y="1647"/>
                    <a:pt x="111" y="1702"/>
                    <a:pt x="76" y="1757"/>
                  </a:cubicBezTo>
                  <a:cubicBezTo>
                    <a:pt x="1" y="1873"/>
                    <a:pt x="8" y="1984"/>
                    <a:pt x="80" y="2099"/>
                  </a:cubicBezTo>
                  <a:cubicBezTo>
                    <a:pt x="153" y="2211"/>
                    <a:pt x="225" y="2320"/>
                    <a:pt x="228" y="2462"/>
                  </a:cubicBezTo>
                  <a:cubicBezTo>
                    <a:pt x="228" y="2490"/>
                    <a:pt x="280" y="2531"/>
                    <a:pt x="316" y="2544"/>
                  </a:cubicBezTo>
                  <a:cubicBezTo>
                    <a:pt x="324" y="2546"/>
                    <a:pt x="332" y="2547"/>
                    <a:pt x="341" y="2547"/>
                  </a:cubicBezTo>
                  <a:cubicBezTo>
                    <a:pt x="399" y="2547"/>
                    <a:pt x="473" y="2500"/>
                    <a:pt x="475" y="2451"/>
                  </a:cubicBezTo>
                  <a:cubicBezTo>
                    <a:pt x="481" y="2378"/>
                    <a:pt x="487" y="2297"/>
                    <a:pt x="461" y="2226"/>
                  </a:cubicBezTo>
                  <a:cubicBezTo>
                    <a:pt x="424" y="2123"/>
                    <a:pt x="365" y="2029"/>
                    <a:pt x="316" y="1935"/>
                  </a:cubicBezTo>
                  <a:cubicBezTo>
                    <a:pt x="359" y="1838"/>
                    <a:pt x="394" y="1747"/>
                    <a:pt x="443" y="1662"/>
                  </a:cubicBezTo>
                  <a:cubicBezTo>
                    <a:pt x="474" y="1607"/>
                    <a:pt x="516" y="1549"/>
                    <a:pt x="566" y="1517"/>
                  </a:cubicBezTo>
                  <a:cubicBezTo>
                    <a:pt x="821" y="1354"/>
                    <a:pt x="864" y="1132"/>
                    <a:pt x="783" y="855"/>
                  </a:cubicBezTo>
                  <a:cubicBezTo>
                    <a:pt x="737" y="701"/>
                    <a:pt x="667" y="550"/>
                    <a:pt x="672" y="362"/>
                  </a:cubicBezTo>
                  <a:lnTo>
                    <a:pt x="672" y="362"/>
                  </a:lnTo>
                  <a:cubicBezTo>
                    <a:pt x="779" y="398"/>
                    <a:pt x="867" y="450"/>
                    <a:pt x="958" y="451"/>
                  </a:cubicBezTo>
                  <a:cubicBezTo>
                    <a:pt x="961" y="451"/>
                    <a:pt x="964" y="451"/>
                    <a:pt x="968" y="451"/>
                  </a:cubicBezTo>
                  <a:cubicBezTo>
                    <a:pt x="1067" y="451"/>
                    <a:pt x="1169" y="409"/>
                    <a:pt x="1265" y="385"/>
                  </a:cubicBezTo>
                  <a:cubicBezTo>
                    <a:pt x="1304" y="405"/>
                    <a:pt x="1337" y="415"/>
                    <a:pt x="1360" y="435"/>
                  </a:cubicBezTo>
                  <a:cubicBezTo>
                    <a:pt x="1452" y="511"/>
                    <a:pt x="1548" y="545"/>
                    <a:pt x="1646" y="545"/>
                  </a:cubicBezTo>
                  <a:cubicBezTo>
                    <a:pt x="1724" y="545"/>
                    <a:pt x="1804" y="523"/>
                    <a:pt x="1887" y="485"/>
                  </a:cubicBezTo>
                  <a:cubicBezTo>
                    <a:pt x="1978" y="441"/>
                    <a:pt x="2070" y="406"/>
                    <a:pt x="2179" y="360"/>
                  </a:cubicBezTo>
                  <a:cubicBezTo>
                    <a:pt x="2280" y="410"/>
                    <a:pt x="2337" y="438"/>
                    <a:pt x="2379" y="438"/>
                  </a:cubicBezTo>
                  <a:cubicBezTo>
                    <a:pt x="2431" y="438"/>
                    <a:pt x="2462" y="396"/>
                    <a:pt x="2530" y="302"/>
                  </a:cubicBezTo>
                  <a:cubicBezTo>
                    <a:pt x="2414" y="143"/>
                    <a:pt x="2349" y="78"/>
                    <a:pt x="2254" y="78"/>
                  </a:cubicBezTo>
                  <a:cubicBezTo>
                    <a:pt x="2200" y="78"/>
                    <a:pt x="2135" y="100"/>
                    <a:pt x="2044" y="137"/>
                  </a:cubicBezTo>
                  <a:cubicBezTo>
                    <a:pt x="2002" y="153"/>
                    <a:pt x="1963" y="172"/>
                    <a:pt x="1923" y="192"/>
                  </a:cubicBezTo>
                  <a:cubicBezTo>
                    <a:pt x="1839" y="236"/>
                    <a:pt x="1758" y="264"/>
                    <a:pt x="1677" y="264"/>
                  </a:cubicBezTo>
                  <a:cubicBezTo>
                    <a:pt x="1595" y="264"/>
                    <a:pt x="1514" y="236"/>
                    <a:pt x="1432" y="168"/>
                  </a:cubicBezTo>
                  <a:cubicBezTo>
                    <a:pt x="1370" y="116"/>
                    <a:pt x="1272" y="81"/>
                    <a:pt x="1190" y="80"/>
                  </a:cubicBezTo>
                  <a:cubicBezTo>
                    <a:pt x="1188" y="80"/>
                    <a:pt x="1187" y="80"/>
                    <a:pt x="1186" y="80"/>
                  </a:cubicBezTo>
                  <a:cubicBezTo>
                    <a:pt x="1108" y="80"/>
                    <a:pt x="1026" y="131"/>
                    <a:pt x="941" y="161"/>
                  </a:cubicBezTo>
                  <a:cubicBezTo>
                    <a:pt x="894" y="137"/>
                    <a:pt x="847" y="110"/>
                    <a:pt x="796" y="88"/>
                  </a:cubicBezTo>
                  <a:cubicBezTo>
                    <a:pt x="727" y="58"/>
                    <a:pt x="656" y="20"/>
                    <a:pt x="582" y="6"/>
                  </a:cubicBezTo>
                  <a:cubicBezTo>
                    <a:pt x="564" y="2"/>
                    <a:pt x="546"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6563600" y="194500"/>
              <a:ext cx="275425" cy="263250"/>
            </a:xfrm>
            <a:custGeom>
              <a:avLst/>
              <a:gdLst/>
              <a:ahLst/>
              <a:cxnLst/>
              <a:rect l="l" t="t" r="r" b="b"/>
              <a:pathLst>
                <a:path w="11017" h="10530" extrusionOk="0">
                  <a:moveTo>
                    <a:pt x="761" y="3753"/>
                  </a:moveTo>
                  <a:cubicBezTo>
                    <a:pt x="769" y="3753"/>
                    <a:pt x="781" y="3756"/>
                    <a:pt x="794" y="3756"/>
                  </a:cubicBezTo>
                  <a:cubicBezTo>
                    <a:pt x="798" y="3780"/>
                    <a:pt x="813" y="3812"/>
                    <a:pt x="811" y="3838"/>
                  </a:cubicBezTo>
                  <a:cubicBezTo>
                    <a:pt x="775" y="4155"/>
                    <a:pt x="743" y="4473"/>
                    <a:pt x="693" y="4788"/>
                  </a:cubicBezTo>
                  <a:cubicBezTo>
                    <a:pt x="678" y="4879"/>
                    <a:pt x="616" y="4969"/>
                    <a:pt x="563" y="5050"/>
                  </a:cubicBezTo>
                  <a:cubicBezTo>
                    <a:pt x="470" y="5187"/>
                    <a:pt x="472" y="5316"/>
                    <a:pt x="566" y="5448"/>
                  </a:cubicBezTo>
                  <a:cubicBezTo>
                    <a:pt x="586" y="5475"/>
                    <a:pt x="602" y="5504"/>
                    <a:pt x="623" y="5529"/>
                  </a:cubicBezTo>
                  <a:cubicBezTo>
                    <a:pt x="813" y="5738"/>
                    <a:pt x="863" y="5991"/>
                    <a:pt x="859" y="6302"/>
                  </a:cubicBezTo>
                  <a:cubicBezTo>
                    <a:pt x="817" y="6224"/>
                    <a:pt x="780" y="6178"/>
                    <a:pt x="765" y="6126"/>
                  </a:cubicBezTo>
                  <a:cubicBezTo>
                    <a:pt x="712" y="5938"/>
                    <a:pt x="607" y="5788"/>
                    <a:pt x="450" y="5673"/>
                  </a:cubicBezTo>
                  <a:cubicBezTo>
                    <a:pt x="314" y="5576"/>
                    <a:pt x="281" y="5458"/>
                    <a:pt x="347" y="5299"/>
                  </a:cubicBezTo>
                  <a:cubicBezTo>
                    <a:pt x="457" y="5031"/>
                    <a:pt x="502" y="4753"/>
                    <a:pt x="508" y="4463"/>
                  </a:cubicBezTo>
                  <a:cubicBezTo>
                    <a:pt x="513" y="4205"/>
                    <a:pt x="615" y="3971"/>
                    <a:pt x="754" y="3756"/>
                  </a:cubicBezTo>
                  <a:cubicBezTo>
                    <a:pt x="755" y="3754"/>
                    <a:pt x="758" y="3753"/>
                    <a:pt x="761" y="3753"/>
                  </a:cubicBezTo>
                  <a:close/>
                  <a:moveTo>
                    <a:pt x="4873" y="275"/>
                  </a:moveTo>
                  <a:cubicBezTo>
                    <a:pt x="4890" y="275"/>
                    <a:pt x="4907" y="276"/>
                    <a:pt x="4925" y="277"/>
                  </a:cubicBezTo>
                  <a:cubicBezTo>
                    <a:pt x="5234" y="300"/>
                    <a:pt x="5542" y="321"/>
                    <a:pt x="5852" y="339"/>
                  </a:cubicBezTo>
                  <a:cubicBezTo>
                    <a:pt x="6170" y="361"/>
                    <a:pt x="6456" y="470"/>
                    <a:pt x="6712" y="656"/>
                  </a:cubicBezTo>
                  <a:cubicBezTo>
                    <a:pt x="6776" y="701"/>
                    <a:pt x="6839" y="744"/>
                    <a:pt x="6902" y="791"/>
                  </a:cubicBezTo>
                  <a:cubicBezTo>
                    <a:pt x="7121" y="950"/>
                    <a:pt x="7361" y="1048"/>
                    <a:pt x="7630" y="1092"/>
                  </a:cubicBezTo>
                  <a:cubicBezTo>
                    <a:pt x="7782" y="1116"/>
                    <a:pt x="7934" y="1152"/>
                    <a:pt x="8080" y="1200"/>
                  </a:cubicBezTo>
                  <a:cubicBezTo>
                    <a:pt x="8482" y="1334"/>
                    <a:pt x="8806" y="1582"/>
                    <a:pt x="9046" y="1927"/>
                  </a:cubicBezTo>
                  <a:cubicBezTo>
                    <a:pt x="9230" y="2195"/>
                    <a:pt x="9444" y="2428"/>
                    <a:pt x="9690" y="2639"/>
                  </a:cubicBezTo>
                  <a:cubicBezTo>
                    <a:pt x="9807" y="2740"/>
                    <a:pt x="9910" y="2856"/>
                    <a:pt x="10023" y="2963"/>
                  </a:cubicBezTo>
                  <a:cubicBezTo>
                    <a:pt x="10138" y="3076"/>
                    <a:pt x="10218" y="3200"/>
                    <a:pt x="10174" y="3384"/>
                  </a:cubicBezTo>
                  <a:cubicBezTo>
                    <a:pt x="10257" y="3410"/>
                    <a:pt x="10329" y="3432"/>
                    <a:pt x="10412" y="3456"/>
                  </a:cubicBezTo>
                  <a:cubicBezTo>
                    <a:pt x="10503" y="3583"/>
                    <a:pt x="10530" y="3735"/>
                    <a:pt x="10493" y="3889"/>
                  </a:cubicBezTo>
                  <a:cubicBezTo>
                    <a:pt x="10426" y="4160"/>
                    <a:pt x="10488" y="4415"/>
                    <a:pt x="10565" y="4671"/>
                  </a:cubicBezTo>
                  <a:cubicBezTo>
                    <a:pt x="10600" y="4787"/>
                    <a:pt x="10636" y="4905"/>
                    <a:pt x="10672" y="5021"/>
                  </a:cubicBezTo>
                  <a:cubicBezTo>
                    <a:pt x="10754" y="5276"/>
                    <a:pt x="10701" y="5503"/>
                    <a:pt x="10535" y="5704"/>
                  </a:cubicBezTo>
                  <a:cubicBezTo>
                    <a:pt x="10442" y="5814"/>
                    <a:pt x="10348" y="5925"/>
                    <a:pt x="10240" y="6019"/>
                  </a:cubicBezTo>
                  <a:cubicBezTo>
                    <a:pt x="9953" y="6265"/>
                    <a:pt x="9749" y="6555"/>
                    <a:pt x="9664" y="6927"/>
                  </a:cubicBezTo>
                  <a:cubicBezTo>
                    <a:pt x="9618" y="7137"/>
                    <a:pt x="9512" y="7318"/>
                    <a:pt x="9367" y="7477"/>
                  </a:cubicBezTo>
                  <a:cubicBezTo>
                    <a:pt x="9208" y="7653"/>
                    <a:pt x="9098" y="7851"/>
                    <a:pt x="9038" y="8081"/>
                  </a:cubicBezTo>
                  <a:cubicBezTo>
                    <a:pt x="8990" y="8250"/>
                    <a:pt x="8925" y="8415"/>
                    <a:pt x="8867" y="8583"/>
                  </a:cubicBezTo>
                  <a:cubicBezTo>
                    <a:pt x="8850" y="8637"/>
                    <a:pt x="8831" y="8689"/>
                    <a:pt x="8811" y="8739"/>
                  </a:cubicBezTo>
                  <a:cubicBezTo>
                    <a:pt x="8763" y="8858"/>
                    <a:pt x="8666" y="8933"/>
                    <a:pt x="8556" y="8988"/>
                  </a:cubicBezTo>
                  <a:cubicBezTo>
                    <a:pt x="8518" y="9008"/>
                    <a:pt x="8480" y="9016"/>
                    <a:pt x="8442" y="9016"/>
                  </a:cubicBezTo>
                  <a:cubicBezTo>
                    <a:pt x="8372" y="9016"/>
                    <a:pt x="8300" y="8988"/>
                    <a:pt x="8218" y="8955"/>
                  </a:cubicBezTo>
                  <a:cubicBezTo>
                    <a:pt x="8184" y="8851"/>
                    <a:pt x="8164" y="8764"/>
                    <a:pt x="8128" y="8684"/>
                  </a:cubicBezTo>
                  <a:cubicBezTo>
                    <a:pt x="8072" y="8561"/>
                    <a:pt x="7972" y="8492"/>
                    <a:pt x="7855" y="8492"/>
                  </a:cubicBezTo>
                  <a:cubicBezTo>
                    <a:pt x="7811" y="8492"/>
                    <a:pt x="7765" y="8502"/>
                    <a:pt x="7717" y="8522"/>
                  </a:cubicBezTo>
                  <a:cubicBezTo>
                    <a:pt x="7526" y="8603"/>
                    <a:pt x="7334" y="8690"/>
                    <a:pt x="7146" y="8783"/>
                  </a:cubicBezTo>
                  <a:cubicBezTo>
                    <a:pt x="7068" y="8820"/>
                    <a:pt x="6993" y="8872"/>
                    <a:pt x="6929" y="8933"/>
                  </a:cubicBezTo>
                  <a:cubicBezTo>
                    <a:pt x="6770" y="9089"/>
                    <a:pt x="6803" y="9277"/>
                    <a:pt x="7003" y="9396"/>
                  </a:cubicBezTo>
                  <a:cubicBezTo>
                    <a:pt x="7061" y="9428"/>
                    <a:pt x="7126" y="9448"/>
                    <a:pt x="7182" y="9484"/>
                  </a:cubicBezTo>
                  <a:cubicBezTo>
                    <a:pt x="7226" y="9512"/>
                    <a:pt x="7262" y="9552"/>
                    <a:pt x="7314" y="9600"/>
                  </a:cubicBezTo>
                  <a:cubicBezTo>
                    <a:pt x="7253" y="9679"/>
                    <a:pt x="7188" y="9719"/>
                    <a:pt x="7115" y="9719"/>
                  </a:cubicBezTo>
                  <a:cubicBezTo>
                    <a:pt x="7085" y="9719"/>
                    <a:pt x="7054" y="9712"/>
                    <a:pt x="7022" y="9700"/>
                  </a:cubicBezTo>
                  <a:cubicBezTo>
                    <a:pt x="6907" y="9653"/>
                    <a:pt x="6792" y="9610"/>
                    <a:pt x="6690" y="9545"/>
                  </a:cubicBezTo>
                  <a:cubicBezTo>
                    <a:pt x="6265" y="9276"/>
                    <a:pt x="5773" y="9230"/>
                    <a:pt x="5299" y="9140"/>
                  </a:cubicBezTo>
                  <a:cubicBezTo>
                    <a:pt x="5274" y="9135"/>
                    <a:pt x="5248" y="9133"/>
                    <a:pt x="5221" y="9133"/>
                  </a:cubicBezTo>
                  <a:cubicBezTo>
                    <a:pt x="5129" y="9133"/>
                    <a:pt x="5032" y="9158"/>
                    <a:pt x="4942" y="9180"/>
                  </a:cubicBezTo>
                  <a:cubicBezTo>
                    <a:pt x="4835" y="9205"/>
                    <a:pt x="4737" y="9260"/>
                    <a:pt x="4608" y="9312"/>
                  </a:cubicBezTo>
                  <a:cubicBezTo>
                    <a:pt x="4535" y="9283"/>
                    <a:pt x="4443" y="9251"/>
                    <a:pt x="4355" y="9208"/>
                  </a:cubicBezTo>
                  <a:cubicBezTo>
                    <a:pt x="4136" y="9101"/>
                    <a:pt x="3914" y="9000"/>
                    <a:pt x="3702" y="8880"/>
                  </a:cubicBezTo>
                  <a:cubicBezTo>
                    <a:pt x="3588" y="8817"/>
                    <a:pt x="3486" y="8728"/>
                    <a:pt x="3394" y="8637"/>
                  </a:cubicBezTo>
                  <a:cubicBezTo>
                    <a:pt x="3302" y="8543"/>
                    <a:pt x="3228" y="8430"/>
                    <a:pt x="3150" y="8321"/>
                  </a:cubicBezTo>
                  <a:cubicBezTo>
                    <a:pt x="3034" y="8156"/>
                    <a:pt x="2887" y="8055"/>
                    <a:pt x="2684" y="8044"/>
                  </a:cubicBezTo>
                  <a:cubicBezTo>
                    <a:pt x="2533" y="8033"/>
                    <a:pt x="2382" y="8014"/>
                    <a:pt x="2231" y="8014"/>
                  </a:cubicBezTo>
                  <a:cubicBezTo>
                    <a:pt x="2216" y="8014"/>
                    <a:pt x="2202" y="8014"/>
                    <a:pt x="2187" y="8015"/>
                  </a:cubicBezTo>
                  <a:cubicBezTo>
                    <a:pt x="2179" y="8015"/>
                    <a:pt x="2171" y="8015"/>
                    <a:pt x="2163" y="8015"/>
                  </a:cubicBezTo>
                  <a:cubicBezTo>
                    <a:pt x="1878" y="8015"/>
                    <a:pt x="1681" y="7886"/>
                    <a:pt x="1542" y="7634"/>
                  </a:cubicBezTo>
                  <a:cubicBezTo>
                    <a:pt x="1388" y="7354"/>
                    <a:pt x="1216" y="7082"/>
                    <a:pt x="1056" y="6804"/>
                  </a:cubicBezTo>
                  <a:cubicBezTo>
                    <a:pt x="1041" y="6778"/>
                    <a:pt x="1036" y="6746"/>
                    <a:pt x="1024" y="6716"/>
                  </a:cubicBezTo>
                  <a:cubicBezTo>
                    <a:pt x="1041" y="6700"/>
                    <a:pt x="1055" y="6694"/>
                    <a:pt x="1067" y="6694"/>
                  </a:cubicBezTo>
                  <a:cubicBezTo>
                    <a:pt x="1096" y="6694"/>
                    <a:pt x="1114" y="6727"/>
                    <a:pt x="1132" y="6739"/>
                  </a:cubicBezTo>
                  <a:cubicBezTo>
                    <a:pt x="1248" y="6824"/>
                    <a:pt x="1355" y="6924"/>
                    <a:pt x="1477" y="6999"/>
                  </a:cubicBezTo>
                  <a:cubicBezTo>
                    <a:pt x="1631" y="7098"/>
                    <a:pt x="1746" y="7198"/>
                    <a:pt x="1766" y="7409"/>
                  </a:cubicBezTo>
                  <a:cubicBezTo>
                    <a:pt x="1783" y="7613"/>
                    <a:pt x="2033" y="7778"/>
                    <a:pt x="2243" y="7778"/>
                  </a:cubicBezTo>
                  <a:cubicBezTo>
                    <a:pt x="2247" y="7778"/>
                    <a:pt x="2252" y="7778"/>
                    <a:pt x="2256" y="7778"/>
                  </a:cubicBezTo>
                  <a:cubicBezTo>
                    <a:pt x="2317" y="7776"/>
                    <a:pt x="2366" y="7736"/>
                    <a:pt x="2369" y="7678"/>
                  </a:cubicBezTo>
                  <a:cubicBezTo>
                    <a:pt x="2373" y="7642"/>
                    <a:pt x="2344" y="7597"/>
                    <a:pt x="2317" y="7566"/>
                  </a:cubicBezTo>
                  <a:cubicBezTo>
                    <a:pt x="2297" y="7545"/>
                    <a:pt x="2258" y="7540"/>
                    <a:pt x="2227" y="7532"/>
                  </a:cubicBezTo>
                  <a:cubicBezTo>
                    <a:pt x="2083" y="7491"/>
                    <a:pt x="2007" y="7404"/>
                    <a:pt x="2003" y="7245"/>
                  </a:cubicBezTo>
                  <a:cubicBezTo>
                    <a:pt x="1996" y="7082"/>
                    <a:pt x="1896" y="6963"/>
                    <a:pt x="1762" y="6868"/>
                  </a:cubicBezTo>
                  <a:cubicBezTo>
                    <a:pt x="1592" y="6746"/>
                    <a:pt x="1430" y="6613"/>
                    <a:pt x="1266" y="6482"/>
                  </a:cubicBezTo>
                  <a:cubicBezTo>
                    <a:pt x="1183" y="6417"/>
                    <a:pt x="1135" y="6331"/>
                    <a:pt x="1137" y="6224"/>
                  </a:cubicBezTo>
                  <a:cubicBezTo>
                    <a:pt x="1138" y="5890"/>
                    <a:pt x="1041" y="5594"/>
                    <a:pt x="822" y="5339"/>
                  </a:cubicBezTo>
                  <a:cubicBezTo>
                    <a:pt x="803" y="5316"/>
                    <a:pt x="795" y="5280"/>
                    <a:pt x="780" y="5238"/>
                  </a:cubicBezTo>
                  <a:cubicBezTo>
                    <a:pt x="937" y="5033"/>
                    <a:pt x="997" y="4790"/>
                    <a:pt x="1015" y="4531"/>
                  </a:cubicBezTo>
                  <a:cubicBezTo>
                    <a:pt x="1036" y="4278"/>
                    <a:pt x="1062" y="4025"/>
                    <a:pt x="1085" y="3771"/>
                  </a:cubicBezTo>
                  <a:cubicBezTo>
                    <a:pt x="1086" y="3760"/>
                    <a:pt x="1082" y="3748"/>
                    <a:pt x="1086" y="3738"/>
                  </a:cubicBezTo>
                  <a:cubicBezTo>
                    <a:pt x="1172" y="3452"/>
                    <a:pt x="1141" y="3171"/>
                    <a:pt x="1018" y="2881"/>
                  </a:cubicBezTo>
                  <a:cubicBezTo>
                    <a:pt x="1091" y="2837"/>
                    <a:pt x="1151" y="2769"/>
                    <a:pt x="1216" y="2768"/>
                  </a:cubicBezTo>
                  <a:cubicBezTo>
                    <a:pt x="1506" y="2758"/>
                    <a:pt x="1683" y="2591"/>
                    <a:pt x="1822" y="2363"/>
                  </a:cubicBezTo>
                  <a:cubicBezTo>
                    <a:pt x="1838" y="2337"/>
                    <a:pt x="1871" y="2319"/>
                    <a:pt x="1896" y="2298"/>
                  </a:cubicBezTo>
                  <a:cubicBezTo>
                    <a:pt x="1914" y="2295"/>
                    <a:pt x="1931" y="2293"/>
                    <a:pt x="1948" y="2293"/>
                  </a:cubicBezTo>
                  <a:cubicBezTo>
                    <a:pt x="2056" y="2293"/>
                    <a:pt x="2150" y="2351"/>
                    <a:pt x="2248" y="2384"/>
                  </a:cubicBezTo>
                  <a:cubicBezTo>
                    <a:pt x="2290" y="2400"/>
                    <a:pt x="2334" y="2408"/>
                    <a:pt x="2378" y="2408"/>
                  </a:cubicBezTo>
                  <a:cubicBezTo>
                    <a:pt x="2524" y="2408"/>
                    <a:pt x="2664" y="2319"/>
                    <a:pt x="2720" y="2102"/>
                  </a:cubicBezTo>
                  <a:cubicBezTo>
                    <a:pt x="2736" y="2039"/>
                    <a:pt x="2735" y="1971"/>
                    <a:pt x="2732" y="1906"/>
                  </a:cubicBezTo>
                  <a:cubicBezTo>
                    <a:pt x="2722" y="1725"/>
                    <a:pt x="2735" y="1551"/>
                    <a:pt x="2874" y="1414"/>
                  </a:cubicBezTo>
                  <a:cubicBezTo>
                    <a:pt x="2888" y="1400"/>
                    <a:pt x="2895" y="1376"/>
                    <a:pt x="2906" y="1355"/>
                  </a:cubicBezTo>
                  <a:cubicBezTo>
                    <a:pt x="2929" y="1293"/>
                    <a:pt x="2908" y="1240"/>
                    <a:pt x="2856" y="1213"/>
                  </a:cubicBezTo>
                  <a:cubicBezTo>
                    <a:pt x="2838" y="1204"/>
                    <a:pt x="2813" y="1198"/>
                    <a:pt x="2789" y="1198"/>
                  </a:cubicBezTo>
                  <a:cubicBezTo>
                    <a:pt x="2768" y="1198"/>
                    <a:pt x="2748" y="1202"/>
                    <a:pt x="2735" y="1212"/>
                  </a:cubicBezTo>
                  <a:cubicBezTo>
                    <a:pt x="2595" y="1307"/>
                    <a:pt x="2486" y="1431"/>
                    <a:pt x="2472" y="1612"/>
                  </a:cubicBezTo>
                  <a:cubicBezTo>
                    <a:pt x="2460" y="1734"/>
                    <a:pt x="2467" y="1857"/>
                    <a:pt x="2454" y="1978"/>
                  </a:cubicBezTo>
                  <a:cubicBezTo>
                    <a:pt x="2450" y="2027"/>
                    <a:pt x="2418" y="2075"/>
                    <a:pt x="2395" y="2137"/>
                  </a:cubicBezTo>
                  <a:cubicBezTo>
                    <a:pt x="2285" y="2102"/>
                    <a:pt x="2193" y="2075"/>
                    <a:pt x="2099" y="2046"/>
                  </a:cubicBezTo>
                  <a:cubicBezTo>
                    <a:pt x="2040" y="2027"/>
                    <a:pt x="1984" y="2017"/>
                    <a:pt x="1931" y="2017"/>
                  </a:cubicBezTo>
                  <a:cubicBezTo>
                    <a:pt x="1802" y="2017"/>
                    <a:pt x="1691" y="2076"/>
                    <a:pt x="1601" y="2202"/>
                  </a:cubicBezTo>
                  <a:cubicBezTo>
                    <a:pt x="1576" y="2238"/>
                    <a:pt x="1550" y="2275"/>
                    <a:pt x="1527" y="2312"/>
                  </a:cubicBezTo>
                  <a:cubicBezTo>
                    <a:pt x="1464" y="2410"/>
                    <a:pt x="1377" y="2463"/>
                    <a:pt x="1260" y="2489"/>
                  </a:cubicBezTo>
                  <a:cubicBezTo>
                    <a:pt x="875" y="2570"/>
                    <a:pt x="856" y="2591"/>
                    <a:pt x="707" y="2947"/>
                  </a:cubicBezTo>
                  <a:cubicBezTo>
                    <a:pt x="639" y="2940"/>
                    <a:pt x="570" y="2931"/>
                    <a:pt x="472" y="2918"/>
                  </a:cubicBezTo>
                  <a:cubicBezTo>
                    <a:pt x="513" y="2826"/>
                    <a:pt x="537" y="2753"/>
                    <a:pt x="577" y="2693"/>
                  </a:cubicBezTo>
                  <a:cubicBezTo>
                    <a:pt x="790" y="2363"/>
                    <a:pt x="1057" y="2085"/>
                    <a:pt x="1391" y="1877"/>
                  </a:cubicBezTo>
                  <a:cubicBezTo>
                    <a:pt x="1647" y="1719"/>
                    <a:pt x="1893" y="1553"/>
                    <a:pt x="2106" y="1340"/>
                  </a:cubicBezTo>
                  <a:cubicBezTo>
                    <a:pt x="2143" y="1301"/>
                    <a:pt x="2187" y="1262"/>
                    <a:pt x="2236" y="1236"/>
                  </a:cubicBezTo>
                  <a:cubicBezTo>
                    <a:pt x="2638" y="1025"/>
                    <a:pt x="3043" y="814"/>
                    <a:pt x="3500" y="756"/>
                  </a:cubicBezTo>
                  <a:cubicBezTo>
                    <a:pt x="3857" y="711"/>
                    <a:pt x="4194" y="624"/>
                    <a:pt x="4489" y="405"/>
                  </a:cubicBezTo>
                  <a:cubicBezTo>
                    <a:pt x="4603" y="319"/>
                    <a:pt x="4731" y="275"/>
                    <a:pt x="4873" y="275"/>
                  </a:cubicBezTo>
                  <a:close/>
                  <a:moveTo>
                    <a:pt x="4871" y="0"/>
                  </a:moveTo>
                  <a:cubicBezTo>
                    <a:pt x="4697" y="0"/>
                    <a:pt x="4534" y="44"/>
                    <a:pt x="4392" y="150"/>
                  </a:cubicBezTo>
                  <a:cubicBezTo>
                    <a:pt x="4096" y="368"/>
                    <a:pt x="3760" y="444"/>
                    <a:pt x="3405" y="496"/>
                  </a:cubicBezTo>
                  <a:cubicBezTo>
                    <a:pt x="2929" y="567"/>
                    <a:pt x="2502" y="783"/>
                    <a:pt x="2084" y="1015"/>
                  </a:cubicBezTo>
                  <a:cubicBezTo>
                    <a:pt x="2026" y="1047"/>
                    <a:pt x="1976" y="1090"/>
                    <a:pt x="1929" y="1138"/>
                  </a:cubicBezTo>
                  <a:cubicBezTo>
                    <a:pt x="1731" y="1334"/>
                    <a:pt x="1504" y="1488"/>
                    <a:pt x="1267" y="1634"/>
                  </a:cubicBezTo>
                  <a:cubicBezTo>
                    <a:pt x="875" y="1877"/>
                    <a:pt x="558" y="2201"/>
                    <a:pt x="321" y="2594"/>
                  </a:cubicBezTo>
                  <a:cubicBezTo>
                    <a:pt x="266" y="2687"/>
                    <a:pt x="223" y="2794"/>
                    <a:pt x="197" y="2898"/>
                  </a:cubicBezTo>
                  <a:cubicBezTo>
                    <a:pt x="162" y="3044"/>
                    <a:pt x="240" y="3158"/>
                    <a:pt x="386" y="3200"/>
                  </a:cubicBezTo>
                  <a:cubicBezTo>
                    <a:pt x="458" y="3220"/>
                    <a:pt x="535" y="3228"/>
                    <a:pt x="625" y="3242"/>
                  </a:cubicBezTo>
                  <a:cubicBezTo>
                    <a:pt x="603" y="3322"/>
                    <a:pt x="594" y="3384"/>
                    <a:pt x="570" y="3445"/>
                  </a:cubicBezTo>
                  <a:cubicBezTo>
                    <a:pt x="499" y="3618"/>
                    <a:pt x="425" y="3792"/>
                    <a:pt x="350" y="3962"/>
                  </a:cubicBezTo>
                  <a:cubicBezTo>
                    <a:pt x="268" y="4158"/>
                    <a:pt x="218" y="4360"/>
                    <a:pt x="227" y="4576"/>
                  </a:cubicBezTo>
                  <a:cubicBezTo>
                    <a:pt x="234" y="4743"/>
                    <a:pt x="201" y="4905"/>
                    <a:pt x="143" y="5061"/>
                  </a:cubicBezTo>
                  <a:cubicBezTo>
                    <a:pt x="109" y="5155"/>
                    <a:pt x="80" y="5249"/>
                    <a:pt x="49" y="5346"/>
                  </a:cubicBezTo>
                  <a:cubicBezTo>
                    <a:pt x="0" y="5498"/>
                    <a:pt x="38" y="5630"/>
                    <a:pt x="137" y="5747"/>
                  </a:cubicBezTo>
                  <a:cubicBezTo>
                    <a:pt x="179" y="5798"/>
                    <a:pt x="227" y="5845"/>
                    <a:pt x="281" y="5884"/>
                  </a:cubicBezTo>
                  <a:cubicBezTo>
                    <a:pt x="412" y="5981"/>
                    <a:pt x="490" y="6113"/>
                    <a:pt x="516" y="6271"/>
                  </a:cubicBezTo>
                  <a:cubicBezTo>
                    <a:pt x="553" y="6482"/>
                    <a:pt x="657" y="6664"/>
                    <a:pt x="762" y="6846"/>
                  </a:cubicBezTo>
                  <a:cubicBezTo>
                    <a:pt x="947" y="7161"/>
                    <a:pt x="1138" y="7472"/>
                    <a:pt x="1319" y="7789"/>
                  </a:cubicBezTo>
                  <a:cubicBezTo>
                    <a:pt x="1498" y="8104"/>
                    <a:pt x="1760" y="8275"/>
                    <a:pt x="2126" y="8284"/>
                  </a:cubicBezTo>
                  <a:cubicBezTo>
                    <a:pt x="2182" y="8285"/>
                    <a:pt x="2236" y="8290"/>
                    <a:pt x="2292" y="8291"/>
                  </a:cubicBezTo>
                  <a:cubicBezTo>
                    <a:pt x="2793" y="8308"/>
                    <a:pt x="2787" y="8313"/>
                    <a:pt x="3091" y="8690"/>
                  </a:cubicBezTo>
                  <a:cubicBezTo>
                    <a:pt x="3199" y="8828"/>
                    <a:pt x="3321" y="8972"/>
                    <a:pt x="3467" y="9057"/>
                  </a:cubicBezTo>
                  <a:cubicBezTo>
                    <a:pt x="3770" y="9237"/>
                    <a:pt x="4096" y="9380"/>
                    <a:pt x="4414" y="9535"/>
                  </a:cubicBezTo>
                  <a:cubicBezTo>
                    <a:pt x="4479" y="9566"/>
                    <a:pt x="4546" y="9587"/>
                    <a:pt x="4612" y="9587"/>
                  </a:cubicBezTo>
                  <a:cubicBezTo>
                    <a:pt x="4664" y="9587"/>
                    <a:pt x="4716" y="9574"/>
                    <a:pt x="4765" y="9543"/>
                  </a:cubicBezTo>
                  <a:cubicBezTo>
                    <a:pt x="4915" y="9450"/>
                    <a:pt x="5068" y="9414"/>
                    <a:pt x="5224" y="9414"/>
                  </a:cubicBezTo>
                  <a:cubicBezTo>
                    <a:pt x="5357" y="9414"/>
                    <a:pt x="5491" y="9440"/>
                    <a:pt x="5627" y="9478"/>
                  </a:cubicBezTo>
                  <a:cubicBezTo>
                    <a:pt x="5679" y="9493"/>
                    <a:pt x="5736" y="9507"/>
                    <a:pt x="5791" y="9512"/>
                  </a:cubicBezTo>
                  <a:cubicBezTo>
                    <a:pt x="6016" y="9523"/>
                    <a:pt x="6219" y="9613"/>
                    <a:pt x="6417" y="9714"/>
                  </a:cubicBezTo>
                  <a:cubicBezTo>
                    <a:pt x="6575" y="9794"/>
                    <a:pt x="6738" y="9863"/>
                    <a:pt x="6897" y="9941"/>
                  </a:cubicBezTo>
                  <a:cubicBezTo>
                    <a:pt x="6966" y="9974"/>
                    <a:pt x="7036" y="9991"/>
                    <a:pt x="7107" y="9991"/>
                  </a:cubicBezTo>
                  <a:cubicBezTo>
                    <a:pt x="7144" y="9991"/>
                    <a:pt x="7182" y="9987"/>
                    <a:pt x="7220" y="9977"/>
                  </a:cubicBezTo>
                  <a:cubicBezTo>
                    <a:pt x="7389" y="9935"/>
                    <a:pt x="7534" y="9856"/>
                    <a:pt x="7584" y="9674"/>
                  </a:cubicBezTo>
                  <a:cubicBezTo>
                    <a:pt x="7623" y="9529"/>
                    <a:pt x="7542" y="9386"/>
                    <a:pt x="7361" y="9266"/>
                  </a:cubicBezTo>
                  <a:cubicBezTo>
                    <a:pt x="7292" y="9219"/>
                    <a:pt x="7198" y="9205"/>
                    <a:pt x="7153" y="9130"/>
                  </a:cubicBezTo>
                  <a:cubicBezTo>
                    <a:pt x="7244" y="8985"/>
                    <a:pt x="7389" y="8984"/>
                    <a:pt x="7509" y="8942"/>
                  </a:cubicBezTo>
                  <a:cubicBezTo>
                    <a:pt x="7621" y="8903"/>
                    <a:pt x="7706" y="8795"/>
                    <a:pt x="7847" y="8795"/>
                  </a:cubicBezTo>
                  <a:cubicBezTo>
                    <a:pt x="7858" y="8795"/>
                    <a:pt x="7869" y="8796"/>
                    <a:pt x="7881" y="8797"/>
                  </a:cubicBezTo>
                  <a:cubicBezTo>
                    <a:pt x="7905" y="9063"/>
                    <a:pt x="8061" y="9217"/>
                    <a:pt x="8310" y="9289"/>
                  </a:cubicBezTo>
                  <a:cubicBezTo>
                    <a:pt x="8236" y="9379"/>
                    <a:pt x="8157" y="9447"/>
                    <a:pt x="8116" y="9533"/>
                  </a:cubicBezTo>
                  <a:cubicBezTo>
                    <a:pt x="8072" y="9630"/>
                    <a:pt x="8061" y="9743"/>
                    <a:pt x="8037" y="9844"/>
                  </a:cubicBezTo>
                  <a:cubicBezTo>
                    <a:pt x="7847" y="9950"/>
                    <a:pt x="7665" y="10054"/>
                    <a:pt x="7483" y="10158"/>
                  </a:cubicBezTo>
                  <a:cubicBezTo>
                    <a:pt x="7377" y="10219"/>
                    <a:pt x="7262" y="10254"/>
                    <a:pt x="7146" y="10254"/>
                  </a:cubicBezTo>
                  <a:cubicBezTo>
                    <a:pt x="7109" y="10254"/>
                    <a:pt x="7072" y="10251"/>
                    <a:pt x="7035" y="10243"/>
                  </a:cubicBezTo>
                  <a:cubicBezTo>
                    <a:pt x="6594" y="10157"/>
                    <a:pt x="6135" y="10126"/>
                    <a:pt x="5752" y="9837"/>
                  </a:cubicBezTo>
                  <a:cubicBezTo>
                    <a:pt x="5594" y="9717"/>
                    <a:pt x="5417" y="9662"/>
                    <a:pt x="5231" y="9662"/>
                  </a:cubicBezTo>
                  <a:cubicBezTo>
                    <a:pt x="5133" y="9662"/>
                    <a:pt x="5032" y="9677"/>
                    <a:pt x="4930" y="9707"/>
                  </a:cubicBezTo>
                  <a:cubicBezTo>
                    <a:pt x="4771" y="9752"/>
                    <a:pt x="4608" y="9788"/>
                    <a:pt x="4447" y="9827"/>
                  </a:cubicBezTo>
                  <a:cubicBezTo>
                    <a:pt x="4388" y="9843"/>
                    <a:pt x="4327" y="9853"/>
                    <a:pt x="4268" y="9853"/>
                  </a:cubicBezTo>
                  <a:cubicBezTo>
                    <a:pt x="4207" y="9853"/>
                    <a:pt x="4147" y="9842"/>
                    <a:pt x="4089" y="9812"/>
                  </a:cubicBezTo>
                  <a:cubicBezTo>
                    <a:pt x="3804" y="9668"/>
                    <a:pt x="3517" y="9522"/>
                    <a:pt x="3243" y="9360"/>
                  </a:cubicBezTo>
                  <a:cubicBezTo>
                    <a:pt x="3151" y="9305"/>
                    <a:pt x="3086" y="9205"/>
                    <a:pt x="3011" y="9124"/>
                  </a:cubicBezTo>
                  <a:cubicBezTo>
                    <a:pt x="2937" y="9043"/>
                    <a:pt x="2872" y="8952"/>
                    <a:pt x="2794" y="8875"/>
                  </a:cubicBezTo>
                  <a:cubicBezTo>
                    <a:pt x="2652" y="8733"/>
                    <a:pt x="2479" y="8659"/>
                    <a:pt x="2279" y="8659"/>
                  </a:cubicBezTo>
                  <a:cubicBezTo>
                    <a:pt x="2271" y="8659"/>
                    <a:pt x="2264" y="8660"/>
                    <a:pt x="2256" y="8660"/>
                  </a:cubicBezTo>
                  <a:cubicBezTo>
                    <a:pt x="2178" y="8661"/>
                    <a:pt x="2097" y="8660"/>
                    <a:pt x="2062" y="8752"/>
                  </a:cubicBezTo>
                  <a:cubicBezTo>
                    <a:pt x="2039" y="8820"/>
                    <a:pt x="2107" y="8894"/>
                    <a:pt x="2236" y="8901"/>
                  </a:cubicBezTo>
                  <a:cubicBezTo>
                    <a:pt x="2457" y="8913"/>
                    <a:pt x="2609" y="9021"/>
                    <a:pt x="2732" y="9191"/>
                  </a:cubicBezTo>
                  <a:cubicBezTo>
                    <a:pt x="2783" y="9263"/>
                    <a:pt x="2833" y="9340"/>
                    <a:pt x="2895" y="9399"/>
                  </a:cubicBezTo>
                  <a:cubicBezTo>
                    <a:pt x="3010" y="9501"/>
                    <a:pt x="3125" y="9609"/>
                    <a:pt x="3254" y="9688"/>
                  </a:cubicBezTo>
                  <a:cubicBezTo>
                    <a:pt x="3442" y="9804"/>
                    <a:pt x="3645" y="9896"/>
                    <a:pt x="3838" y="10003"/>
                  </a:cubicBezTo>
                  <a:cubicBezTo>
                    <a:pt x="3984" y="10083"/>
                    <a:pt x="4132" y="10124"/>
                    <a:pt x="4286" y="10124"/>
                  </a:cubicBezTo>
                  <a:cubicBezTo>
                    <a:pt x="4370" y="10124"/>
                    <a:pt x="4456" y="10112"/>
                    <a:pt x="4543" y="10087"/>
                  </a:cubicBezTo>
                  <a:cubicBezTo>
                    <a:pt x="4713" y="10041"/>
                    <a:pt x="4887" y="10003"/>
                    <a:pt x="5058" y="9960"/>
                  </a:cubicBezTo>
                  <a:cubicBezTo>
                    <a:pt x="5112" y="9946"/>
                    <a:pt x="5166" y="9940"/>
                    <a:pt x="5218" y="9940"/>
                  </a:cubicBezTo>
                  <a:cubicBezTo>
                    <a:pt x="5341" y="9940"/>
                    <a:pt x="5457" y="9976"/>
                    <a:pt x="5568" y="10041"/>
                  </a:cubicBezTo>
                  <a:cubicBezTo>
                    <a:pt x="5643" y="10084"/>
                    <a:pt x="5716" y="10138"/>
                    <a:pt x="5794" y="10180"/>
                  </a:cubicBezTo>
                  <a:cubicBezTo>
                    <a:pt x="5889" y="10232"/>
                    <a:pt x="5986" y="10300"/>
                    <a:pt x="6090" y="10324"/>
                  </a:cubicBezTo>
                  <a:cubicBezTo>
                    <a:pt x="6401" y="10398"/>
                    <a:pt x="6716" y="10463"/>
                    <a:pt x="7030" y="10518"/>
                  </a:cubicBezTo>
                  <a:cubicBezTo>
                    <a:pt x="7074" y="10526"/>
                    <a:pt x="7117" y="10529"/>
                    <a:pt x="7160" y="10529"/>
                  </a:cubicBezTo>
                  <a:cubicBezTo>
                    <a:pt x="7304" y="10529"/>
                    <a:pt x="7445" y="10489"/>
                    <a:pt x="7577" y="10417"/>
                  </a:cubicBezTo>
                  <a:cubicBezTo>
                    <a:pt x="7761" y="10316"/>
                    <a:pt x="7946" y="10216"/>
                    <a:pt x="8129" y="10116"/>
                  </a:cubicBezTo>
                  <a:cubicBezTo>
                    <a:pt x="8242" y="10055"/>
                    <a:pt x="8316" y="9969"/>
                    <a:pt x="8332" y="9833"/>
                  </a:cubicBezTo>
                  <a:cubicBezTo>
                    <a:pt x="8341" y="9760"/>
                    <a:pt x="8368" y="9690"/>
                    <a:pt x="8391" y="9603"/>
                  </a:cubicBezTo>
                  <a:cubicBezTo>
                    <a:pt x="8571" y="9595"/>
                    <a:pt x="8737" y="9591"/>
                    <a:pt x="8902" y="9580"/>
                  </a:cubicBezTo>
                  <a:cubicBezTo>
                    <a:pt x="9033" y="9571"/>
                    <a:pt x="9168" y="9559"/>
                    <a:pt x="9295" y="9530"/>
                  </a:cubicBezTo>
                  <a:cubicBezTo>
                    <a:pt x="9353" y="9519"/>
                    <a:pt x="9414" y="9473"/>
                    <a:pt x="9454" y="9428"/>
                  </a:cubicBezTo>
                  <a:cubicBezTo>
                    <a:pt x="9476" y="9405"/>
                    <a:pt x="9472" y="9345"/>
                    <a:pt x="9459" y="9306"/>
                  </a:cubicBezTo>
                  <a:cubicBezTo>
                    <a:pt x="9451" y="9283"/>
                    <a:pt x="9408" y="9261"/>
                    <a:pt x="9379" y="9260"/>
                  </a:cubicBezTo>
                  <a:cubicBezTo>
                    <a:pt x="9371" y="9259"/>
                    <a:pt x="9364" y="9259"/>
                    <a:pt x="9356" y="9259"/>
                  </a:cubicBezTo>
                  <a:cubicBezTo>
                    <a:pt x="9309" y="9259"/>
                    <a:pt x="9261" y="9269"/>
                    <a:pt x="9214" y="9273"/>
                  </a:cubicBezTo>
                  <a:cubicBezTo>
                    <a:pt x="9041" y="9287"/>
                    <a:pt x="8867" y="9302"/>
                    <a:pt x="8640" y="9321"/>
                  </a:cubicBezTo>
                  <a:cubicBezTo>
                    <a:pt x="8702" y="9251"/>
                    <a:pt x="8724" y="9212"/>
                    <a:pt x="8759" y="9193"/>
                  </a:cubicBezTo>
                  <a:cubicBezTo>
                    <a:pt x="8960" y="9071"/>
                    <a:pt x="9067" y="8884"/>
                    <a:pt x="9132" y="8663"/>
                  </a:cubicBezTo>
                  <a:cubicBezTo>
                    <a:pt x="9184" y="8482"/>
                    <a:pt x="9258" y="8308"/>
                    <a:pt x="9308" y="8128"/>
                  </a:cubicBezTo>
                  <a:cubicBezTo>
                    <a:pt x="9359" y="7954"/>
                    <a:pt x="9443" y="7801"/>
                    <a:pt x="9563" y="7669"/>
                  </a:cubicBezTo>
                  <a:cubicBezTo>
                    <a:pt x="9746" y="7468"/>
                    <a:pt x="9877" y="7238"/>
                    <a:pt x="9937" y="6975"/>
                  </a:cubicBezTo>
                  <a:cubicBezTo>
                    <a:pt x="10007" y="6681"/>
                    <a:pt x="10163" y="6454"/>
                    <a:pt x="10384" y="6255"/>
                  </a:cubicBezTo>
                  <a:cubicBezTo>
                    <a:pt x="10530" y="6122"/>
                    <a:pt x="10665" y="5973"/>
                    <a:pt x="10789" y="5818"/>
                  </a:cubicBezTo>
                  <a:cubicBezTo>
                    <a:pt x="10971" y="5588"/>
                    <a:pt x="11016" y="5319"/>
                    <a:pt x="10958" y="5033"/>
                  </a:cubicBezTo>
                  <a:cubicBezTo>
                    <a:pt x="10944" y="4957"/>
                    <a:pt x="10925" y="4881"/>
                    <a:pt x="10898" y="4808"/>
                  </a:cubicBezTo>
                  <a:cubicBezTo>
                    <a:pt x="10776" y="4495"/>
                    <a:pt x="10711" y="4178"/>
                    <a:pt x="10770" y="3837"/>
                  </a:cubicBezTo>
                  <a:cubicBezTo>
                    <a:pt x="10806" y="3635"/>
                    <a:pt x="10760" y="3432"/>
                    <a:pt x="10621" y="3274"/>
                  </a:cubicBezTo>
                  <a:cubicBezTo>
                    <a:pt x="10358" y="2976"/>
                    <a:pt x="10089" y="2681"/>
                    <a:pt x="9813" y="2397"/>
                  </a:cubicBezTo>
                  <a:cubicBezTo>
                    <a:pt x="9642" y="2222"/>
                    <a:pt x="9464" y="2059"/>
                    <a:pt x="9328" y="1855"/>
                  </a:cubicBezTo>
                  <a:cubicBezTo>
                    <a:pt x="8954" y="1290"/>
                    <a:pt x="8427" y="950"/>
                    <a:pt x="7761" y="838"/>
                  </a:cubicBezTo>
                  <a:cubicBezTo>
                    <a:pt x="7470" y="792"/>
                    <a:pt x="7205" y="694"/>
                    <a:pt x="6977" y="510"/>
                  </a:cubicBezTo>
                  <a:cubicBezTo>
                    <a:pt x="6560" y="176"/>
                    <a:pt x="6076" y="53"/>
                    <a:pt x="5554" y="40"/>
                  </a:cubicBezTo>
                  <a:cubicBezTo>
                    <a:pt x="5366" y="36"/>
                    <a:pt x="5178" y="27"/>
                    <a:pt x="4991" y="7"/>
                  </a:cubicBezTo>
                  <a:cubicBezTo>
                    <a:pt x="4951" y="3"/>
                    <a:pt x="4911" y="0"/>
                    <a:pt x="4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6692875" y="181750"/>
              <a:ext cx="153150" cy="64125"/>
            </a:xfrm>
            <a:custGeom>
              <a:avLst/>
              <a:gdLst/>
              <a:ahLst/>
              <a:cxnLst/>
              <a:rect l="l" t="t" r="r" b="b"/>
              <a:pathLst>
                <a:path w="6126" h="2565" extrusionOk="0">
                  <a:moveTo>
                    <a:pt x="1690" y="1"/>
                  </a:moveTo>
                  <a:cubicBezTo>
                    <a:pt x="1569" y="1"/>
                    <a:pt x="1527" y="52"/>
                    <a:pt x="1498" y="217"/>
                  </a:cubicBezTo>
                  <a:cubicBezTo>
                    <a:pt x="1493" y="238"/>
                    <a:pt x="1490" y="259"/>
                    <a:pt x="1476" y="330"/>
                  </a:cubicBezTo>
                  <a:cubicBezTo>
                    <a:pt x="1275" y="268"/>
                    <a:pt x="1099" y="215"/>
                    <a:pt x="919" y="158"/>
                  </a:cubicBezTo>
                  <a:cubicBezTo>
                    <a:pt x="804" y="122"/>
                    <a:pt x="689" y="71"/>
                    <a:pt x="572" y="53"/>
                  </a:cubicBezTo>
                  <a:cubicBezTo>
                    <a:pt x="538" y="48"/>
                    <a:pt x="504" y="45"/>
                    <a:pt x="472" y="45"/>
                  </a:cubicBezTo>
                  <a:cubicBezTo>
                    <a:pt x="291" y="45"/>
                    <a:pt x="134" y="120"/>
                    <a:pt x="18" y="275"/>
                  </a:cubicBezTo>
                  <a:cubicBezTo>
                    <a:pt x="1" y="301"/>
                    <a:pt x="7" y="366"/>
                    <a:pt x="28" y="392"/>
                  </a:cubicBezTo>
                  <a:cubicBezTo>
                    <a:pt x="50" y="421"/>
                    <a:pt x="101" y="431"/>
                    <a:pt x="140" y="439"/>
                  </a:cubicBezTo>
                  <a:cubicBezTo>
                    <a:pt x="141" y="439"/>
                    <a:pt x="143" y="439"/>
                    <a:pt x="144" y="439"/>
                  </a:cubicBezTo>
                  <a:cubicBezTo>
                    <a:pt x="162" y="439"/>
                    <a:pt x="183" y="423"/>
                    <a:pt x="198" y="410"/>
                  </a:cubicBezTo>
                  <a:cubicBezTo>
                    <a:pt x="292" y="333"/>
                    <a:pt x="387" y="302"/>
                    <a:pt x="484" y="302"/>
                  </a:cubicBezTo>
                  <a:cubicBezTo>
                    <a:pt x="584" y="302"/>
                    <a:pt x="685" y="335"/>
                    <a:pt x="789" y="382"/>
                  </a:cubicBezTo>
                  <a:cubicBezTo>
                    <a:pt x="939" y="449"/>
                    <a:pt x="1097" y="511"/>
                    <a:pt x="1258" y="541"/>
                  </a:cubicBezTo>
                  <a:cubicBezTo>
                    <a:pt x="1483" y="585"/>
                    <a:pt x="1668" y="679"/>
                    <a:pt x="1825" y="851"/>
                  </a:cubicBezTo>
                  <a:cubicBezTo>
                    <a:pt x="2011" y="1054"/>
                    <a:pt x="2250" y="1151"/>
                    <a:pt x="2523" y="1151"/>
                  </a:cubicBezTo>
                  <a:cubicBezTo>
                    <a:pt x="2538" y="1151"/>
                    <a:pt x="2554" y="1151"/>
                    <a:pt x="2569" y="1150"/>
                  </a:cubicBezTo>
                  <a:cubicBezTo>
                    <a:pt x="2669" y="1147"/>
                    <a:pt x="2769" y="1144"/>
                    <a:pt x="2869" y="1136"/>
                  </a:cubicBezTo>
                  <a:cubicBezTo>
                    <a:pt x="2889" y="1134"/>
                    <a:pt x="2908" y="1133"/>
                    <a:pt x="2927" y="1133"/>
                  </a:cubicBezTo>
                  <a:cubicBezTo>
                    <a:pt x="3090" y="1133"/>
                    <a:pt x="3219" y="1196"/>
                    <a:pt x="3324" y="1344"/>
                  </a:cubicBezTo>
                  <a:cubicBezTo>
                    <a:pt x="3392" y="1440"/>
                    <a:pt x="3495" y="1512"/>
                    <a:pt x="3585" y="1591"/>
                  </a:cubicBezTo>
                  <a:cubicBezTo>
                    <a:pt x="3657" y="1658"/>
                    <a:pt x="3732" y="1722"/>
                    <a:pt x="3806" y="1788"/>
                  </a:cubicBezTo>
                  <a:cubicBezTo>
                    <a:pt x="3913" y="1885"/>
                    <a:pt x="4019" y="1983"/>
                    <a:pt x="4128" y="2074"/>
                  </a:cubicBezTo>
                  <a:cubicBezTo>
                    <a:pt x="4169" y="2109"/>
                    <a:pt x="4222" y="2131"/>
                    <a:pt x="4275" y="2147"/>
                  </a:cubicBezTo>
                  <a:cubicBezTo>
                    <a:pt x="4286" y="2151"/>
                    <a:pt x="4298" y="2152"/>
                    <a:pt x="4311" y="2152"/>
                  </a:cubicBezTo>
                  <a:cubicBezTo>
                    <a:pt x="4372" y="2152"/>
                    <a:pt x="4436" y="2107"/>
                    <a:pt x="4460" y="2044"/>
                  </a:cubicBezTo>
                  <a:cubicBezTo>
                    <a:pt x="4489" y="1969"/>
                    <a:pt x="4457" y="1863"/>
                    <a:pt x="4382" y="1852"/>
                  </a:cubicBezTo>
                  <a:cubicBezTo>
                    <a:pt x="4199" y="1824"/>
                    <a:pt x="4098" y="1694"/>
                    <a:pt x="3982" y="1577"/>
                  </a:cubicBezTo>
                  <a:cubicBezTo>
                    <a:pt x="3920" y="1513"/>
                    <a:pt x="3861" y="1445"/>
                    <a:pt x="3787" y="1400"/>
                  </a:cubicBezTo>
                  <a:cubicBezTo>
                    <a:pt x="3673" y="1328"/>
                    <a:pt x="3577" y="1244"/>
                    <a:pt x="3499" y="1130"/>
                  </a:cubicBezTo>
                  <a:cubicBezTo>
                    <a:pt x="3374" y="945"/>
                    <a:pt x="3192" y="865"/>
                    <a:pt x="2976" y="865"/>
                  </a:cubicBezTo>
                  <a:cubicBezTo>
                    <a:pt x="2970" y="865"/>
                    <a:pt x="2964" y="865"/>
                    <a:pt x="2958" y="865"/>
                  </a:cubicBezTo>
                  <a:cubicBezTo>
                    <a:pt x="2827" y="867"/>
                    <a:pt x="2692" y="873"/>
                    <a:pt x="2561" y="877"/>
                  </a:cubicBezTo>
                  <a:cubicBezTo>
                    <a:pt x="2548" y="878"/>
                    <a:pt x="2536" y="878"/>
                    <a:pt x="2524" y="878"/>
                  </a:cubicBezTo>
                  <a:cubicBezTo>
                    <a:pt x="2329" y="878"/>
                    <a:pt x="2165" y="802"/>
                    <a:pt x="2020" y="667"/>
                  </a:cubicBezTo>
                  <a:cubicBezTo>
                    <a:pt x="1924" y="578"/>
                    <a:pt x="1822" y="492"/>
                    <a:pt x="1726" y="403"/>
                  </a:cubicBezTo>
                  <a:cubicBezTo>
                    <a:pt x="1700" y="377"/>
                    <a:pt x="1686" y="340"/>
                    <a:pt x="1644" y="272"/>
                  </a:cubicBezTo>
                  <a:lnTo>
                    <a:pt x="1644" y="272"/>
                  </a:lnTo>
                  <a:cubicBezTo>
                    <a:pt x="1764" y="288"/>
                    <a:pt x="1838" y="297"/>
                    <a:pt x="1911" y="309"/>
                  </a:cubicBezTo>
                  <a:cubicBezTo>
                    <a:pt x="2076" y="329"/>
                    <a:pt x="2238" y="380"/>
                    <a:pt x="2403" y="380"/>
                  </a:cubicBezTo>
                  <a:cubicBezTo>
                    <a:pt x="2447" y="380"/>
                    <a:pt x="2491" y="377"/>
                    <a:pt x="2536" y="368"/>
                  </a:cubicBezTo>
                  <a:cubicBezTo>
                    <a:pt x="2575" y="360"/>
                    <a:pt x="2612" y="357"/>
                    <a:pt x="2649" y="357"/>
                  </a:cubicBezTo>
                  <a:cubicBezTo>
                    <a:pt x="2815" y="357"/>
                    <a:pt x="2954" y="432"/>
                    <a:pt x="3080" y="547"/>
                  </a:cubicBezTo>
                  <a:cubicBezTo>
                    <a:pt x="3154" y="614"/>
                    <a:pt x="3223" y="686"/>
                    <a:pt x="3284" y="764"/>
                  </a:cubicBezTo>
                  <a:cubicBezTo>
                    <a:pt x="3441" y="959"/>
                    <a:pt x="3643" y="1091"/>
                    <a:pt x="3871" y="1184"/>
                  </a:cubicBezTo>
                  <a:cubicBezTo>
                    <a:pt x="3994" y="1234"/>
                    <a:pt x="4120" y="1280"/>
                    <a:pt x="4246" y="1318"/>
                  </a:cubicBezTo>
                  <a:cubicBezTo>
                    <a:pt x="4396" y="1364"/>
                    <a:pt x="4533" y="1431"/>
                    <a:pt x="4655" y="1532"/>
                  </a:cubicBezTo>
                  <a:cubicBezTo>
                    <a:pt x="4801" y="1655"/>
                    <a:pt x="4963" y="1748"/>
                    <a:pt x="5148" y="1794"/>
                  </a:cubicBezTo>
                  <a:cubicBezTo>
                    <a:pt x="5484" y="1878"/>
                    <a:pt x="5712" y="2083"/>
                    <a:pt x="5850" y="2398"/>
                  </a:cubicBezTo>
                  <a:cubicBezTo>
                    <a:pt x="5871" y="2446"/>
                    <a:pt x="5899" y="2500"/>
                    <a:pt x="5936" y="2536"/>
                  </a:cubicBezTo>
                  <a:cubicBezTo>
                    <a:pt x="5954" y="2553"/>
                    <a:pt x="5990" y="2564"/>
                    <a:pt x="6020" y="2564"/>
                  </a:cubicBezTo>
                  <a:cubicBezTo>
                    <a:pt x="6031" y="2564"/>
                    <a:pt x="6042" y="2562"/>
                    <a:pt x="6051" y="2559"/>
                  </a:cubicBezTo>
                  <a:cubicBezTo>
                    <a:pt x="6082" y="2544"/>
                    <a:pt x="6108" y="2497"/>
                    <a:pt x="6119" y="2459"/>
                  </a:cubicBezTo>
                  <a:cubicBezTo>
                    <a:pt x="6126" y="2432"/>
                    <a:pt x="6110" y="2396"/>
                    <a:pt x="6097" y="2365"/>
                  </a:cubicBezTo>
                  <a:cubicBezTo>
                    <a:pt x="5946" y="1973"/>
                    <a:pt x="5695" y="1680"/>
                    <a:pt x="5281" y="1555"/>
                  </a:cubicBezTo>
                  <a:cubicBezTo>
                    <a:pt x="5122" y="1506"/>
                    <a:pt x="4969" y="1447"/>
                    <a:pt x="4840" y="1337"/>
                  </a:cubicBezTo>
                  <a:cubicBezTo>
                    <a:pt x="4678" y="1198"/>
                    <a:pt x="4491" y="1107"/>
                    <a:pt x="4285" y="1049"/>
                  </a:cubicBezTo>
                  <a:cubicBezTo>
                    <a:pt x="4189" y="1022"/>
                    <a:pt x="4100" y="981"/>
                    <a:pt x="4006" y="946"/>
                  </a:cubicBezTo>
                  <a:cubicBezTo>
                    <a:pt x="3793" y="868"/>
                    <a:pt x="3615" y="745"/>
                    <a:pt x="3470" y="569"/>
                  </a:cubicBezTo>
                  <a:cubicBezTo>
                    <a:pt x="3394" y="475"/>
                    <a:pt x="3308" y="385"/>
                    <a:pt x="3214" y="309"/>
                  </a:cubicBezTo>
                  <a:cubicBezTo>
                    <a:pt x="3040" y="164"/>
                    <a:pt x="2845" y="82"/>
                    <a:pt x="2614" y="82"/>
                  </a:cubicBezTo>
                  <a:cubicBezTo>
                    <a:pt x="2590" y="82"/>
                    <a:pt x="2566" y="83"/>
                    <a:pt x="2542" y="84"/>
                  </a:cubicBezTo>
                  <a:cubicBezTo>
                    <a:pt x="2516" y="86"/>
                    <a:pt x="2490" y="87"/>
                    <a:pt x="2463" y="87"/>
                  </a:cubicBezTo>
                  <a:cubicBezTo>
                    <a:pt x="2305" y="87"/>
                    <a:pt x="2144" y="60"/>
                    <a:pt x="1984" y="44"/>
                  </a:cubicBezTo>
                  <a:cubicBezTo>
                    <a:pt x="1897" y="35"/>
                    <a:pt x="1810" y="8"/>
                    <a:pt x="1722" y="2"/>
                  </a:cubicBezTo>
                  <a:cubicBezTo>
                    <a:pt x="1711" y="1"/>
                    <a:pt x="1700"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6820075" y="244275"/>
              <a:ext cx="50675" cy="146100"/>
            </a:xfrm>
            <a:custGeom>
              <a:avLst/>
              <a:gdLst/>
              <a:ahLst/>
              <a:cxnLst/>
              <a:rect l="l" t="t" r="r" b="b"/>
              <a:pathLst>
                <a:path w="2027" h="5844" extrusionOk="0">
                  <a:moveTo>
                    <a:pt x="218" y="0"/>
                  </a:moveTo>
                  <a:cubicBezTo>
                    <a:pt x="189" y="0"/>
                    <a:pt x="132" y="54"/>
                    <a:pt x="132" y="84"/>
                  </a:cubicBezTo>
                  <a:cubicBezTo>
                    <a:pt x="128" y="260"/>
                    <a:pt x="103" y="444"/>
                    <a:pt x="150" y="608"/>
                  </a:cubicBezTo>
                  <a:cubicBezTo>
                    <a:pt x="208" y="806"/>
                    <a:pt x="329" y="986"/>
                    <a:pt x="501" y="1119"/>
                  </a:cubicBezTo>
                  <a:cubicBezTo>
                    <a:pt x="572" y="1173"/>
                    <a:pt x="639" y="1229"/>
                    <a:pt x="707" y="1284"/>
                  </a:cubicBezTo>
                  <a:cubicBezTo>
                    <a:pt x="843" y="1393"/>
                    <a:pt x="926" y="1526"/>
                    <a:pt x="922" y="1710"/>
                  </a:cubicBezTo>
                  <a:cubicBezTo>
                    <a:pt x="915" y="2096"/>
                    <a:pt x="1123" y="2352"/>
                    <a:pt x="1440" y="2534"/>
                  </a:cubicBezTo>
                  <a:cubicBezTo>
                    <a:pt x="1477" y="2556"/>
                    <a:pt x="1518" y="2574"/>
                    <a:pt x="1554" y="2598"/>
                  </a:cubicBezTo>
                  <a:cubicBezTo>
                    <a:pt x="1677" y="2676"/>
                    <a:pt x="1702" y="2761"/>
                    <a:pt x="1602" y="2869"/>
                  </a:cubicBezTo>
                  <a:cubicBezTo>
                    <a:pt x="1446" y="3039"/>
                    <a:pt x="1278" y="3199"/>
                    <a:pt x="1107" y="3354"/>
                  </a:cubicBezTo>
                  <a:cubicBezTo>
                    <a:pt x="999" y="3451"/>
                    <a:pt x="892" y="3543"/>
                    <a:pt x="840" y="3682"/>
                  </a:cubicBezTo>
                  <a:cubicBezTo>
                    <a:pt x="753" y="3908"/>
                    <a:pt x="656" y="4131"/>
                    <a:pt x="576" y="4361"/>
                  </a:cubicBezTo>
                  <a:cubicBezTo>
                    <a:pt x="517" y="4530"/>
                    <a:pt x="432" y="4680"/>
                    <a:pt x="309" y="4812"/>
                  </a:cubicBezTo>
                  <a:cubicBezTo>
                    <a:pt x="242" y="4884"/>
                    <a:pt x="171" y="4959"/>
                    <a:pt x="121" y="5043"/>
                  </a:cubicBezTo>
                  <a:cubicBezTo>
                    <a:pt x="67" y="5137"/>
                    <a:pt x="34" y="5243"/>
                    <a:pt x="1" y="5322"/>
                  </a:cubicBezTo>
                  <a:cubicBezTo>
                    <a:pt x="30" y="5531"/>
                    <a:pt x="82" y="5695"/>
                    <a:pt x="235" y="5808"/>
                  </a:cubicBezTo>
                  <a:cubicBezTo>
                    <a:pt x="259" y="5824"/>
                    <a:pt x="293" y="5843"/>
                    <a:pt x="320" y="5843"/>
                  </a:cubicBezTo>
                  <a:cubicBezTo>
                    <a:pt x="322" y="5843"/>
                    <a:pt x="324" y="5843"/>
                    <a:pt x="326" y="5843"/>
                  </a:cubicBezTo>
                  <a:cubicBezTo>
                    <a:pt x="365" y="5837"/>
                    <a:pt x="409" y="5818"/>
                    <a:pt x="438" y="5792"/>
                  </a:cubicBezTo>
                  <a:cubicBezTo>
                    <a:pt x="456" y="5774"/>
                    <a:pt x="459" y="5729"/>
                    <a:pt x="452" y="5700"/>
                  </a:cubicBezTo>
                  <a:cubicBezTo>
                    <a:pt x="445" y="5671"/>
                    <a:pt x="420" y="5642"/>
                    <a:pt x="396" y="5620"/>
                  </a:cubicBezTo>
                  <a:cubicBezTo>
                    <a:pt x="210" y="5441"/>
                    <a:pt x="235" y="5280"/>
                    <a:pt x="399" y="5102"/>
                  </a:cubicBezTo>
                  <a:cubicBezTo>
                    <a:pt x="458" y="5037"/>
                    <a:pt x="523" y="4977"/>
                    <a:pt x="576" y="4907"/>
                  </a:cubicBezTo>
                  <a:cubicBezTo>
                    <a:pt x="644" y="4820"/>
                    <a:pt x="714" y="4732"/>
                    <a:pt x="760" y="4632"/>
                  </a:cubicBezTo>
                  <a:cubicBezTo>
                    <a:pt x="858" y="4413"/>
                    <a:pt x="964" y="4190"/>
                    <a:pt x="1031" y="3958"/>
                  </a:cubicBezTo>
                  <a:cubicBezTo>
                    <a:pt x="1087" y="3765"/>
                    <a:pt x="1194" y="3635"/>
                    <a:pt x="1346" y="3510"/>
                  </a:cubicBezTo>
                  <a:cubicBezTo>
                    <a:pt x="1522" y="3364"/>
                    <a:pt x="1689" y="3196"/>
                    <a:pt x="1832" y="3016"/>
                  </a:cubicBezTo>
                  <a:cubicBezTo>
                    <a:pt x="2027" y="2770"/>
                    <a:pt x="1975" y="2535"/>
                    <a:pt x="1715" y="2372"/>
                  </a:cubicBezTo>
                  <a:cubicBezTo>
                    <a:pt x="1687" y="2353"/>
                    <a:pt x="1657" y="2339"/>
                    <a:pt x="1625" y="2324"/>
                  </a:cubicBezTo>
                  <a:cubicBezTo>
                    <a:pt x="1343" y="2185"/>
                    <a:pt x="1179" y="1974"/>
                    <a:pt x="1187" y="1646"/>
                  </a:cubicBezTo>
                  <a:cubicBezTo>
                    <a:pt x="1191" y="1433"/>
                    <a:pt x="1094" y="1263"/>
                    <a:pt x="937" y="1128"/>
                  </a:cubicBezTo>
                  <a:cubicBezTo>
                    <a:pt x="844" y="1049"/>
                    <a:pt x="746" y="978"/>
                    <a:pt x="659" y="892"/>
                  </a:cubicBezTo>
                  <a:cubicBezTo>
                    <a:pt x="495" y="735"/>
                    <a:pt x="370" y="564"/>
                    <a:pt x="396" y="314"/>
                  </a:cubicBezTo>
                  <a:cubicBezTo>
                    <a:pt x="406" y="229"/>
                    <a:pt x="385" y="137"/>
                    <a:pt x="352" y="55"/>
                  </a:cubicBezTo>
                  <a:cubicBezTo>
                    <a:pt x="341" y="25"/>
                    <a:pt x="264"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6642125" y="267675"/>
              <a:ext cx="93400" cy="75850"/>
            </a:xfrm>
            <a:custGeom>
              <a:avLst/>
              <a:gdLst/>
              <a:ahLst/>
              <a:cxnLst/>
              <a:rect l="l" t="t" r="r" b="b"/>
              <a:pathLst>
                <a:path w="3736" h="3034" extrusionOk="0">
                  <a:moveTo>
                    <a:pt x="2750" y="1"/>
                  </a:moveTo>
                  <a:cubicBezTo>
                    <a:pt x="2729" y="1"/>
                    <a:pt x="2709" y="2"/>
                    <a:pt x="2687" y="4"/>
                  </a:cubicBezTo>
                  <a:cubicBezTo>
                    <a:pt x="2601" y="14"/>
                    <a:pt x="2514" y="35"/>
                    <a:pt x="2430" y="35"/>
                  </a:cubicBezTo>
                  <a:cubicBezTo>
                    <a:pt x="2406" y="35"/>
                    <a:pt x="2382" y="33"/>
                    <a:pt x="2358" y="29"/>
                  </a:cubicBezTo>
                  <a:cubicBezTo>
                    <a:pt x="2272" y="14"/>
                    <a:pt x="2187" y="9"/>
                    <a:pt x="2103" y="9"/>
                  </a:cubicBezTo>
                  <a:cubicBezTo>
                    <a:pt x="1868" y="9"/>
                    <a:pt x="1635" y="50"/>
                    <a:pt x="1400" y="53"/>
                  </a:cubicBezTo>
                  <a:cubicBezTo>
                    <a:pt x="1215" y="55"/>
                    <a:pt x="1029" y="105"/>
                    <a:pt x="846" y="147"/>
                  </a:cubicBezTo>
                  <a:cubicBezTo>
                    <a:pt x="774" y="163"/>
                    <a:pt x="693" y="199"/>
                    <a:pt x="645" y="253"/>
                  </a:cubicBezTo>
                  <a:cubicBezTo>
                    <a:pt x="548" y="364"/>
                    <a:pt x="431" y="438"/>
                    <a:pt x="308" y="513"/>
                  </a:cubicBezTo>
                  <a:cubicBezTo>
                    <a:pt x="109" y="646"/>
                    <a:pt x="0" y="967"/>
                    <a:pt x="71" y="1193"/>
                  </a:cubicBezTo>
                  <a:cubicBezTo>
                    <a:pt x="76" y="1205"/>
                    <a:pt x="80" y="1213"/>
                    <a:pt x="86" y="1222"/>
                  </a:cubicBezTo>
                  <a:cubicBezTo>
                    <a:pt x="119" y="1270"/>
                    <a:pt x="162" y="1305"/>
                    <a:pt x="216" y="1305"/>
                  </a:cubicBezTo>
                  <a:cubicBezTo>
                    <a:pt x="228" y="1305"/>
                    <a:pt x="239" y="1303"/>
                    <a:pt x="252" y="1300"/>
                  </a:cubicBezTo>
                  <a:cubicBezTo>
                    <a:pt x="314" y="1286"/>
                    <a:pt x="331" y="1235"/>
                    <a:pt x="336" y="1174"/>
                  </a:cubicBezTo>
                  <a:cubicBezTo>
                    <a:pt x="339" y="1074"/>
                    <a:pt x="339" y="973"/>
                    <a:pt x="360" y="879"/>
                  </a:cubicBezTo>
                  <a:cubicBezTo>
                    <a:pt x="382" y="786"/>
                    <a:pt x="446" y="725"/>
                    <a:pt x="557" y="725"/>
                  </a:cubicBezTo>
                  <a:cubicBezTo>
                    <a:pt x="563" y="725"/>
                    <a:pt x="569" y="725"/>
                    <a:pt x="576" y="726"/>
                  </a:cubicBezTo>
                  <a:cubicBezTo>
                    <a:pt x="520" y="889"/>
                    <a:pt x="467" y="1034"/>
                    <a:pt x="423" y="1179"/>
                  </a:cubicBezTo>
                  <a:cubicBezTo>
                    <a:pt x="330" y="1468"/>
                    <a:pt x="303" y="1763"/>
                    <a:pt x="345" y="2064"/>
                  </a:cubicBezTo>
                  <a:cubicBezTo>
                    <a:pt x="365" y="2198"/>
                    <a:pt x="408" y="2318"/>
                    <a:pt x="531" y="2398"/>
                  </a:cubicBezTo>
                  <a:cubicBezTo>
                    <a:pt x="744" y="2535"/>
                    <a:pt x="952" y="2681"/>
                    <a:pt x="1165" y="2819"/>
                  </a:cubicBezTo>
                  <a:cubicBezTo>
                    <a:pt x="1237" y="2866"/>
                    <a:pt x="1319" y="2904"/>
                    <a:pt x="1402" y="2928"/>
                  </a:cubicBezTo>
                  <a:cubicBezTo>
                    <a:pt x="1405" y="2930"/>
                    <a:pt x="1409" y="2930"/>
                    <a:pt x="1413" y="2930"/>
                  </a:cubicBezTo>
                  <a:cubicBezTo>
                    <a:pt x="1444" y="2930"/>
                    <a:pt x="1492" y="2900"/>
                    <a:pt x="1507" y="2875"/>
                  </a:cubicBezTo>
                  <a:cubicBezTo>
                    <a:pt x="1523" y="2845"/>
                    <a:pt x="1507" y="2794"/>
                    <a:pt x="1494" y="2753"/>
                  </a:cubicBezTo>
                  <a:cubicBezTo>
                    <a:pt x="1489" y="2736"/>
                    <a:pt x="1462" y="2723"/>
                    <a:pt x="1445" y="2710"/>
                  </a:cubicBezTo>
                  <a:cubicBezTo>
                    <a:pt x="1221" y="2550"/>
                    <a:pt x="998" y="2385"/>
                    <a:pt x="767" y="2233"/>
                  </a:cubicBezTo>
                  <a:cubicBezTo>
                    <a:pt x="663" y="2165"/>
                    <a:pt x="621" y="2082"/>
                    <a:pt x="605" y="1964"/>
                  </a:cubicBezTo>
                  <a:cubicBezTo>
                    <a:pt x="569" y="1682"/>
                    <a:pt x="648" y="1420"/>
                    <a:pt x="713" y="1148"/>
                  </a:cubicBezTo>
                  <a:cubicBezTo>
                    <a:pt x="765" y="924"/>
                    <a:pt x="897" y="837"/>
                    <a:pt x="1107" y="821"/>
                  </a:cubicBezTo>
                  <a:cubicBezTo>
                    <a:pt x="1163" y="817"/>
                    <a:pt x="1217" y="820"/>
                    <a:pt x="1273" y="810"/>
                  </a:cubicBezTo>
                  <a:cubicBezTo>
                    <a:pt x="1436" y="785"/>
                    <a:pt x="1600" y="759"/>
                    <a:pt x="1763" y="727"/>
                  </a:cubicBezTo>
                  <a:cubicBezTo>
                    <a:pt x="1815" y="716"/>
                    <a:pt x="1875" y="691"/>
                    <a:pt x="1906" y="654"/>
                  </a:cubicBezTo>
                  <a:cubicBezTo>
                    <a:pt x="1935" y="617"/>
                    <a:pt x="1950" y="546"/>
                    <a:pt x="1933" y="506"/>
                  </a:cubicBezTo>
                  <a:cubicBezTo>
                    <a:pt x="1917" y="467"/>
                    <a:pt x="1857" y="431"/>
                    <a:pt x="1810" y="419"/>
                  </a:cubicBezTo>
                  <a:cubicBezTo>
                    <a:pt x="1805" y="418"/>
                    <a:pt x="1799" y="417"/>
                    <a:pt x="1794" y="417"/>
                  </a:cubicBezTo>
                  <a:cubicBezTo>
                    <a:pt x="1761" y="417"/>
                    <a:pt x="1722" y="439"/>
                    <a:pt x="1688" y="452"/>
                  </a:cubicBezTo>
                  <a:cubicBezTo>
                    <a:pt x="1392" y="571"/>
                    <a:pt x="1075" y="535"/>
                    <a:pt x="752" y="593"/>
                  </a:cubicBezTo>
                  <a:cubicBezTo>
                    <a:pt x="832" y="387"/>
                    <a:pt x="998" y="369"/>
                    <a:pt x="1147" y="354"/>
                  </a:cubicBezTo>
                  <a:cubicBezTo>
                    <a:pt x="1475" y="321"/>
                    <a:pt x="1807" y="302"/>
                    <a:pt x="2138" y="285"/>
                  </a:cubicBezTo>
                  <a:cubicBezTo>
                    <a:pt x="2139" y="285"/>
                    <a:pt x="2141" y="285"/>
                    <a:pt x="2142" y="285"/>
                  </a:cubicBezTo>
                  <a:cubicBezTo>
                    <a:pt x="2181" y="285"/>
                    <a:pt x="2223" y="325"/>
                    <a:pt x="2269" y="347"/>
                  </a:cubicBezTo>
                  <a:cubicBezTo>
                    <a:pt x="2090" y="599"/>
                    <a:pt x="1925" y="829"/>
                    <a:pt x="1762" y="1058"/>
                  </a:cubicBezTo>
                  <a:cubicBezTo>
                    <a:pt x="1700" y="1048"/>
                    <a:pt x="1655" y="1048"/>
                    <a:pt x="1613" y="1037"/>
                  </a:cubicBezTo>
                  <a:cubicBezTo>
                    <a:pt x="1567" y="1023"/>
                    <a:pt x="1522" y="1018"/>
                    <a:pt x="1478" y="1018"/>
                  </a:cubicBezTo>
                  <a:cubicBezTo>
                    <a:pt x="1358" y="1018"/>
                    <a:pt x="1243" y="1061"/>
                    <a:pt x="1130" y="1109"/>
                  </a:cubicBezTo>
                  <a:cubicBezTo>
                    <a:pt x="977" y="1174"/>
                    <a:pt x="911" y="1286"/>
                    <a:pt x="935" y="1453"/>
                  </a:cubicBezTo>
                  <a:cubicBezTo>
                    <a:pt x="948" y="1550"/>
                    <a:pt x="984" y="1646"/>
                    <a:pt x="1024" y="1735"/>
                  </a:cubicBezTo>
                  <a:cubicBezTo>
                    <a:pt x="1068" y="1832"/>
                    <a:pt x="1150" y="1897"/>
                    <a:pt x="1256" y="1902"/>
                  </a:cubicBezTo>
                  <a:cubicBezTo>
                    <a:pt x="1487" y="1915"/>
                    <a:pt x="1718" y="1919"/>
                    <a:pt x="1950" y="1923"/>
                  </a:cubicBezTo>
                  <a:cubicBezTo>
                    <a:pt x="1969" y="1923"/>
                    <a:pt x="1995" y="1915"/>
                    <a:pt x="2009" y="1900"/>
                  </a:cubicBezTo>
                  <a:cubicBezTo>
                    <a:pt x="2031" y="1878"/>
                    <a:pt x="2061" y="1847"/>
                    <a:pt x="2058" y="1822"/>
                  </a:cubicBezTo>
                  <a:cubicBezTo>
                    <a:pt x="2053" y="1784"/>
                    <a:pt x="2032" y="1734"/>
                    <a:pt x="2002" y="1717"/>
                  </a:cubicBezTo>
                  <a:cubicBezTo>
                    <a:pt x="1957" y="1690"/>
                    <a:pt x="1896" y="1685"/>
                    <a:pt x="1843" y="1682"/>
                  </a:cubicBezTo>
                  <a:cubicBezTo>
                    <a:pt x="1711" y="1673"/>
                    <a:pt x="1577" y="1673"/>
                    <a:pt x="1445" y="1663"/>
                  </a:cubicBezTo>
                  <a:cubicBezTo>
                    <a:pt x="1248" y="1649"/>
                    <a:pt x="1231" y="1627"/>
                    <a:pt x="1220" y="1387"/>
                  </a:cubicBezTo>
                  <a:cubicBezTo>
                    <a:pt x="1297" y="1326"/>
                    <a:pt x="1381" y="1299"/>
                    <a:pt x="1471" y="1299"/>
                  </a:cubicBezTo>
                  <a:cubicBezTo>
                    <a:pt x="1519" y="1299"/>
                    <a:pt x="1570" y="1307"/>
                    <a:pt x="1622" y="1322"/>
                  </a:cubicBezTo>
                  <a:cubicBezTo>
                    <a:pt x="1656" y="1332"/>
                    <a:pt x="1690" y="1336"/>
                    <a:pt x="1722" y="1336"/>
                  </a:cubicBezTo>
                  <a:cubicBezTo>
                    <a:pt x="1846" y="1336"/>
                    <a:pt x="1949" y="1267"/>
                    <a:pt x="2029" y="1164"/>
                  </a:cubicBezTo>
                  <a:cubicBezTo>
                    <a:pt x="2090" y="1087"/>
                    <a:pt x="2135" y="996"/>
                    <a:pt x="2190" y="914"/>
                  </a:cubicBezTo>
                  <a:cubicBezTo>
                    <a:pt x="2255" y="813"/>
                    <a:pt x="2309" y="700"/>
                    <a:pt x="2457" y="625"/>
                  </a:cubicBezTo>
                  <a:cubicBezTo>
                    <a:pt x="2468" y="962"/>
                    <a:pt x="2754" y="1025"/>
                    <a:pt x="2985" y="1141"/>
                  </a:cubicBezTo>
                  <a:cubicBezTo>
                    <a:pt x="2955" y="1287"/>
                    <a:pt x="2928" y="1416"/>
                    <a:pt x="2897" y="1560"/>
                  </a:cubicBezTo>
                  <a:cubicBezTo>
                    <a:pt x="2588" y="1728"/>
                    <a:pt x="2586" y="1996"/>
                    <a:pt x="2689" y="2298"/>
                  </a:cubicBezTo>
                  <a:cubicBezTo>
                    <a:pt x="2721" y="2392"/>
                    <a:pt x="2742" y="2490"/>
                    <a:pt x="2753" y="2587"/>
                  </a:cubicBezTo>
                  <a:cubicBezTo>
                    <a:pt x="2757" y="2632"/>
                    <a:pt x="2719" y="2683"/>
                    <a:pt x="2698" y="2743"/>
                  </a:cubicBezTo>
                  <a:cubicBezTo>
                    <a:pt x="2617" y="2687"/>
                    <a:pt x="2554" y="2642"/>
                    <a:pt x="2489" y="2600"/>
                  </a:cubicBezTo>
                  <a:cubicBezTo>
                    <a:pt x="2424" y="2558"/>
                    <a:pt x="2362" y="2508"/>
                    <a:pt x="2291" y="2484"/>
                  </a:cubicBezTo>
                  <a:cubicBezTo>
                    <a:pt x="2281" y="2481"/>
                    <a:pt x="2269" y="2479"/>
                    <a:pt x="2256" y="2479"/>
                  </a:cubicBezTo>
                  <a:cubicBezTo>
                    <a:pt x="2218" y="2479"/>
                    <a:pt x="2173" y="2494"/>
                    <a:pt x="2145" y="2513"/>
                  </a:cubicBezTo>
                  <a:cubicBezTo>
                    <a:pt x="2096" y="2548"/>
                    <a:pt x="2106" y="2646"/>
                    <a:pt x="2160" y="2690"/>
                  </a:cubicBezTo>
                  <a:cubicBezTo>
                    <a:pt x="2269" y="2781"/>
                    <a:pt x="2385" y="2868"/>
                    <a:pt x="2499" y="2955"/>
                  </a:cubicBezTo>
                  <a:cubicBezTo>
                    <a:pt x="2570" y="3007"/>
                    <a:pt x="2637" y="3034"/>
                    <a:pt x="2700" y="3034"/>
                  </a:cubicBezTo>
                  <a:cubicBezTo>
                    <a:pt x="2783" y="3034"/>
                    <a:pt x="2859" y="2989"/>
                    <a:pt x="2929" y="2900"/>
                  </a:cubicBezTo>
                  <a:cubicBezTo>
                    <a:pt x="3014" y="2790"/>
                    <a:pt x="3058" y="2665"/>
                    <a:pt x="3030" y="2528"/>
                  </a:cubicBezTo>
                  <a:cubicBezTo>
                    <a:pt x="3010" y="2419"/>
                    <a:pt x="2971" y="2314"/>
                    <a:pt x="2948" y="2208"/>
                  </a:cubicBezTo>
                  <a:cubicBezTo>
                    <a:pt x="2928" y="2114"/>
                    <a:pt x="2919" y="2016"/>
                    <a:pt x="2904" y="1928"/>
                  </a:cubicBezTo>
                  <a:cubicBezTo>
                    <a:pt x="2978" y="1858"/>
                    <a:pt x="3039" y="1812"/>
                    <a:pt x="3088" y="1754"/>
                  </a:cubicBezTo>
                  <a:cubicBezTo>
                    <a:pt x="3129" y="1703"/>
                    <a:pt x="3160" y="1641"/>
                    <a:pt x="3179" y="1581"/>
                  </a:cubicBezTo>
                  <a:cubicBezTo>
                    <a:pt x="3210" y="1475"/>
                    <a:pt x="3230" y="1365"/>
                    <a:pt x="3247" y="1257"/>
                  </a:cubicBezTo>
                  <a:cubicBezTo>
                    <a:pt x="3283" y="1044"/>
                    <a:pt x="3225" y="899"/>
                    <a:pt x="3017" y="842"/>
                  </a:cubicBezTo>
                  <a:cubicBezTo>
                    <a:pt x="2810" y="784"/>
                    <a:pt x="2724" y="669"/>
                    <a:pt x="2711" y="470"/>
                  </a:cubicBezTo>
                  <a:cubicBezTo>
                    <a:pt x="2706" y="418"/>
                    <a:pt x="2685" y="367"/>
                    <a:pt x="2667" y="304"/>
                  </a:cubicBezTo>
                  <a:cubicBezTo>
                    <a:pt x="2709" y="289"/>
                    <a:pt x="2745" y="282"/>
                    <a:pt x="2777" y="282"/>
                  </a:cubicBezTo>
                  <a:cubicBezTo>
                    <a:pt x="2862" y="282"/>
                    <a:pt x="2919" y="327"/>
                    <a:pt x="2972" y="376"/>
                  </a:cubicBezTo>
                  <a:cubicBezTo>
                    <a:pt x="3087" y="481"/>
                    <a:pt x="3197" y="591"/>
                    <a:pt x="3311" y="694"/>
                  </a:cubicBezTo>
                  <a:cubicBezTo>
                    <a:pt x="3376" y="754"/>
                    <a:pt x="3452" y="808"/>
                    <a:pt x="3543" y="808"/>
                  </a:cubicBezTo>
                  <a:cubicBezTo>
                    <a:pt x="3555" y="808"/>
                    <a:pt x="3566" y="807"/>
                    <a:pt x="3578" y="805"/>
                  </a:cubicBezTo>
                  <a:cubicBezTo>
                    <a:pt x="3625" y="798"/>
                    <a:pt x="3682" y="763"/>
                    <a:pt x="3704" y="723"/>
                  </a:cubicBezTo>
                  <a:cubicBezTo>
                    <a:pt x="3736" y="669"/>
                    <a:pt x="3697" y="613"/>
                    <a:pt x="3642" y="593"/>
                  </a:cubicBezTo>
                  <a:cubicBezTo>
                    <a:pt x="3487" y="541"/>
                    <a:pt x="3385" y="426"/>
                    <a:pt x="3275" y="317"/>
                  </a:cubicBezTo>
                  <a:cubicBezTo>
                    <a:pt x="3220" y="263"/>
                    <a:pt x="3166" y="207"/>
                    <a:pt x="3110" y="152"/>
                  </a:cubicBezTo>
                  <a:cubicBezTo>
                    <a:pt x="3007" y="55"/>
                    <a:pt x="2887" y="1"/>
                    <a:pt x="2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6680875" y="294200"/>
              <a:ext cx="63225" cy="63700"/>
            </a:xfrm>
            <a:custGeom>
              <a:avLst/>
              <a:gdLst/>
              <a:ahLst/>
              <a:cxnLst/>
              <a:rect l="l" t="t" r="r" b="b"/>
              <a:pathLst>
                <a:path w="2529" h="2548" extrusionOk="0">
                  <a:moveTo>
                    <a:pt x="2189" y="1"/>
                  </a:moveTo>
                  <a:cubicBezTo>
                    <a:pt x="2131" y="1"/>
                    <a:pt x="2058" y="48"/>
                    <a:pt x="2056" y="96"/>
                  </a:cubicBezTo>
                  <a:cubicBezTo>
                    <a:pt x="2050" y="171"/>
                    <a:pt x="2044" y="252"/>
                    <a:pt x="2070" y="323"/>
                  </a:cubicBezTo>
                  <a:cubicBezTo>
                    <a:pt x="2106" y="426"/>
                    <a:pt x="2166" y="520"/>
                    <a:pt x="2215" y="614"/>
                  </a:cubicBezTo>
                  <a:cubicBezTo>
                    <a:pt x="2172" y="709"/>
                    <a:pt x="2137" y="802"/>
                    <a:pt x="2091" y="887"/>
                  </a:cubicBezTo>
                  <a:cubicBezTo>
                    <a:pt x="2059" y="940"/>
                    <a:pt x="2018" y="998"/>
                    <a:pt x="1968" y="1032"/>
                  </a:cubicBezTo>
                  <a:cubicBezTo>
                    <a:pt x="1712" y="1194"/>
                    <a:pt x="1668" y="1416"/>
                    <a:pt x="1751" y="1692"/>
                  </a:cubicBezTo>
                  <a:cubicBezTo>
                    <a:pt x="1795" y="1846"/>
                    <a:pt x="1866" y="1998"/>
                    <a:pt x="1861" y="2186"/>
                  </a:cubicBezTo>
                  <a:cubicBezTo>
                    <a:pt x="1754" y="2150"/>
                    <a:pt x="1665" y="2097"/>
                    <a:pt x="1574" y="2096"/>
                  </a:cubicBezTo>
                  <a:cubicBezTo>
                    <a:pt x="1573" y="2096"/>
                    <a:pt x="1571" y="2096"/>
                    <a:pt x="1569" y="2096"/>
                  </a:cubicBezTo>
                  <a:cubicBezTo>
                    <a:pt x="1467" y="2096"/>
                    <a:pt x="1366" y="2140"/>
                    <a:pt x="1268" y="2163"/>
                  </a:cubicBezTo>
                  <a:cubicBezTo>
                    <a:pt x="1230" y="2142"/>
                    <a:pt x="1195" y="2132"/>
                    <a:pt x="1169" y="2112"/>
                  </a:cubicBezTo>
                  <a:cubicBezTo>
                    <a:pt x="1078" y="2037"/>
                    <a:pt x="982" y="2003"/>
                    <a:pt x="883" y="2003"/>
                  </a:cubicBezTo>
                  <a:cubicBezTo>
                    <a:pt x="805" y="2003"/>
                    <a:pt x="726" y="2024"/>
                    <a:pt x="644" y="2063"/>
                  </a:cubicBezTo>
                  <a:cubicBezTo>
                    <a:pt x="553" y="2106"/>
                    <a:pt x="461" y="2141"/>
                    <a:pt x="352" y="2189"/>
                  </a:cubicBezTo>
                  <a:cubicBezTo>
                    <a:pt x="250" y="2138"/>
                    <a:pt x="194" y="2110"/>
                    <a:pt x="152" y="2110"/>
                  </a:cubicBezTo>
                  <a:cubicBezTo>
                    <a:pt x="100" y="2110"/>
                    <a:pt x="69" y="2152"/>
                    <a:pt x="1" y="2246"/>
                  </a:cubicBezTo>
                  <a:cubicBezTo>
                    <a:pt x="117" y="2404"/>
                    <a:pt x="181" y="2470"/>
                    <a:pt x="276" y="2470"/>
                  </a:cubicBezTo>
                  <a:cubicBezTo>
                    <a:pt x="330" y="2470"/>
                    <a:pt x="395" y="2448"/>
                    <a:pt x="487" y="2410"/>
                  </a:cubicBezTo>
                  <a:cubicBezTo>
                    <a:pt x="529" y="2394"/>
                    <a:pt x="568" y="2377"/>
                    <a:pt x="608" y="2356"/>
                  </a:cubicBezTo>
                  <a:cubicBezTo>
                    <a:pt x="692" y="2312"/>
                    <a:pt x="774" y="2284"/>
                    <a:pt x="855" y="2284"/>
                  </a:cubicBezTo>
                  <a:cubicBezTo>
                    <a:pt x="936" y="2284"/>
                    <a:pt x="1016" y="2312"/>
                    <a:pt x="1097" y="2379"/>
                  </a:cubicBezTo>
                  <a:cubicBezTo>
                    <a:pt x="1161" y="2432"/>
                    <a:pt x="1259" y="2466"/>
                    <a:pt x="1341" y="2468"/>
                  </a:cubicBezTo>
                  <a:cubicBezTo>
                    <a:pt x="1343" y="2468"/>
                    <a:pt x="1346" y="2468"/>
                    <a:pt x="1348" y="2468"/>
                  </a:cubicBezTo>
                  <a:cubicBezTo>
                    <a:pt x="1425" y="2468"/>
                    <a:pt x="1504" y="2416"/>
                    <a:pt x="1589" y="2387"/>
                  </a:cubicBezTo>
                  <a:cubicBezTo>
                    <a:pt x="1636" y="2410"/>
                    <a:pt x="1683" y="2437"/>
                    <a:pt x="1733" y="2459"/>
                  </a:cubicBezTo>
                  <a:cubicBezTo>
                    <a:pt x="1804" y="2489"/>
                    <a:pt x="1875" y="2528"/>
                    <a:pt x="1949" y="2543"/>
                  </a:cubicBezTo>
                  <a:cubicBezTo>
                    <a:pt x="1966" y="2546"/>
                    <a:pt x="1984" y="2548"/>
                    <a:pt x="2000" y="2548"/>
                  </a:cubicBezTo>
                  <a:cubicBezTo>
                    <a:pt x="2147" y="2548"/>
                    <a:pt x="2246" y="2420"/>
                    <a:pt x="2209" y="2262"/>
                  </a:cubicBezTo>
                  <a:cubicBezTo>
                    <a:pt x="2195" y="2197"/>
                    <a:pt x="2167" y="2135"/>
                    <a:pt x="2150" y="2073"/>
                  </a:cubicBezTo>
                  <a:cubicBezTo>
                    <a:pt x="2098" y="1894"/>
                    <a:pt x="2041" y="1714"/>
                    <a:pt x="1994" y="1532"/>
                  </a:cubicBezTo>
                  <a:cubicBezTo>
                    <a:pt x="1968" y="1425"/>
                    <a:pt x="1997" y="1324"/>
                    <a:pt x="2101" y="1280"/>
                  </a:cubicBezTo>
                  <a:cubicBezTo>
                    <a:pt x="2251" y="1220"/>
                    <a:pt x="2318" y="1107"/>
                    <a:pt x="2361" y="962"/>
                  </a:cubicBezTo>
                  <a:cubicBezTo>
                    <a:pt x="2380" y="901"/>
                    <a:pt x="2420" y="845"/>
                    <a:pt x="2455" y="790"/>
                  </a:cubicBezTo>
                  <a:cubicBezTo>
                    <a:pt x="2529" y="674"/>
                    <a:pt x="2522" y="563"/>
                    <a:pt x="2449" y="449"/>
                  </a:cubicBezTo>
                  <a:cubicBezTo>
                    <a:pt x="2377" y="337"/>
                    <a:pt x="2305" y="229"/>
                    <a:pt x="2303" y="86"/>
                  </a:cubicBezTo>
                  <a:cubicBezTo>
                    <a:pt x="2303" y="57"/>
                    <a:pt x="2251" y="16"/>
                    <a:pt x="2215" y="5"/>
                  </a:cubicBezTo>
                  <a:cubicBezTo>
                    <a:pt x="2207" y="2"/>
                    <a:pt x="2198" y="1"/>
                    <a:pt x="2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7"/>
          <p:cNvSpPr txBox="1">
            <a:spLocks noGrp="1"/>
          </p:cNvSpPr>
          <p:nvPr>
            <p:ph type="title"/>
          </p:nvPr>
        </p:nvSpPr>
        <p:spPr>
          <a:xfrm>
            <a:off x="754708" y="1844850"/>
            <a:ext cx="3979524"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Mobile </a:t>
            </a:r>
            <a:r>
              <a:rPr lang="en" i="1" dirty="0">
                <a:solidFill>
                  <a:schemeClr val="lt1"/>
                </a:solidFill>
              </a:rPr>
              <a:t>Responsive</a:t>
            </a:r>
            <a:endParaRPr i="1" dirty="0">
              <a:solidFill>
                <a:schemeClr val="lt1"/>
              </a:solidFill>
            </a:endParaRPr>
          </a:p>
        </p:txBody>
      </p:sp>
      <p:sp>
        <p:nvSpPr>
          <p:cNvPr id="1318" name="Google Shape;1318;p57"/>
          <p:cNvSpPr txBox="1">
            <a:spLocks noGrp="1"/>
          </p:cNvSpPr>
          <p:nvPr>
            <p:ph type="subTitle" idx="1"/>
          </p:nvPr>
        </p:nvSpPr>
        <p:spPr>
          <a:xfrm>
            <a:off x="754708" y="2420850"/>
            <a:ext cx="35853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App Which we have made has a Responsive User Interface Making a </a:t>
            </a:r>
            <a:endParaRPr dirty="0"/>
          </a:p>
        </p:txBody>
      </p:sp>
      <p:cxnSp>
        <p:nvCxnSpPr>
          <p:cNvPr id="1319" name="Google Shape;1319;p57"/>
          <p:cNvCxnSpPr/>
          <p:nvPr/>
        </p:nvCxnSpPr>
        <p:spPr>
          <a:xfrm>
            <a:off x="-11900" y="2178558"/>
            <a:ext cx="732300" cy="0"/>
          </a:xfrm>
          <a:prstGeom prst="straightConnector1">
            <a:avLst/>
          </a:prstGeom>
          <a:noFill/>
          <a:ln w="9525" cap="flat" cmpd="sng">
            <a:solidFill>
              <a:schemeClr val="dk1"/>
            </a:solidFill>
            <a:prstDash val="solid"/>
            <a:round/>
            <a:headEnd type="none" w="med" len="med"/>
            <a:tailEnd type="none" w="med" len="med"/>
          </a:ln>
        </p:spPr>
      </p:cxnSp>
      <p:pic>
        <p:nvPicPr>
          <p:cNvPr id="1320" name="Google Shape;1320;p57"/>
          <p:cNvPicPr preferRelativeResize="0"/>
          <p:nvPr/>
        </p:nvPicPr>
        <p:blipFill rotWithShape="1">
          <a:blip r:embed="rId3">
            <a:alphaModFix/>
          </a:blip>
          <a:srcRect l="64806" t="4170" r="5982" b="5373"/>
          <a:stretch/>
        </p:blipFill>
        <p:spPr>
          <a:xfrm>
            <a:off x="5616140" y="1007796"/>
            <a:ext cx="1771651" cy="3086100"/>
          </a:xfrm>
          <a:prstGeom prst="rect">
            <a:avLst/>
          </a:prstGeom>
          <a:noFill/>
          <a:ln>
            <a:noFill/>
          </a:ln>
        </p:spPr>
      </p:pic>
      <p:sp>
        <p:nvSpPr>
          <p:cNvPr id="1321" name="Google Shape;1321;p57"/>
          <p:cNvSpPr/>
          <p:nvPr/>
        </p:nvSpPr>
        <p:spPr>
          <a:xfrm rot="-279">
            <a:off x="5546539" y="685005"/>
            <a:ext cx="1908213" cy="3773484"/>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 Plan </a:t>
            </a:r>
            <a:endParaRPr dirty="0"/>
          </a:p>
        </p:txBody>
      </p:sp>
      <p:sp>
        <p:nvSpPr>
          <p:cNvPr id="1426" name="Google Shape;1426;p60"/>
          <p:cNvSpPr txBox="1"/>
          <p:nvPr/>
        </p:nvSpPr>
        <p:spPr>
          <a:xfrm flipH="1">
            <a:off x="720000" y="2867064"/>
            <a:ext cx="192437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i="1" dirty="0">
                <a:solidFill>
                  <a:schemeClr val="lt1"/>
                </a:solidFill>
                <a:latin typeface="Playfair Display SemiBold"/>
                <a:ea typeface="Playfair Display SemiBold"/>
                <a:cs typeface="Playfair Display SemiBold"/>
                <a:sym typeface="Playfair Display SemiBold"/>
              </a:rPr>
              <a:t>Creating Apk</a:t>
            </a:r>
            <a:endParaRPr sz="2400" i="1" dirty="0">
              <a:solidFill>
                <a:schemeClr val="lt1"/>
              </a:solidFill>
              <a:latin typeface="Playfair Display SemiBold"/>
              <a:ea typeface="Playfair Display SemiBold"/>
              <a:cs typeface="Playfair Display SemiBold"/>
              <a:sym typeface="Playfair Display SemiBold"/>
            </a:endParaRPr>
          </a:p>
        </p:txBody>
      </p:sp>
      <p:sp>
        <p:nvSpPr>
          <p:cNvPr id="1427" name="Google Shape;1427;p60"/>
          <p:cNvSpPr txBox="1"/>
          <p:nvPr/>
        </p:nvSpPr>
        <p:spPr>
          <a:xfrm flipH="1">
            <a:off x="815571" y="3251966"/>
            <a:ext cx="18288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Jost"/>
                <a:ea typeface="Jost"/>
                <a:cs typeface="Jost"/>
                <a:sym typeface="Jost"/>
              </a:rPr>
              <a:t>Creating an Application to be used</a:t>
            </a:r>
            <a:endParaRPr dirty="0">
              <a:solidFill>
                <a:schemeClr val="dk1"/>
              </a:solidFill>
              <a:latin typeface="Jost"/>
              <a:ea typeface="Jost"/>
              <a:cs typeface="Jost"/>
              <a:sym typeface="Jost"/>
            </a:endParaRPr>
          </a:p>
        </p:txBody>
      </p:sp>
      <p:sp>
        <p:nvSpPr>
          <p:cNvPr id="1428" name="Google Shape;1428;p60"/>
          <p:cNvSpPr txBox="1"/>
          <p:nvPr/>
        </p:nvSpPr>
        <p:spPr>
          <a:xfrm flipH="1">
            <a:off x="2708212" y="2867064"/>
            <a:ext cx="18288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i="1" dirty="0">
                <a:solidFill>
                  <a:schemeClr val="lt1"/>
                </a:solidFill>
                <a:latin typeface="Playfair Display SemiBold"/>
                <a:ea typeface="Playfair Display SemiBold"/>
                <a:cs typeface="Playfair Display SemiBold"/>
                <a:sym typeface="Playfair Display SemiBold"/>
              </a:rPr>
              <a:t>Beta App</a:t>
            </a:r>
            <a:endParaRPr sz="2400" i="1" dirty="0">
              <a:solidFill>
                <a:schemeClr val="lt1"/>
              </a:solidFill>
              <a:latin typeface="Playfair Display SemiBold"/>
              <a:ea typeface="Playfair Display SemiBold"/>
              <a:cs typeface="Playfair Display SemiBold"/>
              <a:sym typeface="Playfair Display SemiBold"/>
            </a:endParaRPr>
          </a:p>
        </p:txBody>
      </p:sp>
      <p:sp>
        <p:nvSpPr>
          <p:cNvPr id="1429" name="Google Shape;1429;p60"/>
          <p:cNvSpPr txBox="1"/>
          <p:nvPr/>
        </p:nvSpPr>
        <p:spPr>
          <a:xfrm flipH="1">
            <a:off x="2707162" y="3251966"/>
            <a:ext cx="18309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Jost"/>
                <a:ea typeface="Jost"/>
                <a:cs typeface="Jost"/>
                <a:sym typeface="Jost"/>
              </a:rPr>
              <a:t>Using the B</a:t>
            </a:r>
            <a:r>
              <a:rPr lang="en-IN" dirty="0">
                <a:solidFill>
                  <a:schemeClr val="dk1"/>
                </a:solidFill>
                <a:latin typeface="Jost"/>
                <a:ea typeface="Jost"/>
                <a:cs typeface="Jost"/>
                <a:sym typeface="Jost"/>
              </a:rPr>
              <a:t>eta App and Testing and Gaining Feedback</a:t>
            </a:r>
            <a:endParaRPr dirty="0">
              <a:solidFill>
                <a:schemeClr val="dk1"/>
              </a:solidFill>
              <a:latin typeface="Jost"/>
              <a:ea typeface="Jost"/>
              <a:cs typeface="Jost"/>
              <a:sym typeface="Jost"/>
            </a:endParaRPr>
          </a:p>
        </p:txBody>
      </p:sp>
      <p:sp>
        <p:nvSpPr>
          <p:cNvPr id="1430" name="Google Shape;1430;p60"/>
          <p:cNvSpPr txBox="1"/>
          <p:nvPr/>
        </p:nvSpPr>
        <p:spPr>
          <a:xfrm flipH="1">
            <a:off x="4606463" y="2867064"/>
            <a:ext cx="18288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i="1" dirty="0">
                <a:solidFill>
                  <a:schemeClr val="lt1"/>
                </a:solidFill>
                <a:latin typeface="Playfair Display SemiBold"/>
                <a:ea typeface="Playfair Display SemiBold"/>
                <a:cs typeface="Playfair Display SemiBold"/>
                <a:sym typeface="Playfair Display SemiBold"/>
              </a:rPr>
              <a:t>Launch App</a:t>
            </a:r>
            <a:endParaRPr sz="2400" i="1" dirty="0">
              <a:solidFill>
                <a:schemeClr val="lt1"/>
              </a:solidFill>
              <a:latin typeface="Playfair Display SemiBold"/>
              <a:ea typeface="Playfair Display SemiBold"/>
              <a:cs typeface="Playfair Display SemiBold"/>
              <a:sym typeface="Playfair Display SemiBold"/>
            </a:endParaRPr>
          </a:p>
        </p:txBody>
      </p:sp>
      <p:sp>
        <p:nvSpPr>
          <p:cNvPr id="1431" name="Google Shape;1431;p60"/>
          <p:cNvSpPr txBox="1"/>
          <p:nvPr/>
        </p:nvSpPr>
        <p:spPr>
          <a:xfrm flipH="1">
            <a:off x="4606463" y="3251966"/>
            <a:ext cx="18288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Jost"/>
                <a:ea typeface="Jost"/>
                <a:cs typeface="Jost"/>
                <a:sym typeface="Jost"/>
              </a:rPr>
              <a:t>Launching Our app on Playstore and App Store </a:t>
            </a:r>
            <a:endParaRPr dirty="0">
              <a:solidFill>
                <a:schemeClr val="dk1"/>
              </a:solidFill>
              <a:latin typeface="Jost"/>
              <a:ea typeface="Jost"/>
              <a:cs typeface="Jost"/>
              <a:sym typeface="Jost"/>
            </a:endParaRPr>
          </a:p>
        </p:txBody>
      </p:sp>
      <p:sp>
        <p:nvSpPr>
          <p:cNvPr id="1432" name="Google Shape;1432;p60"/>
          <p:cNvSpPr txBox="1"/>
          <p:nvPr/>
        </p:nvSpPr>
        <p:spPr>
          <a:xfrm flipH="1">
            <a:off x="6499617" y="2867064"/>
            <a:ext cx="18288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i="1" dirty="0">
                <a:solidFill>
                  <a:schemeClr val="lt1"/>
                </a:solidFill>
                <a:latin typeface="Playfair Display SemiBold"/>
                <a:ea typeface="Playfair Display SemiBold"/>
                <a:cs typeface="Playfair Display SemiBold"/>
                <a:sym typeface="Playfair Display SemiBold"/>
              </a:rPr>
              <a:t>Channel</a:t>
            </a:r>
            <a:endParaRPr sz="2400" i="1" dirty="0">
              <a:solidFill>
                <a:schemeClr val="lt1"/>
              </a:solidFill>
              <a:latin typeface="Playfair Display SemiBold"/>
              <a:ea typeface="Playfair Display SemiBold"/>
              <a:cs typeface="Playfair Display SemiBold"/>
              <a:sym typeface="Playfair Display SemiBold"/>
            </a:endParaRPr>
          </a:p>
        </p:txBody>
      </p:sp>
      <p:sp>
        <p:nvSpPr>
          <p:cNvPr id="1433" name="Google Shape;1433;p60"/>
          <p:cNvSpPr txBox="1"/>
          <p:nvPr/>
        </p:nvSpPr>
        <p:spPr>
          <a:xfrm flipH="1">
            <a:off x="6499617" y="3251966"/>
            <a:ext cx="18288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Jost"/>
                <a:ea typeface="Jost"/>
                <a:cs typeface="Jost"/>
                <a:sym typeface="Jost"/>
              </a:rPr>
              <a:t>Channel Tells us about event and Festivals</a:t>
            </a:r>
            <a:endParaRPr dirty="0">
              <a:solidFill>
                <a:schemeClr val="dk1"/>
              </a:solidFill>
              <a:latin typeface="Jost"/>
              <a:ea typeface="Jost"/>
              <a:cs typeface="Jost"/>
              <a:sym typeface="Jost"/>
            </a:endParaRPr>
          </a:p>
        </p:txBody>
      </p:sp>
      <p:cxnSp>
        <p:nvCxnSpPr>
          <p:cNvPr id="1434" name="Google Shape;1434;p60"/>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1435" name="Google Shape;1435;p60"/>
          <p:cNvSpPr/>
          <p:nvPr/>
        </p:nvSpPr>
        <p:spPr>
          <a:xfrm>
            <a:off x="1408117" y="1868374"/>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0"/>
          <p:cNvSpPr txBox="1"/>
          <p:nvPr/>
        </p:nvSpPr>
        <p:spPr>
          <a:xfrm>
            <a:off x="1360866" y="1981908"/>
            <a:ext cx="734700" cy="3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01</a:t>
            </a:r>
            <a:endParaRPr sz="3000">
              <a:solidFill>
                <a:srgbClr val="2C2C2C"/>
              </a:solidFill>
              <a:latin typeface="Playfair Display SemiBold"/>
              <a:ea typeface="Playfair Display SemiBold"/>
              <a:cs typeface="Playfair Display SemiBold"/>
              <a:sym typeface="Playfair Display SemiBold"/>
            </a:endParaRPr>
          </a:p>
        </p:txBody>
      </p:sp>
      <p:sp>
        <p:nvSpPr>
          <p:cNvPr id="1437" name="Google Shape;1437;p60"/>
          <p:cNvSpPr/>
          <p:nvPr/>
        </p:nvSpPr>
        <p:spPr>
          <a:xfrm>
            <a:off x="3300925" y="1868374"/>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0"/>
          <p:cNvSpPr txBox="1"/>
          <p:nvPr/>
        </p:nvSpPr>
        <p:spPr>
          <a:xfrm>
            <a:off x="3253674" y="1981908"/>
            <a:ext cx="734700" cy="3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02</a:t>
            </a:r>
            <a:endParaRPr sz="3000">
              <a:solidFill>
                <a:srgbClr val="2C2C2C"/>
              </a:solidFill>
              <a:latin typeface="Playfair Display SemiBold"/>
              <a:ea typeface="Playfair Display SemiBold"/>
              <a:cs typeface="Playfair Display SemiBold"/>
              <a:sym typeface="Playfair Display SemiBold"/>
            </a:endParaRPr>
          </a:p>
        </p:txBody>
      </p:sp>
      <p:sp>
        <p:nvSpPr>
          <p:cNvPr id="1439" name="Google Shape;1439;p60"/>
          <p:cNvSpPr/>
          <p:nvPr/>
        </p:nvSpPr>
        <p:spPr>
          <a:xfrm>
            <a:off x="5202877" y="1868374"/>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0"/>
          <p:cNvSpPr txBox="1"/>
          <p:nvPr/>
        </p:nvSpPr>
        <p:spPr>
          <a:xfrm>
            <a:off x="5155626" y="1981908"/>
            <a:ext cx="734700" cy="3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03</a:t>
            </a:r>
            <a:endParaRPr sz="3000">
              <a:solidFill>
                <a:srgbClr val="2C2C2C"/>
              </a:solidFill>
              <a:latin typeface="Playfair Display SemiBold"/>
              <a:ea typeface="Playfair Display SemiBold"/>
              <a:cs typeface="Playfair Display SemiBold"/>
              <a:sym typeface="Playfair Display SemiBold"/>
            </a:endParaRPr>
          </a:p>
        </p:txBody>
      </p:sp>
      <p:sp>
        <p:nvSpPr>
          <p:cNvPr id="1441" name="Google Shape;1441;p60"/>
          <p:cNvSpPr/>
          <p:nvPr/>
        </p:nvSpPr>
        <p:spPr>
          <a:xfrm>
            <a:off x="7095685" y="1868374"/>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0"/>
          <p:cNvSpPr txBox="1"/>
          <p:nvPr/>
        </p:nvSpPr>
        <p:spPr>
          <a:xfrm>
            <a:off x="7048434" y="1981908"/>
            <a:ext cx="734700" cy="3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04</a:t>
            </a:r>
            <a:endParaRPr sz="3000">
              <a:solidFill>
                <a:srgbClr val="2C2C2C"/>
              </a:solidFill>
              <a:latin typeface="Playfair Display SemiBold"/>
              <a:ea typeface="Playfair Display SemiBold"/>
              <a:cs typeface="Playfair Display SemiBold"/>
              <a:sym typeface="Playfair Display SemiBold"/>
            </a:endParaRPr>
          </a:p>
        </p:txBody>
      </p:sp>
      <p:cxnSp>
        <p:nvCxnSpPr>
          <p:cNvPr id="1443" name="Google Shape;1443;p60"/>
          <p:cNvCxnSpPr>
            <a:stCxn id="1435" idx="6"/>
            <a:endCxn id="1437" idx="2"/>
          </p:cNvCxnSpPr>
          <p:nvPr/>
        </p:nvCxnSpPr>
        <p:spPr>
          <a:xfrm>
            <a:off x="2048317" y="2188474"/>
            <a:ext cx="1252500" cy="0"/>
          </a:xfrm>
          <a:prstGeom prst="straightConnector1">
            <a:avLst/>
          </a:prstGeom>
          <a:noFill/>
          <a:ln w="9525" cap="flat" cmpd="sng">
            <a:solidFill>
              <a:schemeClr val="dk1"/>
            </a:solidFill>
            <a:prstDash val="solid"/>
            <a:round/>
            <a:headEnd type="none" w="med" len="med"/>
            <a:tailEnd type="none" w="med" len="med"/>
          </a:ln>
        </p:spPr>
      </p:cxnSp>
      <p:cxnSp>
        <p:nvCxnSpPr>
          <p:cNvPr id="1444" name="Google Shape;1444;p60"/>
          <p:cNvCxnSpPr>
            <a:stCxn id="1437" idx="6"/>
            <a:endCxn id="1439" idx="2"/>
          </p:cNvCxnSpPr>
          <p:nvPr/>
        </p:nvCxnSpPr>
        <p:spPr>
          <a:xfrm>
            <a:off x="3941125" y="2188474"/>
            <a:ext cx="1261800" cy="0"/>
          </a:xfrm>
          <a:prstGeom prst="straightConnector1">
            <a:avLst/>
          </a:prstGeom>
          <a:noFill/>
          <a:ln w="9525" cap="flat" cmpd="sng">
            <a:solidFill>
              <a:schemeClr val="dk1"/>
            </a:solidFill>
            <a:prstDash val="solid"/>
            <a:round/>
            <a:headEnd type="none" w="med" len="med"/>
            <a:tailEnd type="none" w="med" len="med"/>
          </a:ln>
        </p:spPr>
      </p:cxnSp>
      <p:cxnSp>
        <p:nvCxnSpPr>
          <p:cNvPr id="1445" name="Google Shape;1445;p60"/>
          <p:cNvCxnSpPr>
            <a:stCxn id="1439" idx="6"/>
            <a:endCxn id="1441" idx="2"/>
          </p:cNvCxnSpPr>
          <p:nvPr/>
        </p:nvCxnSpPr>
        <p:spPr>
          <a:xfrm>
            <a:off x="5843077" y="2188474"/>
            <a:ext cx="1252500" cy="0"/>
          </a:xfrm>
          <a:prstGeom prst="straightConnector1">
            <a:avLst/>
          </a:prstGeom>
          <a:noFill/>
          <a:ln w="9525" cap="flat" cmpd="sng">
            <a:solidFill>
              <a:schemeClr val="dk1"/>
            </a:solidFill>
            <a:prstDash val="solid"/>
            <a:round/>
            <a:headEnd type="none" w="med" len="med"/>
            <a:tailEnd type="none" w="med" len="med"/>
          </a:ln>
        </p:spPr>
      </p:cxnSp>
      <p:cxnSp>
        <p:nvCxnSpPr>
          <p:cNvPr id="1446" name="Google Shape;1446;p60"/>
          <p:cNvCxnSpPr>
            <a:stCxn id="1435" idx="4"/>
          </p:cNvCxnSpPr>
          <p:nvPr/>
        </p:nvCxnSpPr>
        <p:spPr>
          <a:xfrm>
            <a:off x="1728217" y="2508574"/>
            <a:ext cx="0" cy="243300"/>
          </a:xfrm>
          <a:prstGeom prst="straightConnector1">
            <a:avLst/>
          </a:prstGeom>
          <a:noFill/>
          <a:ln w="9525" cap="flat" cmpd="sng">
            <a:solidFill>
              <a:schemeClr val="dk1"/>
            </a:solidFill>
            <a:prstDash val="solid"/>
            <a:round/>
            <a:headEnd type="none" w="med" len="med"/>
            <a:tailEnd type="triangle" w="med" len="med"/>
          </a:ln>
        </p:spPr>
      </p:cxnSp>
      <p:cxnSp>
        <p:nvCxnSpPr>
          <p:cNvPr id="1447" name="Google Shape;1447;p60"/>
          <p:cNvCxnSpPr>
            <a:stCxn id="1437" idx="4"/>
          </p:cNvCxnSpPr>
          <p:nvPr/>
        </p:nvCxnSpPr>
        <p:spPr>
          <a:xfrm>
            <a:off x="3621025" y="2508574"/>
            <a:ext cx="0" cy="235800"/>
          </a:xfrm>
          <a:prstGeom prst="straightConnector1">
            <a:avLst/>
          </a:prstGeom>
          <a:noFill/>
          <a:ln w="9525" cap="flat" cmpd="sng">
            <a:solidFill>
              <a:schemeClr val="dk1"/>
            </a:solidFill>
            <a:prstDash val="solid"/>
            <a:round/>
            <a:headEnd type="none" w="med" len="med"/>
            <a:tailEnd type="triangle" w="med" len="med"/>
          </a:ln>
        </p:spPr>
      </p:cxnSp>
      <p:cxnSp>
        <p:nvCxnSpPr>
          <p:cNvPr id="1448" name="Google Shape;1448;p60"/>
          <p:cNvCxnSpPr>
            <a:stCxn id="1439" idx="4"/>
          </p:cNvCxnSpPr>
          <p:nvPr/>
        </p:nvCxnSpPr>
        <p:spPr>
          <a:xfrm>
            <a:off x="5522977" y="2508574"/>
            <a:ext cx="0" cy="235800"/>
          </a:xfrm>
          <a:prstGeom prst="straightConnector1">
            <a:avLst/>
          </a:prstGeom>
          <a:noFill/>
          <a:ln w="9525" cap="flat" cmpd="sng">
            <a:solidFill>
              <a:schemeClr val="dk1"/>
            </a:solidFill>
            <a:prstDash val="solid"/>
            <a:round/>
            <a:headEnd type="none" w="med" len="med"/>
            <a:tailEnd type="triangle" w="med" len="med"/>
          </a:ln>
        </p:spPr>
      </p:cxnSp>
      <p:cxnSp>
        <p:nvCxnSpPr>
          <p:cNvPr id="1449" name="Google Shape;1449;p60"/>
          <p:cNvCxnSpPr>
            <a:stCxn id="1441" idx="4"/>
          </p:cNvCxnSpPr>
          <p:nvPr/>
        </p:nvCxnSpPr>
        <p:spPr>
          <a:xfrm>
            <a:off x="7415785" y="2508574"/>
            <a:ext cx="0" cy="2322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subTitle" idx="1"/>
          </p:nvPr>
        </p:nvSpPr>
        <p:spPr>
          <a:xfrm>
            <a:off x="965662" y="1613784"/>
            <a:ext cx="5385132"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a:t>
            </a:r>
            <a:r>
              <a:rPr lang="en-US" dirty="0" err="1"/>
              <a:t>ven</a:t>
            </a:r>
            <a:r>
              <a:rPr lang="en-US" dirty="0"/>
              <a:t> a small act done with proper planning and forethought can yield great results</a:t>
            </a:r>
            <a:r>
              <a:rPr lang="en" dirty="0"/>
              <a:t>.”</a:t>
            </a:r>
            <a:endParaRPr dirty="0"/>
          </a:p>
        </p:txBody>
      </p:sp>
      <p:sp>
        <p:nvSpPr>
          <p:cNvPr id="1107" name="Google Shape;1107;p49"/>
          <p:cNvSpPr txBox="1">
            <a:spLocks noGrp="1"/>
          </p:cNvSpPr>
          <p:nvPr>
            <p:ph type="title"/>
          </p:nvPr>
        </p:nvSpPr>
        <p:spPr>
          <a:xfrm>
            <a:off x="1029957" y="3311332"/>
            <a:ext cx="56967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—Lord Krishna in </a:t>
            </a:r>
            <a:r>
              <a:rPr lang="en" i="1" dirty="0">
                <a:solidFill>
                  <a:schemeClr val="lt1"/>
                </a:solidFill>
              </a:rPr>
              <a:t>Mahabharta</a:t>
            </a:r>
            <a:endParaRPr i="1" dirty="0">
              <a:solidFill>
                <a:schemeClr val="lt1"/>
              </a:solidFill>
            </a:endParaRPr>
          </a:p>
        </p:txBody>
      </p:sp>
      <p:pic>
        <p:nvPicPr>
          <p:cNvPr id="3" name="Picture 2">
            <a:extLst>
              <a:ext uri="{FF2B5EF4-FFF2-40B4-BE49-F238E27FC236}">
                <a16:creationId xmlns:a16="http://schemas.microsoft.com/office/drawing/2014/main" id="{F85C5BA3-7331-93BD-852A-DDCDCD7634B7}"/>
              </a:ext>
            </a:extLst>
          </p:cNvPr>
          <p:cNvPicPr>
            <a:picLocks noChangeAspect="1"/>
          </p:cNvPicPr>
          <p:nvPr/>
        </p:nvPicPr>
        <p:blipFill>
          <a:blip r:embed="rId3"/>
          <a:stretch>
            <a:fillRect/>
          </a:stretch>
        </p:blipFill>
        <p:spPr>
          <a:xfrm rot="2654306">
            <a:off x="5977505" y="-393505"/>
            <a:ext cx="3041131" cy="37873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64"/>
          <p:cNvSpPr/>
          <p:nvPr/>
        </p:nvSpPr>
        <p:spPr>
          <a:xfrm>
            <a:off x="5271739" y="825023"/>
            <a:ext cx="1251300" cy="125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txBox="1">
            <a:spLocks noGrp="1"/>
          </p:cNvSpPr>
          <p:nvPr>
            <p:ph type="title"/>
          </p:nvPr>
        </p:nvSpPr>
        <p:spPr>
          <a:xfrm>
            <a:off x="3646489" y="2347575"/>
            <a:ext cx="4501800" cy="14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a:t>
            </a:r>
            <a:r>
              <a:rPr lang="en" dirty="0"/>
              <a:t>ocial/Public </a:t>
            </a:r>
            <a:r>
              <a:rPr lang="en" i="1" dirty="0">
                <a:solidFill>
                  <a:schemeClr val="lt1"/>
                </a:solidFill>
              </a:rPr>
              <a:t>Initiatives</a:t>
            </a:r>
            <a:endParaRPr i="1" dirty="0">
              <a:solidFill>
                <a:schemeClr val="lt1"/>
              </a:solidFill>
            </a:endParaRPr>
          </a:p>
        </p:txBody>
      </p:sp>
      <p:sp>
        <p:nvSpPr>
          <p:cNvPr id="1556" name="Google Shape;1556;p64"/>
          <p:cNvSpPr txBox="1">
            <a:spLocks noGrp="1"/>
          </p:cNvSpPr>
          <p:nvPr>
            <p:ph type="title" idx="2"/>
          </p:nvPr>
        </p:nvSpPr>
        <p:spPr>
          <a:xfrm>
            <a:off x="5299639" y="953577"/>
            <a:ext cx="1195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57" name="Google Shape;1557;p64"/>
          <p:cNvSpPr txBox="1">
            <a:spLocks noGrp="1"/>
          </p:cNvSpPr>
          <p:nvPr>
            <p:ph type="subTitle" idx="1"/>
          </p:nvPr>
        </p:nvSpPr>
        <p:spPr>
          <a:xfrm>
            <a:off x="3647989" y="3952777"/>
            <a:ext cx="449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purpose of the event</a:t>
            </a:r>
          </a:p>
        </p:txBody>
      </p:sp>
      <p:cxnSp>
        <p:nvCxnSpPr>
          <p:cNvPr id="1558" name="Google Shape;1558;p64"/>
          <p:cNvCxnSpPr/>
          <p:nvPr/>
        </p:nvCxnSpPr>
        <p:spPr>
          <a:xfrm>
            <a:off x="8148294" y="2768424"/>
            <a:ext cx="1095300" cy="0"/>
          </a:xfrm>
          <a:prstGeom prst="straightConnector1">
            <a:avLst/>
          </a:prstGeom>
          <a:noFill/>
          <a:ln w="9525" cap="flat" cmpd="sng">
            <a:solidFill>
              <a:schemeClr val="dk1"/>
            </a:solidFill>
            <a:prstDash val="solid"/>
            <a:round/>
            <a:headEnd type="none" w="med" len="med"/>
            <a:tailEnd type="none" w="med" len="med"/>
          </a:ln>
        </p:spPr>
      </p:cxnSp>
      <p:sp>
        <p:nvSpPr>
          <p:cNvPr id="1559" name="Google Shape;1559;p64"/>
          <p:cNvSpPr/>
          <p:nvPr/>
        </p:nvSpPr>
        <p:spPr>
          <a:xfrm rot="-5400000">
            <a:off x="6800741" y="-786650"/>
            <a:ext cx="3126769" cy="2894086"/>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64"/>
          <p:cNvGrpSpPr/>
          <p:nvPr/>
        </p:nvGrpSpPr>
        <p:grpSpPr>
          <a:xfrm>
            <a:off x="523839" y="1218033"/>
            <a:ext cx="3159850" cy="3100795"/>
            <a:chOff x="523839" y="1218033"/>
            <a:chExt cx="3159850" cy="3100795"/>
          </a:xfrm>
        </p:grpSpPr>
        <p:sp>
          <p:nvSpPr>
            <p:cNvPr id="1561" name="Google Shape;1561;p64"/>
            <p:cNvSpPr/>
            <p:nvPr/>
          </p:nvSpPr>
          <p:spPr>
            <a:xfrm>
              <a:off x="3217469" y="3797027"/>
              <a:ext cx="17026" cy="440229"/>
            </a:xfrm>
            <a:custGeom>
              <a:avLst/>
              <a:gdLst/>
              <a:ahLst/>
              <a:cxnLst/>
              <a:rect l="l" t="t" r="r" b="b"/>
              <a:pathLst>
                <a:path w="1004" h="25959" extrusionOk="0">
                  <a:moveTo>
                    <a:pt x="1" y="0"/>
                  </a:moveTo>
                  <a:lnTo>
                    <a:pt x="1" y="25958"/>
                  </a:lnTo>
                  <a:lnTo>
                    <a:pt x="1004" y="25958"/>
                  </a:lnTo>
                  <a:lnTo>
                    <a:pt x="1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944430" y="2981115"/>
              <a:ext cx="199501" cy="57218"/>
            </a:xfrm>
            <a:custGeom>
              <a:avLst/>
              <a:gdLst/>
              <a:ahLst/>
              <a:cxnLst/>
              <a:rect l="l" t="t" r="r" b="b"/>
              <a:pathLst>
                <a:path w="11764" h="3374" extrusionOk="0">
                  <a:moveTo>
                    <a:pt x="1" y="0"/>
                  </a:moveTo>
                  <a:lnTo>
                    <a:pt x="1" y="3374"/>
                  </a:lnTo>
                  <a:lnTo>
                    <a:pt x="11764" y="3374"/>
                  </a:lnTo>
                  <a:lnTo>
                    <a:pt x="1176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2993239" y="1218033"/>
              <a:ext cx="149507" cy="265996"/>
            </a:xfrm>
            <a:custGeom>
              <a:avLst/>
              <a:gdLst/>
              <a:ahLst/>
              <a:cxnLst/>
              <a:rect l="l" t="t" r="r" b="b"/>
              <a:pathLst>
                <a:path w="8816" h="15685" extrusionOk="0">
                  <a:moveTo>
                    <a:pt x="6646" y="3819"/>
                  </a:moveTo>
                  <a:cubicBezTo>
                    <a:pt x="7073" y="3819"/>
                    <a:pt x="7494" y="3918"/>
                    <a:pt x="7873" y="4134"/>
                  </a:cubicBezTo>
                  <a:cubicBezTo>
                    <a:pt x="8481" y="4469"/>
                    <a:pt x="8724" y="5198"/>
                    <a:pt x="8481" y="5837"/>
                  </a:cubicBezTo>
                  <a:cubicBezTo>
                    <a:pt x="8200" y="6297"/>
                    <a:pt x="7702" y="6564"/>
                    <a:pt x="7189" y="6564"/>
                  </a:cubicBezTo>
                  <a:cubicBezTo>
                    <a:pt x="7093" y="6564"/>
                    <a:pt x="6996" y="6555"/>
                    <a:pt x="6901" y="6536"/>
                  </a:cubicBezTo>
                  <a:cubicBezTo>
                    <a:pt x="6323" y="6414"/>
                    <a:pt x="5806" y="6049"/>
                    <a:pt x="5533" y="5533"/>
                  </a:cubicBezTo>
                  <a:cubicBezTo>
                    <a:pt x="5300" y="5118"/>
                    <a:pt x="5155" y="4682"/>
                    <a:pt x="5117" y="4243"/>
                  </a:cubicBezTo>
                  <a:lnTo>
                    <a:pt x="5117" y="4243"/>
                  </a:lnTo>
                  <a:cubicBezTo>
                    <a:pt x="5326" y="4126"/>
                    <a:pt x="5546" y="4029"/>
                    <a:pt x="5776" y="3952"/>
                  </a:cubicBezTo>
                  <a:cubicBezTo>
                    <a:pt x="6060" y="3866"/>
                    <a:pt x="6354" y="3819"/>
                    <a:pt x="6646" y="3819"/>
                  </a:cubicBezTo>
                  <a:close/>
                  <a:moveTo>
                    <a:pt x="5465" y="8683"/>
                  </a:moveTo>
                  <a:cubicBezTo>
                    <a:pt x="5780" y="8683"/>
                    <a:pt x="6082" y="8722"/>
                    <a:pt x="6384" y="8815"/>
                  </a:cubicBezTo>
                  <a:cubicBezTo>
                    <a:pt x="6779" y="8906"/>
                    <a:pt x="7144" y="9119"/>
                    <a:pt x="7417" y="9423"/>
                  </a:cubicBezTo>
                  <a:cubicBezTo>
                    <a:pt x="7539" y="9575"/>
                    <a:pt x="7630" y="9758"/>
                    <a:pt x="7660" y="9940"/>
                  </a:cubicBezTo>
                  <a:cubicBezTo>
                    <a:pt x="7691" y="10153"/>
                    <a:pt x="7630" y="10335"/>
                    <a:pt x="7508" y="10487"/>
                  </a:cubicBezTo>
                  <a:cubicBezTo>
                    <a:pt x="7249" y="10720"/>
                    <a:pt x="6924" y="10865"/>
                    <a:pt x="6570" y="10865"/>
                  </a:cubicBezTo>
                  <a:cubicBezTo>
                    <a:pt x="6509" y="10865"/>
                    <a:pt x="6447" y="10861"/>
                    <a:pt x="6384" y="10852"/>
                  </a:cubicBezTo>
                  <a:cubicBezTo>
                    <a:pt x="5266" y="10692"/>
                    <a:pt x="4318" y="10034"/>
                    <a:pt x="3765" y="9110"/>
                  </a:cubicBezTo>
                  <a:lnTo>
                    <a:pt x="3765" y="9110"/>
                  </a:lnTo>
                  <a:cubicBezTo>
                    <a:pt x="4197" y="8875"/>
                    <a:pt x="4676" y="8732"/>
                    <a:pt x="5168" y="8694"/>
                  </a:cubicBezTo>
                  <a:cubicBezTo>
                    <a:pt x="5268" y="8687"/>
                    <a:pt x="5367" y="8683"/>
                    <a:pt x="5465" y="8683"/>
                  </a:cubicBezTo>
                  <a:close/>
                  <a:moveTo>
                    <a:pt x="3044" y="12600"/>
                  </a:moveTo>
                  <a:cubicBezTo>
                    <a:pt x="3283" y="12600"/>
                    <a:pt x="3527" y="12615"/>
                    <a:pt x="3770" y="12645"/>
                  </a:cubicBezTo>
                  <a:cubicBezTo>
                    <a:pt x="4317" y="12706"/>
                    <a:pt x="4803" y="12919"/>
                    <a:pt x="5259" y="13223"/>
                  </a:cubicBezTo>
                  <a:cubicBezTo>
                    <a:pt x="5472" y="13405"/>
                    <a:pt x="5624" y="13648"/>
                    <a:pt x="5715" y="13922"/>
                  </a:cubicBezTo>
                  <a:cubicBezTo>
                    <a:pt x="5806" y="14195"/>
                    <a:pt x="5776" y="14499"/>
                    <a:pt x="5654" y="14773"/>
                  </a:cubicBezTo>
                  <a:cubicBezTo>
                    <a:pt x="5502" y="15016"/>
                    <a:pt x="5229" y="15198"/>
                    <a:pt x="4925" y="15229"/>
                  </a:cubicBezTo>
                  <a:cubicBezTo>
                    <a:pt x="4857" y="15236"/>
                    <a:pt x="4787" y="15239"/>
                    <a:pt x="4716" y="15239"/>
                  </a:cubicBezTo>
                  <a:cubicBezTo>
                    <a:pt x="4472" y="15239"/>
                    <a:pt x="4218" y="15195"/>
                    <a:pt x="3983" y="15077"/>
                  </a:cubicBezTo>
                  <a:cubicBezTo>
                    <a:pt x="2996" y="14595"/>
                    <a:pt x="2322" y="13698"/>
                    <a:pt x="2115" y="12673"/>
                  </a:cubicBezTo>
                  <a:lnTo>
                    <a:pt x="2115" y="12673"/>
                  </a:lnTo>
                  <a:cubicBezTo>
                    <a:pt x="2190" y="12660"/>
                    <a:pt x="2265" y="12651"/>
                    <a:pt x="2341" y="12645"/>
                  </a:cubicBezTo>
                  <a:cubicBezTo>
                    <a:pt x="2569" y="12615"/>
                    <a:pt x="2805" y="12600"/>
                    <a:pt x="3044" y="12600"/>
                  </a:cubicBezTo>
                  <a:close/>
                  <a:moveTo>
                    <a:pt x="8542" y="1"/>
                  </a:moveTo>
                  <a:cubicBezTo>
                    <a:pt x="8360" y="1"/>
                    <a:pt x="8208" y="31"/>
                    <a:pt x="8025" y="61"/>
                  </a:cubicBezTo>
                  <a:cubicBezTo>
                    <a:pt x="7539" y="183"/>
                    <a:pt x="7083" y="365"/>
                    <a:pt x="6688" y="669"/>
                  </a:cubicBezTo>
                  <a:cubicBezTo>
                    <a:pt x="6049" y="1156"/>
                    <a:pt x="5533" y="1794"/>
                    <a:pt x="5259" y="2523"/>
                  </a:cubicBezTo>
                  <a:cubicBezTo>
                    <a:pt x="5046" y="3010"/>
                    <a:pt x="4955" y="3496"/>
                    <a:pt x="4986" y="3982"/>
                  </a:cubicBezTo>
                  <a:cubicBezTo>
                    <a:pt x="4986" y="4025"/>
                    <a:pt x="4986" y="4067"/>
                    <a:pt x="4988" y="4110"/>
                  </a:cubicBezTo>
                  <a:lnTo>
                    <a:pt x="4988" y="4110"/>
                  </a:lnTo>
                  <a:cubicBezTo>
                    <a:pt x="4524" y="4372"/>
                    <a:pt x="4122" y="4715"/>
                    <a:pt x="3800" y="5137"/>
                  </a:cubicBezTo>
                  <a:cubicBezTo>
                    <a:pt x="3283" y="5806"/>
                    <a:pt x="3040" y="6657"/>
                    <a:pt x="3040" y="7478"/>
                  </a:cubicBezTo>
                  <a:cubicBezTo>
                    <a:pt x="3078" y="8040"/>
                    <a:pt x="3237" y="8570"/>
                    <a:pt x="3492" y="9042"/>
                  </a:cubicBezTo>
                  <a:lnTo>
                    <a:pt x="3492" y="9042"/>
                  </a:lnTo>
                  <a:cubicBezTo>
                    <a:pt x="3287" y="9169"/>
                    <a:pt x="3095" y="9316"/>
                    <a:pt x="2919" y="9484"/>
                  </a:cubicBezTo>
                  <a:cubicBezTo>
                    <a:pt x="2311" y="10031"/>
                    <a:pt x="1946" y="10791"/>
                    <a:pt x="1885" y="11612"/>
                  </a:cubicBezTo>
                  <a:cubicBezTo>
                    <a:pt x="1852" y="11948"/>
                    <a:pt x="1866" y="12280"/>
                    <a:pt x="1923" y="12600"/>
                  </a:cubicBezTo>
                  <a:lnTo>
                    <a:pt x="1923" y="12600"/>
                  </a:lnTo>
                  <a:cubicBezTo>
                    <a:pt x="1195" y="12810"/>
                    <a:pt x="624" y="13223"/>
                    <a:pt x="365" y="13739"/>
                  </a:cubicBezTo>
                  <a:cubicBezTo>
                    <a:pt x="92" y="14165"/>
                    <a:pt x="1" y="14682"/>
                    <a:pt x="92" y="15198"/>
                  </a:cubicBezTo>
                  <a:cubicBezTo>
                    <a:pt x="122" y="15381"/>
                    <a:pt x="183" y="15533"/>
                    <a:pt x="305" y="15685"/>
                  </a:cubicBezTo>
                  <a:cubicBezTo>
                    <a:pt x="214" y="15533"/>
                    <a:pt x="183" y="15350"/>
                    <a:pt x="122" y="15198"/>
                  </a:cubicBezTo>
                  <a:cubicBezTo>
                    <a:pt x="62" y="14712"/>
                    <a:pt x="153" y="14226"/>
                    <a:pt x="426" y="13800"/>
                  </a:cubicBezTo>
                  <a:cubicBezTo>
                    <a:pt x="779" y="13246"/>
                    <a:pt x="1319" y="12859"/>
                    <a:pt x="1944" y="12708"/>
                  </a:cubicBezTo>
                  <a:lnTo>
                    <a:pt x="1944" y="12708"/>
                  </a:lnTo>
                  <a:cubicBezTo>
                    <a:pt x="2171" y="13789"/>
                    <a:pt x="2891" y="14725"/>
                    <a:pt x="3922" y="15229"/>
                  </a:cubicBezTo>
                  <a:cubicBezTo>
                    <a:pt x="4181" y="15347"/>
                    <a:pt x="4440" y="15391"/>
                    <a:pt x="4714" y="15391"/>
                  </a:cubicBezTo>
                  <a:cubicBezTo>
                    <a:pt x="4793" y="15391"/>
                    <a:pt x="4873" y="15388"/>
                    <a:pt x="4955" y="15381"/>
                  </a:cubicBezTo>
                  <a:cubicBezTo>
                    <a:pt x="5290" y="15350"/>
                    <a:pt x="5594" y="15138"/>
                    <a:pt x="5776" y="14834"/>
                  </a:cubicBezTo>
                  <a:cubicBezTo>
                    <a:pt x="5928" y="14530"/>
                    <a:pt x="5958" y="14195"/>
                    <a:pt x="5867" y="13861"/>
                  </a:cubicBezTo>
                  <a:cubicBezTo>
                    <a:pt x="5776" y="13587"/>
                    <a:pt x="5594" y="13314"/>
                    <a:pt x="5350" y="13101"/>
                  </a:cubicBezTo>
                  <a:cubicBezTo>
                    <a:pt x="4583" y="12643"/>
                    <a:pt x="3773" y="12448"/>
                    <a:pt x="3028" y="12448"/>
                  </a:cubicBezTo>
                  <a:cubicBezTo>
                    <a:pt x="2701" y="12448"/>
                    <a:pt x="2386" y="12486"/>
                    <a:pt x="2094" y="12555"/>
                  </a:cubicBezTo>
                  <a:lnTo>
                    <a:pt x="2094" y="12555"/>
                  </a:lnTo>
                  <a:cubicBezTo>
                    <a:pt x="2045" y="12258"/>
                    <a:pt x="2035" y="11952"/>
                    <a:pt x="2068" y="11642"/>
                  </a:cubicBezTo>
                  <a:cubicBezTo>
                    <a:pt x="2128" y="10882"/>
                    <a:pt x="2463" y="10153"/>
                    <a:pt x="3040" y="9636"/>
                  </a:cubicBezTo>
                  <a:cubicBezTo>
                    <a:pt x="3209" y="9476"/>
                    <a:pt x="3393" y="9334"/>
                    <a:pt x="3589" y="9212"/>
                  </a:cubicBezTo>
                  <a:lnTo>
                    <a:pt x="3589" y="9212"/>
                  </a:lnTo>
                  <a:cubicBezTo>
                    <a:pt x="4180" y="10183"/>
                    <a:pt x="5191" y="10875"/>
                    <a:pt x="6384" y="11034"/>
                  </a:cubicBezTo>
                  <a:cubicBezTo>
                    <a:pt x="6454" y="11043"/>
                    <a:pt x="6524" y="11047"/>
                    <a:pt x="6592" y="11047"/>
                  </a:cubicBezTo>
                  <a:cubicBezTo>
                    <a:pt x="6999" y="11047"/>
                    <a:pt x="7374" y="10895"/>
                    <a:pt x="7660" y="10609"/>
                  </a:cubicBezTo>
                  <a:cubicBezTo>
                    <a:pt x="7843" y="10426"/>
                    <a:pt x="7904" y="10153"/>
                    <a:pt x="7873" y="9910"/>
                  </a:cubicBezTo>
                  <a:cubicBezTo>
                    <a:pt x="7812" y="9697"/>
                    <a:pt x="7721" y="9484"/>
                    <a:pt x="7569" y="9302"/>
                  </a:cubicBezTo>
                  <a:cubicBezTo>
                    <a:pt x="7265" y="8967"/>
                    <a:pt x="6870" y="8724"/>
                    <a:pt x="6445" y="8603"/>
                  </a:cubicBezTo>
                  <a:cubicBezTo>
                    <a:pt x="6094" y="8528"/>
                    <a:pt x="5744" y="8473"/>
                    <a:pt x="5394" y="8473"/>
                  </a:cubicBezTo>
                  <a:cubicBezTo>
                    <a:pt x="5319" y="8473"/>
                    <a:pt x="5243" y="8476"/>
                    <a:pt x="5168" y="8481"/>
                  </a:cubicBezTo>
                  <a:cubicBezTo>
                    <a:pt x="4634" y="8538"/>
                    <a:pt x="4125" y="8691"/>
                    <a:pt x="3669" y="8939"/>
                  </a:cubicBezTo>
                  <a:lnTo>
                    <a:pt x="3669" y="8939"/>
                  </a:lnTo>
                  <a:cubicBezTo>
                    <a:pt x="3436" y="8498"/>
                    <a:pt x="3290" y="8003"/>
                    <a:pt x="3253" y="7478"/>
                  </a:cubicBezTo>
                  <a:cubicBezTo>
                    <a:pt x="3223" y="6688"/>
                    <a:pt x="3466" y="5897"/>
                    <a:pt x="3952" y="5259"/>
                  </a:cubicBezTo>
                  <a:cubicBezTo>
                    <a:pt x="4238" y="4878"/>
                    <a:pt x="4595" y="4557"/>
                    <a:pt x="5002" y="4310"/>
                  </a:cubicBezTo>
                  <a:lnTo>
                    <a:pt x="5002" y="4310"/>
                  </a:lnTo>
                  <a:cubicBezTo>
                    <a:pt x="5048" y="4767"/>
                    <a:pt x="5190" y="5200"/>
                    <a:pt x="5411" y="5593"/>
                  </a:cubicBezTo>
                  <a:cubicBezTo>
                    <a:pt x="5715" y="6140"/>
                    <a:pt x="6262" y="6536"/>
                    <a:pt x="6870" y="6688"/>
                  </a:cubicBezTo>
                  <a:cubicBezTo>
                    <a:pt x="6972" y="6705"/>
                    <a:pt x="7074" y="6714"/>
                    <a:pt x="7175" y="6714"/>
                  </a:cubicBezTo>
                  <a:cubicBezTo>
                    <a:pt x="7766" y="6714"/>
                    <a:pt x="8322" y="6417"/>
                    <a:pt x="8633" y="5897"/>
                  </a:cubicBezTo>
                  <a:cubicBezTo>
                    <a:pt x="8785" y="5563"/>
                    <a:pt x="8816" y="5168"/>
                    <a:pt x="8664" y="4833"/>
                  </a:cubicBezTo>
                  <a:cubicBezTo>
                    <a:pt x="8542" y="4469"/>
                    <a:pt x="8299" y="4165"/>
                    <a:pt x="7964" y="3982"/>
                  </a:cubicBezTo>
                  <a:cubicBezTo>
                    <a:pt x="7558" y="3742"/>
                    <a:pt x="7096" y="3626"/>
                    <a:pt x="6632" y="3626"/>
                  </a:cubicBezTo>
                  <a:cubicBezTo>
                    <a:pt x="6332" y="3626"/>
                    <a:pt x="6032" y="3674"/>
                    <a:pt x="5746" y="3770"/>
                  </a:cubicBezTo>
                  <a:cubicBezTo>
                    <a:pt x="5523" y="3847"/>
                    <a:pt x="5310" y="3938"/>
                    <a:pt x="5107" y="4045"/>
                  </a:cubicBezTo>
                  <a:lnTo>
                    <a:pt x="5107" y="4045"/>
                  </a:lnTo>
                  <a:cubicBezTo>
                    <a:pt x="5107" y="4034"/>
                    <a:pt x="5107" y="4023"/>
                    <a:pt x="5107" y="4013"/>
                  </a:cubicBezTo>
                  <a:cubicBezTo>
                    <a:pt x="5077" y="3526"/>
                    <a:pt x="5168" y="3040"/>
                    <a:pt x="5350" y="2584"/>
                  </a:cubicBezTo>
                  <a:cubicBezTo>
                    <a:pt x="5502" y="2189"/>
                    <a:pt x="5685" y="1824"/>
                    <a:pt x="5958" y="1490"/>
                  </a:cubicBezTo>
                  <a:cubicBezTo>
                    <a:pt x="6171" y="1216"/>
                    <a:pt x="6445" y="943"/>
                    <a:pt x="6718" y="730"/>
                  </a:cubicBezTo>
                  <a:cubicBezTo>
                    <a:pt x="7113" y="426"/>
                    <a:pt x="7569" y="213"/>
                    <a:pt x="8056" y="92"/>
                  </a:cubicBezTo>
                  <a:cubicBezTo>
                    <a:pt x="8360" y="31"/>
                    <a:pt x="8542" y="1"/>
                    <a:pt x="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953444" y="1246081"/>
              <a:ext cx="148473" cy="308410"/>
            </a:xfrm>
            <a:custGeom>
              <a:avLst/>
              <a:gdLst/>
              <a:ahLst/>
              <a:cxnLst/>
              <a:rect l="l" t="t" r="r" b="b"/>
              <a:pathLst>
                <a:path w="8755" h="18186" extrusionOk="0">
                  <a:moveTo>
                    <a:pt x="3175" y="3433"/>
                  </a:moveTo>
                  <a:cubicBezTo>
                    <a:pt x="3526" y="3433"/>
                    <a:pt x="3875" y="3518"/>
                    <a:pt x="4196" y="3686"/>
                  </a:cubicBezTo>
                  <a:cubicBezTo>
                    <a:pt x="4387" y="3785"/>
                    <a:pt x="4563" y="3906"/>
                    <a:pt x="4723" y="4045"/>
                  </a:cubicBezTo>
                  <a:lnTo>
                    <a:pt x="4723" y="4045"/>
                  </a:lnTo>
                  <a:cubicBezTo>
                    <a:pt x="4625" y="4588"/>
                    <a:pt x="4385" y="5102"/>
                    <a:pt x="4013" y="5541"/>
                  </a:cubicBezTo>
                  <a:cubicBezTo>
                    <a:pt x="3689" y="5918"/>
                    <a:pt x="3222" y="6128"/>
                    <a:pt x="2739" y="6128"/>
                  </a:cubicBezTo>
                  <a:cubicBezTo>
                    <a:pt x="2677" y="6128"/>
                    <a:pt x="2616" y="6125"/>
                    <a:pt x="2554" y="6118"/>
                  </a:cubicBezTo>
                  <a:cubicBezTo>
                    <a:pt x="2281" y="6088"/>
                    <a:pt x="2007" y="5997"/>
                    <a:pt x="1794" y="5784"/>
                  </a:cubicBezTo>
                  <a:cubicBezTo>
                    <a:pt x="1612" y="5571"/>
                    <a:pt x="1490" y="5297"/>
                    <a:pt x="1490" y="5024"/>
                  </a:cubicBezTo>
                  <a:cubicBezTo>
                    <a:pt x="1430" y="4416"/>
                    <a:pt x="1794" y="3838"/>
                    <a:pt x="2341" y="3595"/>
                  </a:cubicBezTo>
                  <a:cubicBezTo>
                    <a:pt x="2612" y="3487"/>
                    <a:pt x="2894" y="3433"/>
                    <a:pt x="3175" y="3433"/>
                  </a:cubicBezTo>
                  <a:close/>
                  <a:moveTo>
                    <a:pt x="4178" y="9014"/>
                  </a:moveTo>
                  <a:cubicBezTo>
                    <a:pt x="4345" y="9014"/>
                    <a:pt x="4513" y="9031"/>
                    <a:pt x="4682" y="9066"/>
                  </a:cubicBezTo>
                  <a:cubicBezTo>
                    <a:pt x="4819" y="9089"/>
                    <a:pt x="4955" y="9122"/>
                    <a:pt x="5087" y="9163"/>
                  </a:cubicBezTo>
                  <a:lnTo>
                    <a:pt x="5087" y="9163"/>
                  </a:lnTo>
                  <a:cubicBezTo>
                    <a:pt x="4939" y="9427"/>
                    <a:pt x="4764" y="9717"/>
                    <a:pt x="4560" y="9978"/>
                  </a:cubicBezTo>
                  <a:cubicBezTo>
                    <a:pt x="4378" y="10252"/>
                    <a:pt x="4165" y="10495"/>
                    <a:pt x="3922" y="10738"/>
                  </a:cubicBezTo>
                  <a:cubicBezTo>
                    <a:pt x="3709" y="10951"/>
                    <a:pt x="3405" y="11103"/>
                    <a:pt x="3101" y="11133"/>
                  </a:cubicBezTo>
                  <a:cubicBezTo>
                    <a:pt x="3075" y="11136"/>
                    <a:pt x="3050" y="11137"/>
                    <a:pt x="3024" y="11137"/>
                  </a:cubicBezTo>
                  <a:cubicBezTo>
                    <a:pt x="2747" y="11137"/>
                    <a:pt x="2480" y="10991"/>
                    <a:pt x="2341" y="10769"/>
                  </a:cubicBezTo>
                  <a:cubicBezTo>
                    <a:pt x="2220" y="10495"/>
                    <a:pt x="2220" y="10191"/>
                    <a:pt x="2372" y="9948"/>
                  </a:cubicBezTo>
                  <a:cubicBezTo>
                    <a:pt x="2524" y="9674"/>
                    <a:pt x="2737" y="9462"/>
                    <a:pt x="3010" y="9310"/>
                  </a:cubicBezTo>
                  <a:cubicBezTo>
                    <a:pt x="3376" y="9116"/>
                    <a:pt x="3772" y="9014"/>
                    <a:pt x="4178" y="9014"/>
                  </a:cubicBezTo>
                  <a:close/>
                  <a:moveTo>
                    <a:pt x="1395" y="1"/>
                  </a:moveTo>
                  <a:cubicBezTo>
                    <a:pt x="1051" y="1"/>
                    <a:pt x="723" y="60"/>
                    <a:pt x="396" y="161"/>
                  </a:cubicBezTo>
                  <a:cubicBezTo>
                    <a:pt x="274" y="191"/>
                    <a:pt x="123" y="252"/>
                    <a:pt x="1" y="343"/>
                  </a:cubicBezTo>
                  <a:cubicBezTo>
                    <a:pt x="31" y="343"/>
                    <a:pt x="153" y="282"/>
                    <a:pt x="426" y="191"/>
                  </a:cubicBezTo>
                  <a:cubicBezTo>
                    <a:pt x="734" y="107"/>
                    <a:pt x="1047" y="66"/>
                    <a:pt x="1358" y="66"/>
                  </a:cubicBezTo>
                  <a:cubicBezTo>
                    <a:pt x="2064" y="66"/>
                    <a:pt x="2763" y="277"/>
                    <a:pt x="3375" y="677"/>
                  </a:cubicBezTo>
                  <a:cubicBezTo>
                    <a:pt x="4044" y="1164"/>
                    <a:pt x="4530" y="1893"/>
                    <a:pt x="4682" y="2714"/>
                  </a:cubicBezTo>
                  <a:cubicBezTo>
                    <a:pt x="4770" y="3076"/>
                    <a:pt x="4794" y="3442"/>
                    <a:pt x="4758" y="3800"/>
                  </a:cubicBezTo>
                  <a:lnTo>
                    <a:pt x="4758" y="3800"/>
                  </a:lnTo>
                  <a:cubicBezTo>
                    <a:pt x="4620" y="3689"/>
                    <a:pt x="4472" y="3589"/>
                    <a:pt x="4317" y="3504"/>
                  </a:cubicBezTo>
                  <a:cubicBezTo>
                    <a:pt x="3966" y="3320"/>
                    <a:pt x="3587" y="3228"/>
                    <a:pt x="3211" y="3228"/>
                  </a:cubicBezTo>
                  <a:cubicBezTo>
                    <a:pt x="2904" y="3228"/>
                    <a:pt x="2598" y="3290"/>
                    <a:pt x="2311" y="3413"/>
                  </a:cubicBezTo>
                  <a:cubicBezTo>
                    <a:pt x="1977" y="3534"/>
                    <a:pt x="1733" y="3778"/>
                    <a:pt x="1551" y="4082"/>
                  </a:cubicBezTo>
                  <a:cubicBezTo>
                    <a:pt x="1369" y="4355"/>
                    <a:pt x="1308" y="4689"/>
                    <a:pt x="1308" y="5024"/>
                  </a:cubicBezTo>
                  <a:cubicBezTo>
                    <a:pt x="1338" y="5358"/>
                    <a:pt x="1460" y="5662"/>
                    <a:pt x="1703" y="5905"/>
                  </a:cubicBezTo>
                  <a:cubicBezTo>
                    <a:pt x="1916" y="6118"/>
                    <a:pt x="2220" y="6270"/>
                    <a:pt x="2554" y="6300"/>
                  </a:cubicBezTo>
                  <a:cubicBezTo>
                    <a:pt x="2588" y="6302"/>
                    <a:pt x="2622" y="6303"/>
                    <a:pt x="2656" y="6303"/>
                  </a:cubicBezTo>
                  <a:cubicBezTo>
                    <a:pt x="3226" y="6303"/>
                    <a:pt x="3762" y="6062"/>
                    <a:pt x="4135" y="5632"/>
                  </a:cubicBezTo>
                  <a:cubicBezTo>
                    <a:pt x="4497" y="5183"/>
                    <a:pt x="4730" y="4676"/>
                    <a:pt x="4839" y="4153"/>
                  </a:cubicBezTo>
                  <a:lnTo>
                    <a:pt x="4839" y="4153"/>
                  </a:lnTo>
                  <a:cubicBezTo>
                    <a:pt x="5592" y="4889"/>
                    <a:pt x="5946" y="6059"/>
                    <a:pt x="5776" y="7152"/>
                  </a:cubicBezTo>
                  <a:cubicBezTo>
                    <a:pt x="5691" y="7804"/>
                    <a:pt x="5500" y="8431"/>
                    <a:pt x="5178" y="9006"/>
                  </a:cubicBezTo>
                  <a:lnTo>
                    <a:pt x="5178" y="9006"/>
                  </a:lnTo>
                  <a:cubicBezTo>
                    <a:pt x="5036" y="8956"/>
                    <a:pt x="4890" y="8915"/>
                    <a:pt x="4743" y="8884"/>
                  </a:cubicBezTo>
                  <a:cubicBezTo>
                    <a:pt x="4569" y="8849"/>
                    <a:pt x="4390" y="8832"/>
                    <a:pt x="4211" y="8832"/>
                  </a:cubicBezTo>
                  <a:cubicBezTo>
                    <a:pt x="3763" y="8832"/>
                    <a:pt x="3310" y="8941"/>
                    <a:pt x="2919" y="9158"/>
                  </a:cubicBezTo>
                  <a:cubicBezTo>
                    <a:pt x="2615" y="9310"/>
                    <a:pt x="2402" y="9553"/>
                    <a:pt x="2220" y="9857"/>
                  </a:cubicBezTo>
                  <a:cubicBezTo>
                    <a:pt x="2037" y="10161"/>
                    <a:pt x="2037" y="10525"/>
                    <a:pt x="2189" y="10860"/>
                  </a:cubicBezTo>
                  <a:cubicBezTo>
                    <a:pt x="2387" y="11142"/>
                    <a:pt x="2715" y="11319"/>
                    <a:pt x="3052" y="11319"/>
                  </a:cubicBezTo>
                  <a:cubicBezTo>
                    <a:pt x="3079" y="11319"/>
                    <a:pt x="3105" y="11318"/>
                    <a:pt x="3132" y="11316"/>
                  </a:cubicBezTo>
                  <a:cubicBezTo>
                    <a:pt x="3496" y="11285"/>
                    <a:pt x="3831" y="11133"/>
                    <a:pt x="4074" y="10860"/>
                  </a:cubicBezTo>
                  <a:cubicBezTo>
                    <a:pt x="4317" y="10617"/>
                    <a:pt x="4560" y="10373"/>
                    <a:pt x="4743" y="10070"/>
                  </a:cubicBezTo>
                  <a:cubicBezTo>
                    <a:pt x="4944" y="9810"/>
                    <a:pt x="5119" y="9524"/>
                    <a:pt x="5292" y="9236"/>
                  </a:cubicBezTo>
                  <a:lnTo>
                    <a:pt x="5292" y="9236"/>
                  </a:lnTo>
                  <a:cubicBezTo>
                    <a:pt x="5610" y="9361"/>
                    <a:pt x="5908" y="9540"/>
                    <a:pt x="6171" y="9766"/>
                  </a:cubicBezTo>
                  <a:cubicBezTo>
                    <a:pt x="6931" y="10465"/>
                    <a:pt x="7509" y="11316"/>
                    <a:pt x="7873" y="12258"/>
                  </a:cubicBezTo>
                  <a:cubicBezTo>
                    <a:pt x="8421" y="13626"/>
                    <a:pt x="8633" y="15115"/>
                    <a:pt x="8481" y="16574"/>
                  </a:cubicBezTo>
                  <a:cubicBezTo>
                    <a:pt x="8451" y="17000"/>
                    <a:pt x="8390" y="17395"/>
                    <a:pt x="8299" y="17790"/>
                  </a:cubicBezTo>
                  <a:cubicBezTo>
                    <a:pt x="8269" y="17912"/>
                    <a:pt x="8208" y="18003"/>
                    <a:pt x="8208" y="18094"/>
                  </a:cubicBezTo>
                  <a:cubicBezTo>
                    <a:pt x="8208" y="18124"/>
                    <a:pt x="8208" y="18155"/>
                    <a:pt x="8208" y="18185"/>
                  </a:cubicBezTo>
                  <a:cubicBezTo>
                    <a:pt x="8421" y="17668"/>
                    <a:pt x="8542" y="17152"/>
                    <a:pt x="8573" y="16605"/>
                  </a:cubicBezTo>
                  <a:cubicBezTo>
                    <a:pt x="8755" y="15115"/>
                    <a:pt x="8573" y="13595"/>
                    <a:pt x="8025" y="12197"/>
                  </a:cubicBezTo>
                  <a:cubicBezTo>
                    <a:pt x="7661" y="11225"/>
                    <a:pt x="7053" y="10343"/>
                    <a:pt x="6293" y="9644"/>
                  </a:cubicBezTo>
                  <a:cubicBezTo>
                    <a:pt x="6028" y="9417"/>
                    <a:pt x="5716" y="9225"/>
                    <a:pt x="5378" y="9083"/>
                  </a:cubicBezTo>
                  <a:lnTo>
                    <a:pt x="5378" y="9083"/>
                  </a:lnTo>
                  <a:cubicBezTo>
                    <a:pt x="5708" y="8477"/>
                    <a:pt x="5903" y="7841"/>
                    <a:pt x="5989" y="7152"/>
                  </a:cubicBezTo>
                  <a:cubicBezTo>
                    <a:pt x="6110" y="6422"/>
                    <a:pt x="5989" y="5693"/>
                    <a:pt x="5715" y="5024"/>
                  </a:cubicBezTo>
                  <a:cubicBezTo>
                    <a:pt x="5513" y="4598"/>
                    <a:pt x="5229" y="4213"/>
                    <a:pt x="4882" y="3905"/>
                  </a:cubicBezTo>
                  <a:lnTo>
                    <a:pt x="4882" y="3905"/>
                  </a:lnTo>
                  <a:cubicBezTo>
                    <a:pt x="5051" y="2658"/>
                    <a:pt x="4538" y="1362"/>
                    <a:pt x="3436" y="586"/>
                  </a:cubicBezTo>
                  <a:cubicBezTo>
                    <a:pt x="2889" y="221"/>
                    <a:pt x="2250" y="39"/>
                    <a:pt x="1612" y="9"/>
                  </a:cubicBezTo>
                  <a:cubicBezTo>
                    <a:pt x="1539" y="3"/>
                    <a:pt x="1467" y="1"/>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892827" y="4237711"/>
              <a:ext cx="2520989" cy="3629"/>
            </a:xfrm>
            <a:custGeom>
              <a:avLst/>
              <a:gdLst/>
              <a:ahLst/>
              <a:cxnLst/>
              <a:rect l="l" t="t" r="r" b="b"/>
              <a:pathLst>
                <a:path w="232984" h="214" extrusionOk="0">
                  <a:moveTo>
                    <a:pt x="116508" y="0"/>
                  </a:moveTo>
                  <a:cubicBezTo>
                    <a:pt x="52160" y="0"/>
                    <a:pt x="1" y="61"/>
                    <a:pt x="1" y="92"/>
                  </a:cubicBezTo>
                  <a:cubicBezTo>
                    <a:pt x="1" y="152"/>
                    <a:pt x="52160" y="213"/>
                    <a:pt x="116508" y="213"/>
                  </a:cubicBezTo>
                  <a:cubicBezTo>
                    <a:pt x="180825" y="213"/>
                    <a:pt x="232984" y="152"/>
                    <a:pt x="232984" y="92"/>
                  </a:cubicBezTo>
                  <a:cubicBezTo>
                    <a:pt x="232984" y="31"/>
                    <a:pt x="180825" y="0"/>
                    <a:pt x="116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2849971" y="2326007"/>
              <a:ext cx="343836" cy="311869"/>
            </a:xfrm>
            <a:custGeom>
              <a:avLst/>
              <a:gdLst/>
              <a:ahLst/>
              <a:cxnLst/>
              <a:rect l="l" t="t" r="r" b="b"/>
              <a:pathLst>
                <a:path w="20275" h="18390" extrusionOk="0">
                  <a:moveTo>
                    <a:pt x="3466" y="0"/>
                  </a:moveTo>
                  <a:cubicBezTo>
                    <a:pt x="4074" y="851"/>
                    <a:pt x="3891" y="2037"/>
                    <a:pt x="3405" y="2949"/>
                  </a:cubicBezTo>
                  <a:cubicBezTo>
                    <a:pt x="2949" y="3891"/>
                    <a:pt x="2189" y="4620"/>
                    <a:pt x="1642" y="5502"/>
                  </a:cubicBezTo>
                  <a:cubicBezTo>
                    <a:pt x="1095" y="6383"/>
                    <a:pt x="760" y="7478"/>
                    <a:pt x="1125" y="8450"/>
                  </a:cubicBezTo>
                  <a:cubicBezTo>
                    <a:pt x="1338" y="8815"/>
                    <a:pt x="1520" y="9241"/>
                    <a:pt x="1642" y="9636"/>
                  </a:cubicBezTo>
                  <a:cubicBezTo>
                    <a:pt x="1794" y="10578"/>
                    <a:pt x="912" y="11338"/>
                    <a:pt x="517" y="12189"/>
                  </a:cubicBezTo>
                  <a:cubicBezTo>
                    <a:pt x="0" y="13344"/>
                    <a:pt x="456" y="14772"/>
                    <a:pt x="1308" y="15715"/>
                  </a:cubicBezTo>
                  <a:cubicBezTo>
                    <a:pt x="2159" y="16627"/>
                    <a:pt x="3405" y="17143"/>
                    <a:pt x="4621" y="17538"/>
                  </a:cubicBezTo>
                  <a:cubicBezTo>
                    <a:pt x="6465" y="18106"/>
                    <a:pt x="8390" y="18390"/>
                    <a:pt x="10324" y="18390"/>
                  </a:cubicBezTo>
                  <a:cubicBezTo>
                    <a:pt x="11291" y="18390"/>
                    <a:pt x="12260" y="18319"/>
                    <a:pt x="13223" y="18177"/>
                  </a:cubicBezTo>
                  <a:cubicBezTo>
                    <a:pt x="15198" y="17903"/>
                    <a:pt x="17235" y="17235"/>
                    <a:pt x="18572" y="15745"/>
                  </a:cubicBezTo>
                  <a:cubicBezTo>
                    <a:pt x="19910" y="14225"/>
                    <a:pt x="20274" y="11763"/>
                    <a:pt x="18967" y="10244"/>
                  </a:cubicBezTo>
                  <a:cubicBezTo>
                    <a:pt x="18451" y="9666"/>
                    <a:pt x="17691" y="9210"/>
                    <a:pt x="17508" y="8450"/>
                  </a:cubicBezTo>
                  <a:cubicBezTo>
                    <a:pt x="17265" y="7417"/>
                    <a:pt x="18238" y="6414"/>
                    <a:pt x="18268" y="5350"/>
                  </a:cubicBezTo>
                  <a:cubicBezTo>
                    <a:pt x="18268" y="4104"/>
                    <a:pt x="17569" y="2979"/>
                    <a:pt x="16475" y="2432"/>
                  </a:cubicBezTo>
                  <a:cubicBezTo>
                    <a:pt x="15928" y="2219"/>
                    <a:pt x="16749" y="943"/>
                    <a:pt x="15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3140669" y="2332604"/>
              <a:ext cx="308308" cy="502128"/>
            </a:xfrm>
            <a:custGeom>
              <a:avLst/>
              <a:gdLst/>
              <a:ahLst/>
              <a:cxnLst/>
              <a:rect l="l" t="t" r="r" b="b"/>
              <a:pathLst>
                <a:path w="18180" h="29609" extrusionOk="0">
                  <a:moveTo>
                    <a:pt x="13853" y="1"/>
                  </a:moveTo>
                  <a:cubicBezTo>
                    <a:pt x="13836" y="1"/>
                    <a:pt x="13818" y="2"/>
                    <a:pt x="13800" y="6"/>
                  </a:cubicBezTo>
                  <a:cubicBezTo>
                    <a:pt x="13344" y="98"/>
                    <a:pt x="13618" y="888"/>
                    <a:pt x="13618" y="888"/>
                  </a:cubicBezTo>
                  <a:cubicBezTo>
                    <a:pt x="13618" y="888"/>
                    <a:pt x="14287" y="4748"/>
                    <a:pt x="13892" y="4839"/>
                  </a:cubicBezTo>
                  <a:cubicBezTo>
                    <a:pt x="13886" y="4840"/>
                    <a:pt x="13881" y="4840"/>
                    <a:pt x="13876" y="4840"/>
                  </a:cubicBezTo>
                  <a:cubicBezTo>
                    <a:pt x="13483" y="4840"/>
                    <a:pt x="13009" y="2641"/>
                    <a:pt x="12919" y="1891"/>
                  </a:cubicBezTo>
                  <a:cubicBezTo>
                    <a:pt x="12852" y="1335"/>
                    <a:pt x="12607" y="1040"/>
                    <a:pt x="12373" y="1040"/>
                  </a:cubicBezTo>
                  <a:cubicBezTo>
                    <a:pt x="12287" y="1040"/>
                    <a:pt x="12202" y="1080"/>
                    <a:pt x="12129" y="1161"/>
                  </a:cubicBezTo>
                  <a:cubicBezTo>
                    <a:pt x="11916" y="1374"/>
                    <a:pt x="12159" y="3745"/>
                    <a:pt x="12281" y="4505"/>
                  </a:cubicBezTo>
                  <a:cubicBezTo>
                    <a:pt x="12381" y="5135"/>
                    <a:pt x="12650" y="6665"/>
                    <a:pt x="12165" y="6665"/>
                  </a:cubicBezTo>
                  <a:cubicBezTo>
                    <a:pt x="12066" y="6665"/>
                    <a:pt x="11935" y="6601"/>
                    <a:pt x="11764" y="6450"/>
                  </a:cubicBezTo>
                  <a:cubicBezTo>
                    <a:pt x="10873" y="5641"/>
                    <a:pt x="9887" y="5310"/>
                    <a:pt x="9421" y="5310"/>
                  </a:cubicBezTo>
                  <a:cubicBezTo>
                    <a:pt x="9363" y="5310"/>
                    <a:pt x="9312" y="5315"/>
                    <a:pt x="9271" y="5326"/>
                  </a:cubicBezTo>
                  <a:cubicBezTo>
                    <a:pt x="8937" y="5447"/>
                    <a:pt x="8967" y="5994"/>
                    <a:pt x="9363" y="6116"/>
                  </a:cubicBezTo>
                  <a:cubicBezTo>
                    <a:pt x="9788" y="6298"/>
                    <a:pt x="10183" y="6541"/>
                    <a:pt x="10548" y="6815"/>
                  </a:cubicBezTo>
                  <a:cubicBezTo>
                    <a:pt x="10852" y="7028"/>
                    <a:pt x="11095" y="7301"/>
                    <a:pt x="11308" y="7605"/>
                  </a:cubicBezTo>
                  <a:cubicBezTo>
                    <a:pt x="11490" y="7879"/>
                    <a:pt x="11642" y="8122"/>
                    <a:pt x="11764" y="8335"/>
                  </a:cubicBezTo>
                  <a:cubicBezTo>
                    <a:pt x="11885" y="10797"/>
                    <a:pt x="12068" y="17241"/>
                    <a:pt x="10700" y="22256"/>
                  </a:cubicBezTo>
                  <a:cubicBezTo>
                    <a:pt x="10687" y="22306"/>
                    <a:pt x="10648" y="22330"/>
                    <a:pt x="10587" y="22330"/>
                  </a:cubicBezTo>
                  <a:cubicBezTo>
                    <a:pt x="9541" y="22330"/>
                    <a:pt x="1885" y="15326"/>
                    <a:pt x="1885" y="15326"/>
                  </a:cubicBezTo>
                  <a:lnTo>
                    <a:pt x="1" y="21587"/>
                  </a:lnTo>
                  <a:cubicBezTo>
                    <a:pt x="1" y="21587"/>
                    <a:pt x="1824" y="28639"/>
                    <a:pt x="10700" y="29581"/>
                  </a:cubicBezTo>
                  <a:cubicBezTo>
                    <a:pt x="10873" y="29599"/>
                    <a:pt x="11041" y="29608"/>
                    <a:pt x="11205" y="29608"/>
                  </a:cubicBezTo>
                  <a:cubicBezTo>
                    <a:pt x="18180" y="29608"/>
                    <a:pt x="17591" y="13529"/>
                    <a:pt x="17205" y="8213"/>
                  </a:cubicBezTo>
                  <a:cubicBezTo>
                    <a:pt x="17417" y="6633"/>
                    <a:pt x="17509" y="5022"/>
                    <a:pt x="17539" y="3441"/>
                  </a:cubicBezTo>
                  <a:cubicBezTo>
                    <a:pt x="17461" y="1732"/>
                    <a:pt x="17318" y="1479"/>
                    <a:pt x="17145" y="1479"/>
                  </a:cubicBezTo>
                  <a:cubicBezTo>
                    <a:pt x="17115" y="1479"/>
                    <a:pt x="17084" y="1487"/>
                    <a:pt x="17053" y="1496"/>
                  </a:cubicBezTo>
                  <a:cubicBezTo>
                    <a:pt x="16469" y="1579"/>
                    <a:pt x="16927" y="4403"/>
                    <a:pt x="16593" y="4403"/>
                  </a:cubicBezTo>
                  <a:cubicBezTo>
                    <a:pt x="16561" y="4403"/>
                    <a:pt x="16522" y="4378"/>
                    <a:pt x="16475" y="4323"/>
                  </a:cubicBezTo>
                  <a:cubicBezTo>
                    <a:pt x="15939" y="3668"/>
                    <a:pt x="16191" y="245"/>
                    <a:pt x="15602" y="245"/>
                  </a:cubicBezTo>
                  <a:cubicBezTo>
                    <a:pt x="15590" y="245"/>
                    <a:pt x="15577" y="246"/>
                    <a:pt x="15563" y="250"/>
                  </a:cubicBezTo>
                  <a:cubicBezTo>
                    <a:pt x="14712" y="432"/>
                    <a:pt x="15442" y="3988"/>
                    <a:pt x="15472" y="4262"/>
                  </a:cubicBezTo>
                  <a:cubicBezTo>
                    <a:pt x="15489" y="4434"/>
                    <a:pt x="15361" y="4528"/>
                    <a:pt x="15240" y="4528"/>
                  </a:cubicBezTo>
                  <a:cubicBezTo>
                    <a:pt x="15148" y="4528"/>
                    <a:pt x="15060" y="4472"/>
                    <a:pt x="15047" y="4353"/>
                  </a:cubicBezTo>
                  <a:cubicBezTo>
                    <a:pt x="15017" y="3966"/>
                    <a:pt x="14638" y="1"/>
                    <a:pt x="1385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2601529" y="2670815"/>
              <a:ext cx="256211" cy="470653"/>
            </a:xfrm>
            <a:custGeom>
              <a:avLst/>
              <a:gdLst/>
              <a:ahLst/>
              <a:cxnLst/>
              <a:rect l="l" t="t" r="r" b="b"/>
              <a:pathLst>
                <a:path w="15108" h="27753" extrusionOk="0">
                  <a:moveTo>
                    <a:pt x="7448" y="1"/>
                  </a:moveTo>
                  <a:lnTo>
                    <a:pt x="2128" y="6019"/>
                  </a:lnTo>
                  <a:cubicBezTo>
                    <a:pt x="31" y="8420"/>
                    <a:pt x="1" y="12007"/>
                    <a:pt x="2098" y="14439"/>
                  </a:cubicBezTo>
                  <a:lnTo>
                    <a:pt x="12189" y="24135"/>
                  </a:lnTo>
                  <a:lnTo>
                    <a:pt x="11977" y="24986"/>
                  </a:lnTo>
                  <a:lnTo>
                    <a:pt x="8299" y="24986"/>
                  </a:lnTo>
                  <a:lnTo>
                    <a:pt x="7934" y="25564"/>
                  </a:lnTo>
                  <a:lnTo>
                    <a:pt x="12797" y="27752"/>
                  </a:lnTo>
                  <a:lnTo>
                    <a:pt x="14591" y="23405"/>
                  </a:lnTo>
                  <a:cubicBezTo>
                    <a:pt x="15107" y="21825"/>
                    <a:pt x="14834" y="20123"/>
                    <a:pt x="13800" y="18846"/>
                  </a:cubicBezTo>
                  <a:lnTo>
                    <a:pt x="7113" y="10518"/>
                  </a:lnTo>
                  <a:cubicBezTo>
                    <a:pt x="7113" y="10518"/>
                    <a:pt x="11885" y="4469"/>
                    <a:pt x="12098" y="4347"/>
                  </a:cubicBezTo>
                  <a:lnTo>
                    <a:pt x="744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2816463" y="4154214"/>
              <a:ext cx="206726" cy="90898"/>
            </a:xfrm>
            <a:custGeom>
              <a:avLst/>
              <a:gdLst/>
              <a:ahLst/>
              <a:cxnLst/>
              <a:rect l="l" t="t" r="r" b="b"/>
              <a:pathLst>
                <a:path w="12190" h="5360" extrusionOk="0">
                  <a:moveTo>
                    <a:pt x="5594" y="0"/>
                  </a:moveTo>
                  <a:lnTo>
                    <a:pt x="5594" y="3526"/>
                  </a:lnTo>
                  <a:cubicBezTo>
                    <a:pt x="5594" y="3526"/>
                    <a:pt x="1" y="4772"/>
                    <a:pt x="1369" y="5198"/>
                  </a:cubicBezTo>
                  <a:cubicBezTo>
                    <a:pt x="1805" y="5318"/>
                    <a:pt x="3034" y="5360"/>
                    <a:pt x="4516" y="5360"/>
                  </a:cubicBezTo>
                  <a:cubicBezTo>
                    <a:pt x="7166" y="5360"/>
                    <a:pt x="10625" y="5226"/>
                    <a:pt x="11794" y="5168"/>
                  </a:cubicBezTo>
                  <a:lnTo>
                    <a:pt x="12189" y="5137"/>
                  </a:lnTo>
                  <a:lnTo>
                    <a:pt x="1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2982950" y="4209816"/>
              <a:ext cx="40226" cy="32035"/>
            </a:xfrm>
            <a:custGeom>
              <a:avLst/>
              <a:gdLst/>
              <a:ahLst/>
              <a:cxnLst/>
              <a:rect l="l" t="t" r="r" b="b"/>
              <a:pathLst>
                <a:path w="2372" h="1889" extrusionOk="0">
                  <a:moveTo>
                    <a:pt x="2253" y="1"/>
                  </a:moveTo>
                  <a:cubicBezTo>
                    <a:pt x="1746" y="1"/>
                    <a:pt x="1246" y="180"/>
                    <a:pt x="852" y="490"/>
                  </a:cubicBezTo>
                  <a:cubicBezTo>
                    <a:pt x="396" y="825"/>
                    <a:pt x="92" y="1341"/>
                    <a:pt x="1" y="1889"/>
                  </a:cubicBezTo>
                  <a:lnTo>
                    <a:pt x="2371" y="1858"/>
                  </a:lnTo>
                  <a:lnTo>
                    <a:pt x="2371" y="4"/>
                  </a:lnTo>
                  <a:cubicBezTo>
                    <a:pt x="2332" y="2"/>
                    <a:pt x="2292" y="1"/>
                    <a:pt x="2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2831928" y="4225858"/>
              <a:ext cx="191768" cy="19282"/>
            </a:xfrm>
            <a:custGeom>
              <a:avLst/>
              <a:gdLst/>
              <a:ahLst/>
              <a:cxnLst/>
              <a:rect l="l" t="t" r="r" b="b"/>
              <a:pathLst>
                <a:path w="11308" h="1137" extrusionOk="0">
                  <a:moveTo>
                    <a:pt x="1946" y="0"/>
                  </a:moveTo>
                  <a:cubicBezTo>
                    <a:pt x="1946" y="0"/>
                    <a:pt x="1" y="578"/>
                    <a:pt x="244" y="882"/>
                  </a:cubicBezTo>
                  <a:cubicBezTo>
                    <a:pt x="368" y="1053"/>
                    <a:pt x="2396" y="1137"/>
                    <a:pt x="4791" y="1137"/>
                  </a:cubicBezTo>
                  <a:cubicBezTo>
                    <a:pt x="7074" y="1137"/>
                    <a:pt x="9691" y="1061"/>
                    <a:pt x="11308" y="912"/>
                  </a:cubicBezTo>
                  <a:lnTo>
                    <a:pt x="11308" y="760"/>
                  </a:lnTo>
                  <a:lnTo>
                    <a:pt x="2554" y="851"/>
                  </a:lnTo>
                  <a:cubicBezTo>
                    <a:pt x="2554" y="851"/>
                    <a:pt x="2341" y="31"/>
                    <a:pt x="1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2837083" y="4237711"/>
              <a:ext cx="185070" cy="2595"/>
            </a:xfrm>
            <a:custGeom>
              <a:avLst/>
              <a:gdLst/>
              <a:ahLst/>
              <a:cxnLst/>
              <a:rect l="l" t="t" r="r" b="b"/>
              <a:pathLst>
                <a:path w="10913" h="153" extrusionOk="0">
                  <a:moveTo>
                    <a:pt x="10578" y="0"/>
                  </a:moveTo>
                  <a:lnTo>
                    <a:pt x="9393" y="31"/>
                  </a:lnTo>
                  <a:cubicBezTo>
                    <a:pt x="8390" y="61"/>
                    <a:pt x="6992" y="92"/>
                    <a:pt x="5441" y="92"/>
                  </a:cubicBezTo>
                  <a:cubicBezTo>
                    <a:pt x="3922" y="92"/>
                    <a:pt x="2523" y="61"/>
                    <a:pt x="1520" y="61"/>
                  </a:cubicBezTo>
                  <a:lnTo>
                    <a:pt x="335" y="31"/>
                  </a:lnTo>
                  <a:lnTo>
                    <a:pt x="1" y="31"/>
                  </a:lnTo>
                  <a:lnTo>
                    <a:pt x="335" y="61"/>
                  </a:lnTo>
                  <a:lnTo>
                    <a:pt x="1520" y="92"/>
                  </a:lnTo>
                  <a:cubicBezTo>
                    <a:pt x="2523" y="122"/>
                    <a:pt x="3922" y="152"/>
                    <a:pt x="5472" y="152"/>
                  </a:cubicBezTo>
                  <a:cubicBezTo>
                    <a:pt x="6992" y="152"/>
                    <a:pt x="8390" y="122"/>
                    <a:pt x="9393" y="92"/>
                  </a:cubicBezTo>
                  <a:lnTo>
                    <a:pt x="10609" y="31"/>
                  </a:lnTo>
                  <a:lnTo>
                    <a:pt x="109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2864401" y="4224823"/>
              <a:ext cx="10837" cy="17535"/>
            </a:xfrm>
            <a:custGeom>
              <a:avLst/>
              <a:gdLst/>
              <a:ahLst/>
              <a:cxnLst/>
              <a:rect l="l" t="t" r="r" b="b"/>
              <a:pathLst>
                <a:path w="639" h="1034" extrusionOk="0">
                  <a:moveTo>
                    <a:pt x="1" y="1"/>
                  </a:moveTo>
                  <a:lnTo>
                    <a:pt x="1" y="1"/>
                  </a:lnTo>
                  <a:cubicBezTo>
                    <a:pt x="153" y="153"/>
                    <a:pt x="274" y="305"/>
                    <a:pt x="396" y="456"/>
                  </a:cubicBezTo>
                  <a:cubicBezTo>
                    <a:pt x="487" y="639"/>
                    <a:pt x="578" y="821"/>
                    <a:pt x="639" y="1034"/>
                  </a:cubicBezTo>
                  <a:cubicBezTo>
                    <a:pt x="639" y="821"/>
                    <a:pt x="608" y="608"/>
                    <a:pt x="457" y="426"/>
                  </a:cubicBezTo>
                  <a:cubicBezTo>
                    <a:pt x="365" y="244"/>
                    <a:pt x="183" y="9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2904098" y="4214005"/>
              <a:ext cx="6190" cy="9293"/>
            </a:xfrm>
            <a:custGeom>
              <a:avLst/>
              <a:gdLst/>
              <a:ahLst/>
              <a:cxnLst/>
              <a:rect l="l" t="t" r="r" b="b"/>
              <a:pathLst>
                <a:path w="365" h="548" extrusionOk="0">
                  <a:moveTo>
                    <a:pt x="0" y="0"/>
                  </a:moveTo>
                  <a:cubicBezTo>
                    <a:pt x="30" y="91"/>
                    <a:pt x="61" y="183"/>
                    <a:pt x="152" y="274"/>
                  </a:cubicBezTo>
                  <a:cubicBezTo>
                    <a:pt x="243" y="426"/>
                    <a:pt x="334" y="547"/>
                    <a:pt x="334" y="547"/>
                  </a:cubicBezTo>
                  <a:cubicBezTo>
                    <a:pt x="365" y="547"/>
                    <a:pt x="304" y="395"/>
                    <a:pt x="213" y="243"/>
                  </a:cubicBezTo>
                  <a:cubicBezTo>
                    <a:pt x="122" y="91"/>
                    <a:pt x="3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2911814" y="4211936"/>
              <a:ext cx="7241" cy="6343"/>
            </a:xfrm>
            <a:custGeom>
              <a:avLst/>
              <a:gdLst/>
              <a:ahLst/>
              <a:cxnLst/>
              <a:rect l="l" t="t" r="r" b="b"/>
              <a:pathLst>
                <a:path w="427" h="374" extrusionOk="0">
                  <a:moveTo>
                    <a:pt x="1" y="1"/>
                  </a:moveTo>
                  <a:cubicBezTo>
                    <a:pt x="1" y="31"/>
                    <a:pt x="92" y="122"/>
                    <a:pt x="183" y="213"/>
                  </a:cubicBezTo>
                  <a:cubicBezTo>
                    <a:pt x="284" y="314"/>
                    <a:pt x="385" y="373"/>
                    <a:pt x="416" y="373"/>
                  </a:cubicBezTo>
                  <a:cubicBezTo>
                    <a:pt x="423" y="373"/>
                    <a:pt x="427" y="371"/>
                    <a:pt x="427" y="365"/>
                  </a:cubicBezTo>
                  <a:cubicBezTo>
                    <a:pt x="427" y="365"/>
                    <a:pt x="366" y="274"/>
                    <a:pt x="244" y="153"/>
                  </a:cubicBezTo>
                  <a:cubicBezTo>
                    <a:pt x="123" y="61"/>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2912848" y="4206967"/>
              <a:ext cx="11871" cy="1594"/>
            </a:xfrm>
            <a:custGeom>
              <a:avLst/>
              <a:gdLst/>
              <a:ahLst/>
              <a:cxnLst/>
              <a:rect l="l" t="t" r="r" b="b"/>
              <a:pathLst>
                <a:path w="700" h="94" extrusionOk="0">
                  <a:moveTo>
                    <a:pt x="492" y="0"/>
                  </a:moveTo>
                  <a:cubicBezTo>
                    <a:pt x="446" y="0"/>
                    <a:pt x="403" y="8"/>
                    <a:pt x="366" y="20"/>
                  </a:cubicBezTo>
                  <a:cubicBezTo>
                    <a:pt x="330" y="11"/>
                    <a:pt x="294" y="8"/>
                    <a:pt x="259" y="8"/>
                  </a:cubicBezTo>
                  <a:cubicBezTo>
                    <a:pt x="173" y="8"/>
                    <a:pt x="87" y="29"/>
                    <a:pt x="1" y="50"/>
                  </a:cubicBezTo>
                  <a:cubicBezTo>
                    <a:pt x="87" y="72"/>
                    <a:pt x="173" y="93"/>
                    <a:pt x="259" y="93"/>
                  </a:cubicBezTo>
                  <a:cubicBezTo>
                    <a:pt x="294" y="93"/>
                    <a:pt x="330" y="90"/>
                    <a:pt x="366" y="81"/>
                  </a:cubicBezTo>
                  <a:cubicBezTo>
                    <a:pt x="392" y="90"/>
                    <a:pt x="422" y="93"/>
                    <a:pt x="453" y="93"/>
                  </a:cubicBezTo>
                  <a:cubicBezTo>
                    <a:pt x="528" y="93"/>
                    <a:pt x="614" y="72"/>
                    <a:pt x="700" y="50"/>
                  </a:cubicBezTo>
                  <a:cubicBezTo>
                    <a:pt x="629" y="15"/>
                    <a:pt x="557" y="0"/>
                    <a:pt x="4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2913883" y="4200083"/>
              <a:ext cx="12906" cy="2289"/>
            </a:xfrm>
            <a:custGeom>
              <a:avLst/>
              <a:gdLst/>
              <a:ahLst/>
              <a:cxnLst/>
              <a:rect l="l" t="t" r="r" b="b"/>
              <a:pathLst>
                <a:path w="761" h="135" extrusionOk="0">
                  <a:moveTo>
                    <a:pt x="760" y="1"/>
                  </a:moveTo>
                  <a:cubicBezTo>
                    <a:pt x="608" y="1"/>
                    <a:pt x="487" y="31"/>
                    <a:pt x="365" y="31"/>
                  </a:cubicBezTo>
                  <a:cubicBezTo>
                    <a:pt x="244" y="31"/>
                    <a:pt x="122" y="61"/>
                    <a:pt x="1" y="61"/>
                  </a:cubicBezTo>
                  <a:cubicBezTo>
                    <a:pt x="90" y="106"/>
                    <a:pt x="179" y="134"/>
                    <a:pt x="268" y="134"/>
                  </a:cubicBezTo>
                  <a:cubicBezTo>
                    <a:pt x="300" y="134"/>
                    <a:pt x="333" y="130"/>
                    <a:pt x="365" y="122"/>
                  </a:cubicBezTo>
                  <a:cubicBezTo>
                    <a:pt x="517" y="122"/>
                    <a:pt x="639" y="92"/>
                    <a:pt x="7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2885021" y="4203406"/>
              <a:ext cx="21147" cy="12159"/>
            </a:xfrm>
            <a:custGeom>
              <a:avLst/>
              <a:gdLst/>
              <a:ahLst/>
              <a:cxnLst/>
              <a:rect l="l" t="t" r="r" b="b"/>
              <a:pathLst>
                <a:path w="1247" h="717" extrusionOk="0">
                  <a:moveTo>
                    <a:pt x="446" y="46"/>
                  </a:moveTo>
                  <a:cubicBezTo>
                    <a:pt x="510" y="46"/>
                    <a:pt x="574" y="57"/>
                    <a:pt x="639" y="78"/>
                  </a:cubicBezTo>
                  <a:cubicBezTo>
                    <a:pt x="760" y="139"/>
                    <a:pt x="882" y="200"/>
                    <a:pt x="973" y="321"/>
                  </a:cubicBezTo>
                  <a:cubicBezTo>
                    <a:pt x="1030" y="398"/>
                    <a:pt x="1075" y="474"/>
                    <a:pt x="1116" y="557"/>
                  </a:cubicBezTo>
                  <a:lnTo>
                    <a:pt x="1116" y="557"/>
                  </a:lnTo>
                  <a:cubicBezTo>
                    <a:pt x="1045" y="546"/>
                    <a:pt x="946" y="531"/>
                    <a:pt x="821" y="504"/>
                  </a:cubicBezTo>
                  <a:cubicBezTo>
                    <a:pt x="669" y="473"/>
                    <a:pt x="548" y="443"/>
                    <a:pt x="396" y="382"/>
                  </a:cubicBezTo>
                  <a:cubicBezTo>
                    <a:pt x="304" y="382"/>
                    <a:pt x="213" y="352"/>
                    <a:pt x="152" y="291"/>
                  </a:cubicBezTo>
                  <a:cubicBezTo>
                    <a:pt x="92" y="260"/>
                    <a:pt x="61" y="169"/>
                    <a:pt x="122" y="139"/>
                  </a:cubicBezTo>
                  <a:cubicBezTo>
                    <a:pt x="220" y="80"/>
                    <a:pt x="331" y="46"/>
                    <a:pt x="446" y="46"/>
                  </a:cubicBezTo>
                  <a:close/>
                  <a:moveTo>
                    <a:pt x="418" y="1"/>
                  </a:moveTo>
                  <a:cubicBezTo>
                    <a:pt x="308" y="1"/>
                    <a:pt x="197" y="25"/>
                    <a:pt x="92" y="78"/>
                  </a:cubicBezTo>
                  <a:cubicBezTo>
                    <a:pt x="31" y="109"/>
                    <a:pt x="0" y="200"/>
                    <a:pt x="0" y="260"/>
                  </a:cubicBezTo>
                  <a:cubicBezTo>
                    <a:pt x="31" y="291"/>
                    <a:pt x="61" y="352"/>
                    <a:pt x="122" y="382"/>
                  </a:cubicBezTo>
                  <a:cubicBezTo>
                    <a:pt x="213" y="412"/>
                    <a:pt x="274" y="473"/>
                    <a:pt x="365" y="473"/>
                  </a:cubicBezTo>
                  <a:cubicBezTo>
                    <a:pt x="517" y="534"/>
                    <a:pt x="669" y="564"/>
                    <a:pt x="821" y="595"/>
                  </a:cubicBezTo>
                  <a:lnTo>
                    <a:pt x="1134" y="595"/>
                  </a:lnTo>
                  <a:cubicBezTo>
                    <a:pt x="1152" y="633"/>
                    <a:pt x="1169" y="674"/>
                    <a:pt x="1186" y="716"/>
                  </a:cubicBezTo>
                  <a:lnTo>
                    <a:pt x="1186" y="595"/>
                  </a:lnTo>
                  <a:lnTo>
                    <a:pt x="1247" y="595"/>
                  </a:lnTo>
                  <a:cubicBezTo>
                    <a:pt x="1247" y="583"/>
                    <a:pt x="1223" y="576"/>
                    <a:pt x="1177" y="567"/>
                  </a:cubicBezTo>
                  <a:lnTo>
                    <a:pt x="1177" y="567"/>
                  </a:lnTo>
                  <a:cubicBezTo>
                    <a:pt x="1055" y="218"/>
                    <a:pt x="742"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2903064" y="4199574"/>
              <a:ext cx="10837" cy="13923"/>
            </a:xfrm>
            <a:custGeom>
              <a:avLst/>
              <a:gdLst/>
              <a:ahLst/>
              <a:cxnLst/>
              <a:rect l="l" t="t" r="r" b="b"/>
              <a:pathLst>
                <a:path w="639" h="821" extrusionOk="0">
                  <a:moveTo>
                    <a:pt x="487" y="0"/>
                  </a:moveTo>
                  <a:cubicBezTo>
                    <a:pt x="335" y="31"/>
                    <a:pt x="213" y="91"/>
                    <a:pt x="152" y="243"/>
                  </a:cubicBezTo>
                  <a:cubicBezTo>
                    <a:pt x="91" y="335"/>
                    <a:pt x="31" y="426"/>
                    <a:pt x="31" y="547"/>
                  </a:cubicBezTo>
                  <a:cubicBezTo>
                    <a:pt x="0" y="638"/>
                    <a:pt x="31" y="730"/>
                    <a:pt x="61" y="821"/>
                  </a:cubicBezTo>
                  <a:cubicBezTo>
                    <a:pt x="61" y="730"/>
                    <a:pt x="91" y="638"/>
                    <a:pt x="91" y="547"/>
                  </a:cubicBezTo>
                  <a:cubicBezTo>
                    <a:pt x="122" y="456"/>
                    <a:pt x="152" y="365"/>
                    <a:pt x="213" y="274"/>
                  </a:cubicBezTo>
                  <a:cubicBezTo>
                    <a:pt x="267" y="192"/>
                    <a:pt x="370" y="87"/>
                    <a:pt x="456" y="87"/>
                  </a:cubicBezTo>
                  <a:cubicBezTo>
                    <a:pt x="467" y="87"/>
                    <a:pt x="477" y="88"/>
                    <a:pt x="487" y="91"/>
                  </a:cubicBezTo>
                  <a:cubicBezTo>
                    <a:pt x="578" y="122"/>
                    <a:pt x="547" y="274"/>
                    <a:pt x="487" y="365"/>
                  </a:cubicBezTo>
                  <a:cubicBezTo>
                    <a:pt x="426" y="456"/>
                    <a:pt x="365" y="547"/>
                    <a:pt x="304" y="608"/>
                  </a:cubicBezTo>
                  <a:cubicBezTo>
                    <a:pt x="183" y="760"/>
                    <a:pt x="122" y="821"/>
                    <a:pt x="122" y="821"/>
                  </a:cubicBezTo>
                  <a:cubicBezTo>
                    <a:pt x="213" y="790"/>
                    <a:pt x="274" y="730"/>
                    <a:pt x="365" y="669"/>
                  </a:cubicBezTo>
                  <a:cubicBezTo>
                    <a:pt x="426" y="578"/>
                    <a:pt x="487" y="486"/>
                    <a:pt x="547" y="395"/>
                  </a:cubicBezTo>
                  <a:cubicBezTo>
                    <a:pt x="578" y="335"/>
                    <a:pt x="608" y="274"/>
                    <a:pt x="608" y="213"/>
                  </a:cubicBezTo>
                  <a:cubicBezTo>
                    <a:pt x="639" y="122"/>
                    <a:pt x="578" y="31"/>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2985527" y="4208460"/>
              <a:ext cx="39191" cy="32357"/>
            </a:xfrm>
            <a:custGeom>
              <a:avLst/>
              <a:gdLst/>
              <a:ahLst/>
              <a:cxnLst/>
              <a:rect l="l" t="t" r="r" b="b"/>
              <a:pathLst>
                <a:path w="2311" h="1908" extrusionOk="0">
                  <a:moveTo>
                    <a:pt x="2010" y="0"/>
                  </a:moveTo>
                  <a:cubicBezTo>
                    <a:pt x="1946" y="0"/>
                    <a:pt x="1885" y="8"/>
                    <a:pt x="1824" y="23"/>
                  </a:cubicBezTo>
                  <a:cubicBezTo>
                    <a:pt x="1429" y="54"/>
                    <a:pt x="1034" y="175"/>
                    <a:pt x="730" y="449"/>
                  </a:cubicBezTo>
                  <a:cubicBezTo>
                    <a:pt x="426" y="692"/>
                    <a:pt x="183" y="1026"/>
                    <a:pt x="61" y="1421"/>
                  </a:cubicBezTo>
                  <a:cubicBezTo>
                    <a:pt x="31" y="1543"/>
                    <a:pt x="1" y="1665"/>
                    <a:pt x="1" y="1786"/>
                  </a:cubicBezTo>
                  <a:cubicBezTo>
                    <a:pt x="1" y="1817"/>
                    <a:pt x="1" y="1877"/>
                    <a:pt x="1" y="1908"/>
                  </a:cubicBezTo>
                  <a:cubicBezTo>
                    <a:pt x="1" y="1908"/>
                    <a:pt x="31" y="1725"/>
                    <a:pt x="122" y="1452"/>
                  </a:cubicBezTo>
                  <a:cubicBezTo>
                    <a:pt x="244" y="1057"/>
                    <a:pt x="487" y="753"/>
                    <a:pt x="791" y="510"/>
                  </a:cubicBezTo>
                  <a:cubicBezTo>
                    <a:pt x="1095" y="266"/>
                    <a:pt x="1460" y="114"/>
                    <a:pt x="1824" y="54"/>
                  </a:cubicBezTo>
                  <a:lnTo>
                    <a:pt x="2311" y="54"/>
                  </a:lnTo>
                  <a:cubicBezTo>
                    <a:pt x="2311" y="54"/>
                    <a:pt x="2280" y="54"/>
                    <a:pt x="2219" y="23"/>
                  </a:cubicBezTo>
                  <a:cubicBezTo>
                    <a:pt x="2143" y="8"/>
                    <a:pt x="2075" y="0"/>
                    <a:pt x="20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3012845" y="4159877"/>
              <a:ext cx="1560" cy="45381"/>
            </a:xfrm>
            <a:custGeom>
              <a:avLst/>
              <a:gdLst/>
              <a:ahLst/>
              <a:cxnLst/>
              <a:rect l="l" t="t" r="r" b="b"/>
              <a:pathLst>
                <a:path w="92" h="2676" extrusionOk="0">
                  <a:moveTo>
                    <a:pt x="31" y="1"/>
                  </a:moveTo>
                  <a:cubicBezTo>
                    <a:pt x="1" y="426"/>
                    <a:pt x="1" y="882"/>
                    <a:pt x="1" y="1338"/>
                  </a:cubicBezTo>
                  <a:cubicBezTo>
                    <a:pt x="1" y="1794"/>
                    <a:pt x="31" y="2250"/>
                    <a:pt x="61" y="2676"/>
                  </a:cubicBezTo>
                  <a:cubicBezTo>
                    <a:pt x="92" y="2250"/>
                    <a:pt x="92" y="1794"/>
                    <a:pt x="92" y="1338"/>
                  </a:cubicBezTo>
                  <a:cubicBezTo>
                    <a:pt x="92" y="882"/>
                    <a:pt x="61" y="426"/>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2938623" y="4227265"/>
              <a:ext cx="32493" cy="1899"/>
            </a:xfrm>
            <a:custGeom>
              <a:avLst/>
              <a:gdLst/>
              <a:ahLst/>
              <a:cxnLst/>
              <a:rect l="l" t="t" r="r" b="b"/>
              <a:pathLst>
                <a:path w="1916" h="112" extrusionOk="0">
                  <a:moveTo>
                    <a:pt x="1867" y="0"/>
                  </a:moveTo>
                  <a:cubicBezTo>
                    <a:pt x="1742" y="0"/>
                    <a:pt x="1387" y="39"/>
                    <a:pt x="973" y="39"/>
                  </a:cubicBezTo>
                  <a:cubicBezTo>
                    <a:pt x="608" y="39"/>
                    <a:pt x="298" y="25"/>
                    <a:pt x="131" y="25"/>
                  </a:cubicBezTo>
                  <a:cubicBezTo>
                    <a:pt x="48" y="25"/>
                    <a:pt x="1" y="29"/>
                    <a:pt x="1" y="39"/>
                  </a:cubicBezTo>
                  <a:cubicBezTo>
                    <a:pt x="223" y="83"/>
                    <a:pt x="462" y="112"/>
                    <a:pt x="705" y="112"/>
                  </a:cubicBezTo>
                  <a:cubicBezTo>
                    <a:pt x="794" y="112"/>
                    <a:pt x="884" y="108"/>
                    <a:pt x="973" y="100"/>
                  </a:cubicBezTo>
                  <a:cubicBezTo>
                    <a:pt x="1277" y="100"/>
                    <a:pt x="1612" y="69"/>
                    <a:pt x="1915" y="9"/>
                  </a:cubicBezTo>
                  <a:cubicBezTo>
                    <a:pt x="1915" y="2"/>
                    <a:pt x="1898" y="0"/>
                    <a:pt x="1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2989648" y="4227265"/>
              <a:ext cx="4138" cy="6343"/>
            </a:xfrm>
            <a:custGeom>
              <a:avLst/>
              <a:gdLst/>
              <a:ahLst/>
              <a:cxnLst/>
              <a:rect l="l" t="t" r="r" b="b"/>
              <a:pathLst>
                <a:path w="244" h="374" extrusionOk="0">
                  <a:moveTo>
                    <a:pt x="193" y="1"/>
                  </a:moveTo>
                  <a:cubicBezTo>
                    <a:pt x="154" y="1"/>
                    <a:pt x="87" y="60"/>
                    <a:pt x="62" y="161"/>
                  </a:cubicBezTo>
                  <a:cubicBezTo>
                    <a:pt x="1" y="282"/>
                    <a:pt x="31" y="373"/>
                    <a:pt x="62" y="373"/>
                  </a:cubicBezTo>
                  <a:cubicBezTo>
                    <a:pt x="62" y="373"/>
                    <a:pt x="92" y="282"/>
                    <a:pt x="153" y="191"/>
                  </a:cubicBezTo>
                  <a:cubicBezTo>
                    <a:pt x="183" y="100"/>
                    <a:pt x="244" y="9"/>
                    <a:pt x="214" y="9"/>
                  </a:cubicBezTo>
                  <a:cubicBezTo>
                    <a:pt x="208" y="3"/>
                    <a:pt x="201" y="1"/>
                    <a:pt x="1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2996871" y="4216955"/>
              <a:ext cx="4647" cy="4409"/>
            </a:xfrm>
            <a:custGeom>
              <a:avLst/>
              <a:gdLst/>
              <a:ahLst/>
              <a:cxnLst/>
              <a:rect l="l" t="t" r="r" b="b"/>
              <a:pathLst>
                <a:path w="274" h="260" extrusionOk="0">
                  <a:moveTo>
                    <a:pt x="254" y="1"/>
                  </a:moveTo>
                  <a:cubicBezTo>
                    <a:pt x="221" y="1"/>
                    <a:pt x="171" y="50"/>
                    <a:pt x="122" y="100"/>
                  </a:cubicBezTo>
                  <a:cubicBezTo>
                    <a:pt x="31" y="161"/>
                    <a:pt x="0" y="221"/>
                    <a:pt x="0" y="252"/>
                  </a:cubicBezTo>
                  <a:cubicBezTo>
                    <a:pt x="6" y="257"/>
                    <a:pt x="12" y="260"/>
                    <a:pt x="20" y="260"/>
                  </a:cubicBezTo>
                  <a:cubicBezTo>
                    <a:pt x="53" y="260"/>
                    <a:pt x="103" y="210"/>
                    <a:pt x="152" y="161"/>
                  </a:cubicBezTo>
                  <a:cubicBezTo>
                    <a:pt x="243" y="100"/>
                    <a:pt x="274" y="9"/>
                    <a:pt x="274" y="9"/>
                  </a:cubicBezTo>
                  <a:cubicBezTo>
                    <a:pt x="268" y="3"/>
                    <a:pt x="262" y="1"/>
                    <a:pt x="2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3006656" y="4211732"/>
              <a:ext cx="6580" cy="2798"/>
            </a:xfrm>
            <a:custGeom>
              <a:avLst/>
              <a:gdLst/>
              <a:ahLst/>
              <a:cxnLst/>
              <a:rect l="l" t="t" r="r" b="b"/>
              <a:pathLst>
                <a:path w="388" h="165" extrusionOk="0">
                  <a:moveTo>
                    <a:pt x="256" y="0"/>
                  </a:moveTo>
                  <a:cubicBezTo>
                    <a:pt x="224" y="0"/>
                    <a:pt x="188" y="4"/>
                    <a:pt x="153" y="13"/>
                  </a:cubicBezTo>
                  <a:cubicBezTo>
                    <a:pt x="31" y="43"/>
                    <a:pt x="1" y="134"/>
                    <a:pt x="1" y="165"/>
                  </a:cubicBezTo>
                  <a:cubicBezTo>
                    <a:pt x="31" y="165"/>
                    <a:pt x="92" y="134"/>
                    <a:pt x="183" y="104"/>
                  </a:cubicBezTo>
                  <a:cubicBezTo>
                    <a:pt x="274" y="73"/>
                    <a:pt x="366" y="73"/>
                    <a:pt x="366" y="43"/>
                  </a:cubicBezTo>
                  <a:cubicBezTo>
                    <a:pt x="387" y="22"/>
                    <a:pt x="333" y="0"/>
                    <a:pt x="2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3018000" y="4210003"/>
              <a:ext cx="3629" cy="1832"/>
            </a:xfrm>
            <a:custGeom>
              <a:avLst/>
              <a:gdLst/>
              <a:ahLst/>
              <a:cxnLst/>
              <a:rect l="l" t="t" r="r" b="b"/>
              <a:pathLst>
                <a:path w="214" h="108" extrusionOk="0">
                  <a:moveTo>
                    <a:pt x="164" y="1"/>
                  </a:moveTo>
                  <a:cubicBezTo>
                    <a:pt x="145" y="1"/>
                    <a:pt x="122" y="8"/>
                    <a:pt x="92" y="23"/>
                  </a:cubicBezTo>
                  <a:cubicBezTo>
                    <a:pt x="31" y="23"/>
                    <a:pt x="0" y="54"/>
                    <a:pt x="0" y="84"/>
                  </a:cubicBezTo>
                  <a:cubicBezTo>
                    <a:pt x="0" y="99"/>
                    <a:pt x="16" y="107"/>
                    <a:pt x="38" y="107"/>
                  </a:cubicBezTo>
                  <a:cubicBezTo>
                    <a:pt x="61" y="107"/>
                    <a:pt x="92" y="99"/>
                    <a:pt x="122" y="84"/>
                  </a:cubicBezTo>
                  <a:cubicBezTo>
                    <a:pt x="183" y="54"/>
                    <a:pt x="213" y="23"/>
                    <a:pt x="213" y="23"/>
                  </a:cubicBezTo>
                  <a:cubicBezTo>
                    <a:pt x="198" y="8"/>
                    <a:pt x="183" y="1"/>
                    <a:pt x="1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3140160" y="4157825"/>
              <a:ext cx="207234" cy="90898"/>
            </a:xfrm>
            <a:custGeom>
              <a:avLst/>
              <a:gdLst/>
              <a:ahLst/>
              <a:cxnLst/>
              <a:rect l="l" t="t" r="r" b="b"/>
              <a:pathLst>
                <a:path w="12220" h="5360" extrusionOk="0">
                  <a:moveTo>
                    <a:pt x="31" y="0"/>
                  </a:moveTo>
                  <a:lnTo>
                    <a:pt x="0" y="5137"/>
                  </a:lnTo>
                  <a:lnTo>
                    <a:pt x="426" y="5167"/>
                  </a:lnTo>
                  <a:cubicBezTo>
                    <a:pt x="1596" y="5226"/>
                    <a:pt x="5054" y="5359"/>
                    <a:pt x="7705" y="5359"/>
                  </a:cubicBezTo>
                  <a:cubicBezTo>
                    <a:pt x="9186" y="5359"/>
                    <a:pt x="10416" y="5318"/>
                    <a:pt x="10852" y="5198"/>
                  </a:cubicBezTo>
                  <a:cubicBezTo>
                    <a:pt x="12219" y="4772"/>
                    <a:pt x="6627" y="3526"/>
                    <a:pt x="6627" y="3526"/>
                  </a:cubicBezTo>
                  <a:lnTo>
                    <a:pt x="66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3140669" y="4213428"/>
              <a:ext cx="40226" cy="32035"/>
            </a:xfrm>
            <a:custGeom>
              <a:avLst/>
              <a:gdLst/>
              <a:ahLst/>
              <a:cxnLst/>
              <a:rect l="l" t="t" r="r" b="b"/>
              <a:pathLst>
                <a:path w="2372" h="1889" extrusionOk="0">
                  <a:moveTo>
                    <a:pt x="119" y="1"/>
                  </a:moveTo>
                  <a:cubicBezTo>
                    <a:pt x="80" y="1"/>
                    <a:pt x="40" y="2"/>
                    <a:pt x="1" y="4"/>
                  </a:cubicBezTo>
                  <a:lnTo>
                    <a:pt x="1" y="1858"/>
                  </a:lnTo>
                  <a:lnTo>
                    <a:pt x="2372" y="1888"/>
                  </a:lnTo>
                  <a:cubicBezTo>
                    <a:pt x="2280" y="1341"/>
                    <a:pt x="1976" y="825"/>
                    <a:pt x="1520" y="490"/>
                  </a:cubicBezTo>
                  <a:cubicBezTo>
                    <a:pt x="1126" y="180"/>
                    <a:pt x="6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a:off x="3140160" y="4229470"/>
              <a:ext cx="191768" cy="19214"/>
            </a:xfrm>
            <a:custGeom>
              <a:avLst/>
              <a:gdLst/>
              <a:ahLst/>
              <a:cxnLst/>
              <a:rect l="l" t="t" r="r" b="b"/>
              <a:pathLst>
                <a:path w="11308" h="1133" extrusionOk="0">
                  <a:moveTo>
                    <a:pt x="9362" y="0"/>
                  </a:moveTo>
                  <a:cubicBezTo>
                    <a:pt x="8967" y="0"/>
                    <a:pt x="8754" y="821"/>
                    <a:pt x="8754" y="821"/>
                  </a:cubicBezTo>
                  <a:lnTo>
                    <a:pt x="0" y="760"/>
                  </a:lnTo>
                  <a:lnTo>
                    <a:pt x="0" y="882"/>
                  </a:lnTo>
                  <a:cubicBezTo>
                    <a:pt x="1657" y="1049"/>
                    <a:pt x="4362" y="1132"/>
                    <a:pt x="6684" y="1132"/>
                  </a:cubicBezTo>
                  <a:cubicBezTo>
                    <a:pt x="9005" y="1132"/>
                    <a:pt x="10943" y="1049"/>
                    <a:pt x="11064" y="882"/>
                  </a:cubicBezTo>
                  <a:cubicBezTo>
                    <a:pt x="11307" y="578"/>
                    <a:pt x="9362" y="0"/>
                    <a:pt x="9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4"/>
            <p:cNvSpPr/>
            <p:nvPr/>
          </p:nvSpPr>
          <p:spPr>
            <a:xfrm>
              <a:off x="3139635" y="4241323"/>
              <a:ext cx="181474" cy="2595"/>
            </a:xfrm>
            <a:custGeom>
              <a:avLst/>
              <a:gdLst/>
              <a:ahLst/>
              <a:cxnLst/>
              <a:rect l="l" t="t" r="r" b="b"/>
              <a:pathLst>
                <a:path w="10701" h="153" extrusionOk="0">
                  <a:moveTo>
                    <a:pt x="1" y="0"/>
                  </a:moveTo>
                  <a:lnTo>
                    <a:pt x="122" y="31"/>
                  </a:lnTo>
                  <a:lnTo>
                    <a:pt x="426" y="31"/>
                  </a:lnTo>
                  <a:lnTo>
                    <a:pt x="122" y="0"/>
                  </a:lnTo>
                  <a:close/>
                  <a:moveTo>
                    <a:pt x="10700" y="31"/>
                  </a:moveTo>
                  <a:lnTo>
                    <a:pt x="9515" y="61"/>
                  </a:lnTo>
                  <a:cubicBezTo>
                    <a:pt x="8512" y="61"/>
                    <a:pt x="7113" y="91"/>
                    <a:pt x="5563" y="91"/>
                  </a:cubicBezTo>
                  <a:cubicBezTo>
                    <a:pt x="4044" y="91"/>
                    <a:pt x="2645" y="61"/>
                    <a:pt x="1642" y="61"/>
                  </a:cubicBezTo>
                  <a:lnTo>
                    <a:pt x="426" y="31"/>
                  </a:lnTo>
                  <a:lnTo>
                    <a:pt x="426" y="31"/>
                  </a:lnTo>
                  <a:lnTo>
                    <a:pt x="1642" y="91"/>
                  </a:lnTo>
                  <a:cubicBezTo>
                    <a:pt x="2645" y="122"/>
                    <a:pt x="4044" y="152"/>
                    <a:pt x="5563" y="152"/>
                  </a:cubicBezTo>
                  <a:cubicBezTo>
                    <a:pt x="7113" y="152"/>
                    <a:pt x="8512" y="122"/>
                    <a:pt x="9515" y="91"/>
                  </a:cubicBezTo>
                  <a:lnTo>
                    <a:pt x="10700" y="3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4"/>
            <p:cNvSpPr/>
            <p:nvPr/>
          </p:nvSpPr>
          <p:spPr>
            <a:xfrm>
              <a:off x="3288604" y="4228435"/>
              <a:ext cx="10837" cy="17535"/>
            </a:xfrm>
            <a:custGeom>
              <a:avLst/>
              <a:gdLst/>
              <a:ahLst/>
              <a:cxnLst/>
              <a:rect l="l" t="t" r="r" b="b"/>
              <a:pathLst>
                <a:path w="639" h="1034" extrusionOk="0">
                  <a:moveTo>
                    <a:pt x="639" y="0"/>
                  </a:moveTo>
                  <a:lnTo>
                    <a:pt x="639" y="0"/>
                  </a:lnTo>
                  <a:cubicBezTo>
                    <a:pt x="426" y="61"/>
                    <a:pt x="274" y="213"/>
                    <a:pt x="183" y="426"/>
                  </a:cubicBezTo>
                  <a:cubicBezTo>
                    <a:pt x="31" y="608"/>
                    <a:pt x="0" y="821"/>
                    <a:pt x="0" y="1034"/>
                  </a:cubicBezTo>
                  <a:cubicBezTo>
                    <a:pt x="61" y="821"/>
                    <a:pt x="152" y="639"/>
                    <a:pt x="243" y="456"/>
                  </a:cubicBezTo>
                  <a:cubicBezTo>
                    <a:pt x="365" y="304"/>
                    <a:pt x="487" y="152"/>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3254062" y="4217091"/>
              <a:ext cx="6207" cy="9293"/>
            </a:xfrm>
            <a:custGeom>
              <a:avLst/>
              <a:gdLst/>
              <a:ahLst/>
              <a:cxnLst/>
              <a:rect l="l" t="t" r="r" b="b"/>
              <a:pathLst>
                <a:path w="366" h="548" extrusionOk="0">
                  <a:moveTo>
                    <a:pt x="335" y="1"/>
                  </a:moveTo>
                  <a:cubicBezTo>
                    <a:pt x="305" y="1"/>
                    <a:pt x="213" y="122"/>
                    <a:pt x="122" y="274"/>
                  </a:cubicBezTo>
                  <a:cubicBezTo>
                    <a:pt x="62" y="335"/>
                    <a:pt x="1" y="457"/>
                    <a:pt x="1" y="548"/>
                  </a:cubicBezTo>
                  <a:cubicBezTo>
                    <a:pt x="1" y="548"/>
                    <a:pt x="92" y="457"/>
                    <a:pt x="183" y="305"/>
                  </a:cubicBezTo>
                  <a:cubicBezTo>
                    <a:pt x="305" y="153"/>
                    <a:pt x="365" y="3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a:off x="3244787" y="4215446"/>
              <a:ext cx="7241" cy="6309"/>
            </a:xfrm>
            <a:custGeom>
              <a:avLst/>
              <a:gdLst/>
              <a:ahLst/>
              <a:cxnLst/>
              <a:rect l="l" t="t" r="r" b="b"/>
              <a:pathLst>
                <a:path w="427" h="372" extrusionOk="0">
                  <a:moveTo>
                    <a:pt x="411" y="0"/>
                  </a:moveTo>
                  <a:cubicBezTo>
                    <a:pt x="371" y="0"/>
                    <a:pt x="288" y="79"/>
                    <a:pt x="183" y="158"/>
                  </a:cubicBezTo>
                  <a:cubicBezTo>
                    <a:pt x="61" y="250"/>
                    <a:pt x="1" y="371"/>
                    <a:pt x="1" y="371"/>
                  </a:cubicBezTo>
                  <a:cubicBezTo>
                    <a:pt x="1" y="371"/>
                    <a:pt x="122" y="310"/>
                    <a:pt x="244" y="219"/>
                  </a:cubicBezTo>
                  <a:cubicBezTo>
                    <a:pt x="365" y="128"/>
                    <a:pt x="426" y="37"/>
                    <a:pt x="426" y="6"/>
                  </a:cubicBezTo>
                  <a:cubicBezTo>
                    <a:pt x="422" y="2"/>
                    <a:pt x="417" y="0"/>
                    <a:pt x="4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a:off x="3239123" y="4210562"/>
              <a:ext cx="11871" cy="1611"/>
            </a:xfrm>
            <a:custGeom>
              <a:avLst/>
              <a:gdLst/>
              <a:ahLst/>
              <a:cxnLst/>
              <a:rect l="l" t="t" r="r" b="b"/>
              <a:pathLst>
                <a:path w="700" h="95" extrusionOk="0">
                  <a:moveTo>
                    <a:pt x="208" y="1"/>
                  </a:moveTo>
                  <a:cubicBezTo>
                    <a:pt x="143" y="1"/>
                    <a:pt x="71" y="16"/>
                    <a:pt x="0" y="51"/>
                  </a:cubicBezTo>
                  <a:cubicBezTo>
                    <a:pt x="122" y="82"/>
                    <a:pt x="213" y="82"/>
                    <a:pt x="335" y="82"/>
                  </a:cubicBezTo>
                  <a:cubicBezTo>
                    <a:pt x="370" y="91"/>
                    <a:pt x="406" y="94"/>
                    <a:pt x="441" y="94"/>
                  </a:cubicBezTo>
                  <a:cubicBezTo>
                    <a:pt x="527" y="94"/>
                    <a:pt x="613" y="73"/>
                    <a:pt x="699" y="51"/>
                  </a:cubicBezTo>
                  <a:cubicBezTo>
                    <a:pt x="613" y="30"/>
                    <a:pt x="527" y="8"/>
                    <a:pt x="441" y="8"/>
                  </a:cubicBezTo>
                  <a:cubicBezTo>
                    <a:pt x="406" y="8"/>
                    <a:pt x="370" y="12"/>
                    <a:pt x="335" y="21"/>
                  </a:cubicBezTo>
                  <a:cubicBezTo>
                    <a:pt x="297" y="8"/>
                    <a:pt x="254" y="1"/>
                    <a:pt x="2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a:off x="3237054" y="4203695"/>
              <a:ext cx="12906" cy="2069"/>
            </a:xfrm>
            <a:custGeom>
              <a:avLst/>
              <a:gdLst/>
              <a:ahLst/>
              <a:cxnLst/>
              <a:rect l="l" t="t" r="r" b="b"/>
              <a:pathLst>
                <a:path w="761" h="122" extrusionOk="0">
                  <a:moveTo>
                    <a:pt x="1" y="0"/>
                  </a:moveTo>
                  <a:cubicBezTo>
                    <a:pt x="122" y="61"/>
                    <a:pt x="244" y="122"/>
                    <a:pt x="396" y="122"/>
                  </a:cubicBezTo>
                  <a:cubicBezTo>
                    <a:pt x="517" y="122"/>
                    <a:pt x="639" y="122"/>
                    <a:pt x="761" y="61"/>
                  </a:cubicBezTo>
                  <a:cubicBezTo>
                    <a:pt x="639" y="31"/>
                    <a:pt x="517" y="31"/>
                    <a:pt x="396" y="31"/>
                  </a:cubicBezTo>
                  <a:cubicBezTo>
                    <a:pt x="274" y="0"/>
                    <a:pt x="122"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4"/>
            <p:cNvSpPr/>
            <p:nvPr/>
          </p:nvSpPr>
          <p:spPr>
            <a:xfrm>
              <a:off x="3257674" y="4206594"/>
              <a:ext cx="21147" cy="12058"/>
            </a:xfrm>
            <a:custGeom>
              <a:avLst/>
              <a:gdLst/>
              <a:ahLst/>
              <a:cxnLst/>
              <a:rect l="l" t="t" r="r" b="b"/>
              <a:pathLst>
                <a:path w="1247" h="711" extrusionOk="0">
                  <a:moveTo>
                    <a:pt x="816" y="70"/>
                  </a:moveTo>
                  <a:cubicBezTo>
                    <a:pt x="926" y="70"/>
                    <a:pt x="1031" y="96"/>
                    <a:pt x="1125" y="133"/>
                  </a:cubicBezTo>
                  <a:cubicBezTo>
                    <a:pt x="1186" y="194"/>
                    <a:pt x="1156" y="285"/>
                    <a:pt x="1095" y="316"/>
                  </a:cubicBezTo>
                  <a:cubicBezTo>
                    <a:pt x="1004" y="346"/>
                    <a:pt x="943" y="407"/>
                    <a:pt x="852" y="407"/>
                  </a:cubicBezTo>
                  <a:cubicBezTo>
                    <a:pt x="700" y="468"/>
                    <a:pt x="548" y="498"/>
                    <a:pt x="426" y="528"/>
                  </a:cubicBezTo>
                  <a:cubicBezTo>
                    <a:pt x="290" y="559"/>
                    <a:pt x="185" y="574"/>
                    <a:pt x="113" y="581"/>
                  </a:cubicBezTo>
                  <a:lnTo>
                    <a:pt x="113" y="581"/>
                  </a:lnTo>
                  <a:cubicBezTo>
                    <a:pt x="153" y="503"/>
                    <a:pt x="204" y="425"/>
                    <a:pt x="244" y="346"/>
                  </a:cubicBezTo>
                  <a:cubicBezTo>
                    <a:pt x="365" y="224"/>
                    <a:pt x="487" y="164"/>
                    <a:pt x="608" y="103"/>
                  </a:cubicBezTo>
                  <a:cubicBezTo>
                    <a:pt x="678" y="80"/>
                    <a:pt x="748" y="70"/>
                    <a:pt x="816" y="70"/>
                  </a:cubicBezTo>
                  <a:close/>
                  <a:moveTo>
                    <a:pt x="825" y="0"/>
                  </a:moveTo>
                  <a:cubicBezTo>
                    <a:pt x="588" y="0"/>
                    <a:pt x="358" y="109"/>
                    <a:pt x="213" y="316"/>
                  </a:cubicBezTo>
                  <a:cubicBezTo>
                    <a:pt x="123" y="376"/>
                    <a:pt x="92" y="495"/>
                    <a:pt x="62" y="586"/>
                  </a:cubicBezTo>
                  <a:lnTo>
                    <a:pt x="62" y="586"/>
                  </a:lnTo>
                  <a:cubicBezTo>
                    <a:pt x="22" y="589"/>
                    <a:pt x="0" y="589"/>
                    <a:pt x="0" y="589"/>
                  </a:cubicBezTo>
                  <a:cubicBezTo>
                    <a:pt x="20" y="594"/>
                    <a:pt x="40" y="598"/>
                    <a:pt x="61" y="602"/>
                  </a:cubicBezTo>
                  <a:lnTo>
                    <a:pt x="61" y="602"/>
                  </a:lnTo>
                  <a:cubicBezTo>
                    <a:pt x="61" y="634"/>
                    <a:pt x="61" y="684"/>
                    <a:pt x="61" y="711"/>
                  </a:cubicBezTo>
                  <a:cubicBezTo>
                    <a:pt x="70" y="676"/>
                    <a:pt x="84" y="641"/>
                    <a:pt x="100" y="607"/>
                  </a:cubicBezTo>
                  <a:lnTo>
                    <a:pt x="100" y="607"/>
                  </a:lnTo>
                  <a:cubicBezTo>
                    <a:pt x="132" y="610"/>
                    <a:pt x="165" y="612"/>
                    <a:pt x="198" y="612"/>
                  </a:cubicBezTo>
                  <a:cubicBezTo>
                    <a:pt x="266" y="612"/>
                    <a:pt x="335" y="604"/>
                    <a:pt x="396" y="589"/>
                  </a:cubicBezTo>
                  <a:cubicBezTo>
                    <a:pt x="548" y="559"/>
                    <a:pt x="700" y="528"/>
                    <a:pt x="852" y="498"/>
                  </a:cubicBezTo>
                  <a:cubicBezTo>
                    <a:pt x="943" y="468"/>
                    <a:pt x="1034" y="437"/>
                    <a:pt x="1125" y="376"/>
                  </a:cubicBezTo>
                  <a:cubicBezTo>
                    <a:pt x="1156" y="346"/>
                    <a:pt x="1216" y="316"/>
                    <a:pt x="1216" y="255"/>
                  </a:cubicBezTo>
                  <a:cubicBezTo>
                    <a:pt x="1247" y="194"/>
                    <a:pt x="1216" y="133"/>
                    <a:pt x="1156" y="72"/>
                  </a:cubicBezTo>
                  <a:cubicBezTo>
                    <a:pt x="1049" y="24"/>
                    <a:pt x="936" y="0"/>
                    <a:pt x="8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4"/>
            <p:cNvSpPr/>
            <p:nvPr/>
          </p:nvSpPr>
          <p:spPr>
            <a:xfrm>
              <a:off x="3249942" y="4203169"/>
              <a:ext cx="10837" cy="13940"/>
            </a:xfrm>
            <a:custGeom>
              <a:avLst/>
              <a:gdLst/>
              <a:ahLst/>
              <a:cxnLst/>
              <a:rect l="l" t="t" r="r" b="b"/>
              <a:pathLst>
                <a:path w="639" h="822" extrusionOk="0">
                  <a:moveTo>
                    <a:pt x="153" y="1"/>
                  </a:moveTo>
                  <a:cubicBezTo>
                    <a:pt x="61" y="31"/>
                    <a:pt x="1" y="123"/>
                    <a:pt x="31" y="214"/>
                  </a:cubicBezTo>
                  <a:cubicBezTo>
                    <a:pt x="31" y="274"/>
                    <a:pt x="61" y="335"/>
                    <a:pt x="92" y="396"/>
                  </a:cubicBezTo>
                  <a:cubicBezTo>
                    <a:pt x="153" y="487"/>
                    <a:pt x="213" y="578"/>
                    <a:pt x="274" y="639"/>
                  </a:cubicBezTo>
                  <a:cubicBezTo>
                    <a:pt x="365" y="730"/>
                    <a:pt x="426" y="791"/>
                    <a:pt x="517" y="822"/>
                  </a:cubicBezTo>
                  <a:cubicBezTo>
                    <a:pt x="517" y="822"/>
                    <a:pt x="456" y="761"/>
                    <a:pt x="335" y="609"/>
                  </a:cubicBezTo>
                  <a:cubicBezTo>
                    <a:pt x="274" y="548"/>
                    <a:pt x="213" y="457"/>
                    <a:pt x="153" y="366"/>
                  </a:cubicBezTo>
                  <a:cubicBezTo>
                    <a:pt x="92" y="274"/>
                    <a:pt x="61" y="123"/>
                    <a:pt x="153" y="92"/>
                  </a:cubicBezTo>
                  <a:cubicBezTo>
                    <a:pt x="162" y="89"/>
                    <a:pt x="172" y="87"/>
                    <a:pt x="183" y="87"/>
                  </a:cubicBezTo>
                  <a:cubicBezTo>
                    <a:pt x="269" y="87"/>
                    <a:pt x="372" y="193"/>
                    <a:pt x="426" y="274"/>
                  </a:cubicBezTo>
                  <a:cubicBezTo>
                    <a:pt x="487" y="335"/>
                    <a:pt x="517" y="457"/>
                    <a:pt x="548" y="548"/>
                  </a:cubicBezTo>
                  <a:cubicBezTo>
                    <a:pt x="548" y="639"/>
                    <a:pt x="578" y="730"/>
                    <a:pt x="578" y="822"/>
                  </a:cubicBezTo>
                  <a:cubicBezTo>
                    <a:pt x="608" y="730"/>
                    <a:pt x="639" y="639"/>
                    <a:pt x="608" y="548"/>
                  </a:cubicBezTo>
                  <a:cubicBezTo>
                    <a:pt x="608" y="426"/>
                    <a:pt x="548" y="305"/>
                    <a:pt x="487" y="214"/>
                  </a:cubicBezTo>
                  <a:cubicBezTo>
                    <a:pt x="426" y="92"/>
                    <a:pt x="305" y="3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3139126" y="4212072"/>
              <a:ext cx="39191" cy="32357"/>
            </a:xfrm>
            <a:custGeom>
              <a:avLst/>
              <a:gdLst/>
              <a:ahLst/>
              <a:cxnLst/>
              <a:rect l="l" t="t" r="r" b="b"/>
              <a:pathLst>
                <a:path w="2311" h="1908" extrusionOk="0">
                  <a:moveTo>
                    <a:pt x="304" y="0"/>
                  </a:moveTo>
                  <a:cubicBezTo>
                    <a:pt x="244" y="0"/>
                    <a:pt x="183" y="8"/>
                    <a:pt x="122" y="23"/>
                  </a:cubicBezTo>
                  <a:cubicBezTo>
                    <a:pt x="61" y="23"/>
                    <a:pt x="31" y="23"/>
                    <a:pt x="0" y="53"/>
                  </a:cubicBezTo>
                  <a:cubicBezTo>
                    <a:pt x="0" y="53"/>
                    <a:pt x="183" y="53"/>
                    <a:pt x="487" y="84"/>
                  </a:cubicBezTo>
                  <a:cubicBezTo>
                    <a:pt x="852" y="114"/>
                    <a:pt x="1216" y="266"/>
                    <a:pt x="1520" y="509"/>
                  </a:cubicBezTo>
                  <a:cubicBezTo>
                    <a:pt x="1824" y="753"/>
                    <a:pt x="2067" y="1087"/>
                    <a:pt x="2189" y="1452"/>
                  </a:cubicBezTo>
                  <a:cubicBezTo>
                    <a:pt x="2280" y="1725"/>
                    <a:pt x="2311" y="1908"/>
                    <a:pt x="2311" y="1908"/>
                  </a:cubicBezTo>
                  <a:cubicBezTo>
                    <a:pt x="2311" y="1877"/>
                    <a:pt x="2311" y="1816"/>
                    <a:pt x="2311" y="1786"/>
                  </a:cubicBezTo>
                  <a:cubicBezTo>
                    <a:pt x="2311" y="1664"/>
                    <a:pt x="2280" y="1543"/>
                    <a:pt x="2250" y="1421"/>
                  </a:cubicBezTo>
                  <a:cubicBezTo>
                    <a:pt x="2007" y="631"/>
                    <a:pt x="1308" y="84"/>
                    <a:pt x="487" y="23"/>
                  </a:cubicBezTo>
                  <a:cubicBezTo>
                    <a:pt x="426" y="8"/>
                    <a:pt x="365"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4"/>
            <p:cNvSpPr/>
            <p:nvPr/>
          </p:nvSpPr>
          <p:spPr>
            <a:xfrm>
              <a:off x="3148927" y="4162980"/>
              <a:ext cx="2069" cy="45890"/>
            </a:xfrm>
            <a:custGeom>
              <a:avLst/>
              <a:gdLst/>
              <a:ahLst/>
              <a:cxnLst/>
              <a:rect l="l" t="t" r="r" b="b"/>
              <a:pathLst>
                <a:path w="122" h="2706" extrusionOk="0">
                  <a:moveTo>
                    <a:pt x="91" y="0"/>
                  </a:moveTo>
                  <a:cubicBezTo>
                    <a:pt x="61" y="456"/>
                    <a:pt x="30" y="912"/>
                    <a:pt x="30" y="1368"/>
                  </a:cubicBezTo>
                  <a:cubicBezTo>
                    <a:pt x="0" y="1824"/>
                    <a:pt x="0" y="2249"/>
                    <a:pt x="30" y="2705"/>
                  </a:cubicBezTo>
                  <a:cubicBezTo>
                    <a:pt x="91" y="2280"/>
                    <a:pt x="91" y="1824"/>
                    <a:pt x="91" y="1368"/>
                  </a:cubicBezTo>
                  <a:cubicBezTo>
                    <a:pt x="122" y="912"/>
                    <a:pt x="122" y="456"/>
                    <a:pt x="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4"/>
            <p:cNvSpPr/>
            <p:nvPr/>
          </p:nvSpPr>
          <p:spPr>
            <a:xfrm>
              <a:off x="3192728" y="4230775"/>
              <a:ext cx="32493" cy="1798"/>
            </a:xfrm>
            <a:custGeom>
              <a:avLst/>
              <a:gdLst/>
              <a:ahLst/>
              <a:cxnLst/>
              <a:rect l="l" t="t" r="r" b="b"/>
              <a:pathLst>
                <a:path w="1916" h="106" extrusionOk="0">
                  <a:moveTo>
                    <a:pt x="144" y="1"/>
                  </a:moveTo>
                  <a:cubicBezTo>
                    <a:pt x="61" y="1"/>
                    <a:pt x="11" y="4"/>
                    <a:pt x="1" y="14"/>
                  </a:cubicBezTo>
                  <a:cubicBezTo>
                    <a:pt x="305" y="75"/>
                    <a:pt x="639" y="105"/>
                    <a:pt x="943" y="105"/>
                  </a:cubicBezTo>
                  <a:cubicBezTo>
                    <a:pt x="1277" y="105"/>
                    <a:pt x="1581" y="105"/>
                    <a:pt x="1916" y="14"/>
                  </a:cubicBezTo>
                  <a:lnTo>
                    <a:pt x="943" y="14"/>
                  </a:lnTo>
                  <a:cubicBezTo>
                    <a:pt x="598" y="14"/>
                    <a:pt x="308" y="1"/>
                    <a:pt x="1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4"/>
            <p:cNvSpPr/>
            <p:nvPr/>
          </p:nvSpPr>
          <p:spPr>
            <a:xfrm>
              <a:off x="3170565" y="4230877"/>
              <a:ext cx="3629" cy="6343"/>
            </a:xfrm>
            <a:custGeom>
              <a:avLst/>
              <a:gdLst/>
              <a:ahLst/>
              <a:cxnLst/>
              <a:rect l="l" t="t" r="r" b="b"/>
              <a:pathLst>
                <a:path w="214" h="374" extrusionOk="0">
                  <a:moveTo>
                    <a:pt x="23" y="1"/>
                  </a:moveTo>
                  <a:cubicBezTo>
                    <a:pt x="14" y="1"/>
                    <a:pt x="6" y="3"/>
                    <a:pt x="1" y="8"/>
                  </a:cubicBezTo>
                  <a:cubicBezTo>
                    <a:pt x="1" y="8"/>
                    <a:pt x="61" y="99"/>
                    <a:pt x="92" y="191"/>
                  </a:cubicBezTo>
                  <a:cubicBezTo>
                    <a:pt x="153" y="282"/>
                    <a:pt x="153" y="373"/>
                    <a:pt x="183" y="373"/>
                  </a:cubicBezTo>
                  <a:cubicBezTo>
                    <a:pt x="213" y="373"/>
                    <a:pt x="213" y="282"/>
                    <a:pt x="183" y="160"/>
                  </a:cubicBezTo>
                  <a:cubicBezTo>
                    <a:pt x="158" y="60"/>
                    <a:pt x="70"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4"/>
            <p:cNvSpPr/>
            <p:nvPr/>
          </p:nvSpPr>
          <p:spPr>
            <a:xfrm>
              <a:off x="3162832" y="4220499"/>
              <a:ext cx="4138" cy="4477"/>
            </a:xfrm>
            <a:custGeom>
              <a:avLst/>
              <a:gdLst/>
              <a:ahLst/>
              <a:cxnLst/>
              <a:rect l="l" t="t" r="r" b="b"/>
              <a:pathLst>
                <a:path w="244" h="264" extrusionOk="0">
                  <a:moveTo>
                    <a:pt x="11" y="1"/>
                  </a:moveTo>
                  <a:cubicBezTo>
                    <a:pt x="4" y="1"/>
                    <a:pt x="1" y="5"/>
                    <a:pt x="1" y="12"/>
                  </a:cubicBezTo>
                  <a:cubicBezTo>
                    <a:pt x="1" y="12"/>
                    <a:pt x="1" y="104"/>
                    <a:pt x="92" y="164"/>
                  </a:cubicBezTo>
                  <a:cubicBezTo>
                    <a:pt x="142" y="214"/>
                    <a:pt x="191" y="264"/>
                    <a:pt x="208" y="264"/>
                  </a:cubicBezTo>
                  <a:cubicBezTo>
                    <a:pt x="211" y="264"/>
                    <a:pt x="213" y="261"/>
                    <a:pt x="213" y="256"/>
                  </a:cubicBezTo>
                  <a:cubicBezTo>
                    <a:pt x="244" y="225"/>
                    <a:pt x="213" y="164"/>
                    <a:pt x="122" y="104"/>
                  </a:cubicBezTo>
                  <a:cubicBezTo>
                    <a:pt x="77" y="35"/>
                    <a:pt x="31"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4"/>
            <p:cNvSpPr/>
            <p:nvPr/>
          </p:nvSpPr>
          <p:spPr>
            <a:xfrm>
              <a:off x="3150623" y="4215327"/>
              <a:ext cx="7072" cy="2815"/>
            </a:xfrm>
            <a:custGeom>
              <a:avLst/>
              <a:gdLst/>
              <a:ahLst/>
              <a:cxnLst/>
              <a:rect l="l" t="t" r="r" b="b"/>
              <a:pathLst>
                <a:path w="417" h="166" extrusionOk="0">
                  <a:moveTo>
                    <a:pt x="131" y="1"/>
                  </a:moveTo>
                  <a:cubicBezTo>
                    <a:pt x="55" y="1"/>
                    <a:pt x="0" y="22"/>
                    <a:pt x="22" y="44"/>
                  </a:cubicBezTo>
                  <a:cubicBezTo>
                    <a:pt x="22" y="44"/>
                    <a:pt x="113" y="44"/>
                    <a:pt x="204" y="105"/>
                  </a:cubicBezTo>
                  <a:cubicBezTo>
                    <a:pt x="295" y="135"/>
                    <a:pt x="356" y="165"/>
                    <a:pt x="386" y="165"/>
                  </a:cubicBezTo>
                  <a:cubicBezTo>
                    <a:pt x="417" y="135"/>
                    <a:pt x="356" y="44"/>
                    <a:pt x="234" y="13"/>
                  </a:cubicBezTo>
                  <a:cubicBezTo>
                    <a:pt x="199" y="5"/>
                    <a:pt x="163" y="1"/>
                    <a:pt x="1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3142212" y="4213479"/>
              <a:ext cx="3629" cy="1798"/>
            </a:xfrm>
            <a:custGeom>
              <a:avLst/>
              <a:gdLst/>
              <a:ahLst/>
              <a:cxnLst/>
              <a:rect l="l" t="t" r="r" b="b"/>
              <a:pathLst>
                <a:path w="214" h="106" extrusionOk="0">
                  <a:moveTo>
                    <a:pt x="1" y="1"/>
                  </a:moveTo>
                  <a:cubicBezTo>
                    <a:pt x="1" y="31"/>
                    <a:pt x="31" y="62"/>
                    <a:pt x="92" y="92"/>
                  </a:cubicBezTo>
                  <a:cubicBezTo>
                    <a:pt x="133" y="92"/>
                    <a:pt x="173" y="106"/>
                    <a:pt x="196" y="106"/>
                  </a:cubicBezTo>
                  <a:cubicBezTo>
                    <a:pt x="207" y="106"/>
                    <a:pt x="214" y="102"/>
                    <a:pt x="214" y="92"/>
                  </a:cubicBezTo>
                  <a:cubicBezTo>
                    <a:pt x="214" y="62"/>
                    <a:pt x="183" y="3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4"/>
            <p:cNvSpPr/>
            <p:nvPr/>
          </p:nvSpPr>
          <p:spPr>
            <a:xfrm>
              <a:off x="2813885" y="3038311"/>
              <a:ext cx="477351" cy="1159309"/>
            </a:xfrm>
            <a:custGeom>
              <a:avLst/>
              <a:gdLst/>
              <a:ahLst/>
              <a:cxnLst/>
              <a:rect l="l" t="t" r="r" b="b"/>
              <a:pathLst>
                <a:path w="28148" h="68361" extrusionOk="0">
                  <a:moveTo>
                    <a:pt x="19971" y="1"/>
                  </a:moveTo>
                  <a:lnTo>
                    <a:pt x="1" y="730"/>
                  </a:lnTo>
                  <a:lnTo>
                    <a:pt x="3192" y="68117"/>
                  </a:lnTo>
                  <a:lnTo>
                    <a:pt x="13436" y="68330"/>
                  </a:lnTo>
                  <a:lnTo>
                    <a:pt x="10791" y="10092"/>
                  </a:lnTo>
                  <a:lnTo>
                    <a:pt x="17721" y="68087"/>
                  </a:lnTo>
                  <a:lnTo>
                    <a:pt x="28147" y="68361"/>
                  </a:lnTo>
                  <a:lnTo>
                    <a:pt x="1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4"/>
            <p:cNvSpPr/>
            <p:nvPr/>
          </p:nvSpPr>
          <p:spPr>
            <a:xfrm>
              <a:off x="2896874" y="3054302"/>
              <a:ext cx="54149" cy="1141248"/>
            </a:xfrm>
            <a:custGeom>
              <a:avLst/>
              <a:gdLst/>
              <a:ahLst/>
              <a:cxnLst/>
              <a:rect l="l" t="t" r="r" b="b"/>
              <a:pathLst>
                <a:path w="3193" h="67296" extrusionOk="0">
                  <a:moveTo>
                    <a:pt x="61" y="0"/>
                  </a:moveTo>
                  <a:cubicBezTo>
                    <a:pt x="1" y="0"/>
                    <a:pt x="639" y="15076"/>
                    <a:pt x="1490" y="33648"/>
                  </a:cubicBezTo>
                  <a:cubicBezTo>
                    <a:pt x="2341" y="52220"/>
                    <a:pt x="3070" y="67296"/>
                    <a:pt x="3131" y="67296"/>
                  </a:cubicBezTo>
                  <a:cubicBezTo>
                    <a:pt x="3192" y="67296"/>
                    <a:pt x="2554" y="52220"/>
                    <a:pt x="1703" y="33648"/>
                  </a:cubicBezTo>
                  <a:cubicBezTo>
                    <a:pt x="852" y="15046"/>
                    <a:pt x="12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3072128" y="3077482"/>
              <a:ext cx="137636" cy="1108789"/>
            </a:xfrm>
            <a:custGeom>
              <a:avLst/>
              <a:gdLst/>
              <a:ahLst/>
              <a:cxnLst/>
              <a:rect l="l" t="t" r="r" b="b"/>
              <a:pathLst>
                <a:path w="8116" h="65382" extrusionOk="0">
                  <a:moveTo>
                    <a:pt x="61" y="1"/>
                  </a:moveTo>
                  <a:cubicBezTo>
                    <a:pt x="61" y="1"/>
                    <a:pt x="61" y="1"/>
                    <a:pt x="61" y="1"/>
                  </a:cubicBezTo>
                  <a:cubicBezTo>
                    <a:pt x="0" y="31"/>
                    <a:pt x="1763" y="14652"/>
                    <a:pt x="3982" y="32707"/>
                  </a:cubicBezTo>
                  <a:cubicBezTo>
                    <a:pt x="6170" y="50762"/>
                    <a:pt x="8025" y="65382"/>
                    <a:pt x="8055" y="65382"/>
                  </a:cubicBezTo>
                  <a:cubicBezTo>
                    <a:pt x="8116" y="65382"/>
                    <a:pt x="6353" y="50731"/>
                    <a:pt x="4164" y="32676"/>
                  </a:cubicBezTo>
                  <a:cubicBezTo>
                    <a:pt x="1978" y="14640"/>
                    <a:pt x="125"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2691742" y="2505364"/>
              <a:ext cx="593823" cy="548476"/>
            </a:xfrm>
            <a:custGeom>
              <a:avLst/>
              <a:gdLst/>
              <a:ahLst/>
              <a:cxnLst/>
              <a:rect l="l" t="t" r="r" b="b"/>
              <a:pathLst>
                <a:path w="35016" h="32342" extrusionOk="0">
                  <a:moveTo>
                    <a:pt x="21551" y="1"/>
                  </a:moveTo>
                  <a:lnTo>
                    <a:pt x="13830" y="92"/>
                  </a:lnTo>
                  <a:lnTo>
                    <a:pt x="11976" y="426"/>
                  </a:lnTo>
                  <a:cubicBezTo>
                    <a:pt x="9970" y="791"/>
                    <a:pt x="8116" y="1794"/>
                    <a:pt x="6717" y="3284"/>
                  </a:cubicBezTo>
                  <a:lnTo>
                    <a:pt x="0" y="11308"/>
                  </a:lnTo>
                  <a:lnTo>
                    <a:pt x="6322" y="16202"/>
                  </a:lnTo>
                  <a:lnTo>
                    <a:pt x="9818" y="12098"/>
                  </a:lnTo>
                  <a:lnTo>
                    <a:pt x="9818" y="12098"/>
                  </a:lnTo>
                  <a:cubicBezTo>
                    <a:pt x="9818" y="12099"/>
                    <a:pt x="9301" y="14621"/>
                    <a:pt x="9392" y="14986"/>
                  </a:cubicBezTo>
                  <a:cubicBezTo>
                    <a:pt x="9575" y="15442"/>
                    <a:pt x="9848" y="15837"/>
                    <a:pt x="10213" y="16171"/>
                  </a:cubicBezTo>
                  <a:lnTo>
                    <a:pt x="10122" y="23041"/>
                  </a:lnTo>
                  <a:lnTo>
                    <a:pt x="7204" y="32159"/>
                  </a:lnTo>
                  <a:lnTo>
                    <a:pt x="27174" y="32342"/>
                  </a:lnTo>
                  <a:lnTo>
                    <a:pt x="25654" y="22676"/>
                  </a:lnTo>
                  <a:lnTo>
                    <a:pt x="25958" y="12828"/>
                  </a:lnTo>
                  <a:lnTo>
                    <a:pt x="29301" y="16627"/>
                  </a:lnTo>
                  <a:lnTo>
                    <a:pt x="35016" y="9879"/>
                  </a:lnTo>
                  <a:lnTo>
                    <a:pt x="28572" y="3375"/>
                  </a:lnTo>
                  <a:cubicBezTo>
                    <a:pt x="27326" y="2098"/>
                    <a:pt x="25806" y="1095"/>
                    <a:pt x="24104" y="518"/>
                  </a:cubicBezTo>
                  <a:cubicBezTo>
                    <a:pt x="23283" y="214"/>
                    <a:pt x="22432" y="31"/>
                    <a:pt x="21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4"/>
            <p:cNvSpPr/>
            <p:nvPr/>
          </p:nvSpPr>
          <p:spPr>
            <a:xfrm>
              <a:off x="3011811" y="2767200"/>
              <a:ext cx="62391" cy="13024"/>
            </a:xfrm>
            <a:custGeom>
              <a:avLst/>
              <a:gdLst/>
              <a:ahLst/>
              <a:cxnLst/>
              <a:rect l="l" t="t" r="r" b="b"/>
              <a:pathLst>
                <a:path w="3679" h="768" extrusionOk="0">
                  <a:moveTo>
                    <a:pt x="1" y="1"/>
                  </a:moveTo>
                  <a:cubicBezTo>
                    <a:pt x="122" y="153"/>
                    <a:pt x="274" y="305"/>
                    <a:pt x="457" y="396"/>
                  </a:cubicBezTo>
                  <a:cubicBezTo>
                    <a:pt x="922" y="645"/>
                    <a:pt x="1432" y="767"/>
                    <a:pt x="1943" y="767"/>
                  </a:cubicBezTo>
                  <a:cubicBezTo>
                    <a:pt x="2368" y="767"/>
                    <a:pt x="2792" y="683"/>
                    <a:pt x="3192" y="518"/>
                  </a:cubicBezTo>
                  <a:cubicBezTo>
                    <a:pt x="3375" y="457"/>
                    <a:pt x="3557" y="366"/>
                    <a:pt x="3679" y="214"/>
                  </a:cubicBezTo>
                  <a:lnTo>
                    <a:pt x="3679" y="214"/>
                  </a:lnTo>
                  <a:cubicBezTo>
                    <a:pt x="3071" y="457"/>
                    <a:pt x="2463" y="548"/>
                    <a:pt x="1824" y="548"/>
                  </a:cubicBezTo>
                  <a:cubicBezTo>
                    <a:pt x="1186" y="487"/>
                    <a:pt x="578" y="30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p:nvPr/>
          </p:nvSpPr>
          <p:spPr>
            <a:xfrm>
              <a:off x="2786567" y="2556523"/>
              <a:ext cx="62391" cy="63849"/>
            </a:xfrm>
            <a:custGeom>
              <a:avLst/>
              <a:gdLst/>
              <a:ahLst/>
              <a:cxnLst/>
              <a:rect l="l" t="t" r="r" b="b"/>
              <a:pathLst>
                <a:path w="3679" h="3765" extrusionOk="0">
                  <a:moveTo>
                    <a:pt x="1653" y="1"/>
                  </a:moveTo>
                  <a:cubicBezTo>
                    <a:pt x="1516" y="1"/>
                    <a:pt x="1379" y="18"/>
                    <a:pt x="1247" y="54"/>
                  </a:cubicBezTo>
                  <a:cubicBezTo>
                    <a:pt x="1125" y="84"/>
                    <a:pt x="1004" y="115"/>
                    <a:pt x="882" y="206"/>
                  </a:cubicBezTo>
                  <a:cubicBezTo>
                    <a:pt x="1004" y="175"/>
                    <a:pt x="1125" y="175"/>
                    <a:pt x="1247" y="145"/>
                  </a:cubicBezTo>
                  <a:cubicBezTo>
                    <a:pt x="1359" y="125"/>
                    <a:pt x="1470" y="115"/>
                    <a:pt x="1580" y="115"/>
                  </a:cubicBezTo>
                  <a:cubicBezTo>
                    <a:pt x="1801" y="115"/>
                    <a:pt x="2017" y="155"/>
                    <a:pt x="2220" y="236"/>
                  </a:cubicBezTo>
                  <a:cubicBezTo>
                    <a:pt x="2676" y="388"/>
                    <a:pt x="3040" y="753"/>
                    <a:pt x="3253" y="1178"/>
                  </a:cubicBezTo>
                  <a:cubicBezTo>
                    <a:pt x="3466" y="1726"/>
                    <a:pt x="3436" y="2364"/>
                    <a:pt x="3101" y="2850"/>
                  </a:cubicBezTo>
                  <a:cubicBezTo>
                    <a:pt x="2784" y="3312"/>
                    <a:pt x="2247" y="3582"/>
                    <a:pt x="1699" y="3582"/>
                  </a:cubicBezTo>
                  <a:cubicBezTo>
                    <a:pt x="1670" y="3582"/>
                    <a:pt x="1641" y="3581"/>
                    <a:pt x="1612" y="3580"/>
                  </a:cubicBezTo>
                  <a:cubicBezTo>
                    <a:pt x="1125" y="3549"/>
                    <a:pt x="670" y="3306"/>
                    <a:pt x="426" y="2911"/>
                  </a:cubicBezTo>
                  <a:cubicBezTo>
                    <a:pt x="214" y="2637"/>
                    <a:pt x="122" y="2334"/>
                    <a:pt x="92" y="1999"/>
                  </a:cubicBezTo>
                  <a:cubicBezTo>
                    <a:pt x="92" y="1756"/>
                    <a:pt x="122" y="1604"/>
                    <a:pt x="92" y="1604"/>
                  </a:cubicBezTo>
                  <a:cubicBezTo>
                    <a:pt x="31" y="1726"/>
                    <a:pt x="1" y="1847"/>
                    <a:pt x="31" y="1999"/>
                  </a:cubicBezTo>
                  <a:cubicBezTo>
                    <a:pt x="1" y="2334"/>
                    <a:pt x="92" y="2698"/>
                    <a:pt x="305" y="2972"/>
                  </a:cubicBezTo>
                  <a:cubicBezTo>
                    <a:pt x="578" y="3428"/>
                    <a:pt x="1065" y="3732"/>
                    <a:pt x="1612" y="3762"/>
                  </a:cubicBezTo>
                  <a:cubicBezTo>
                    <a:pt x="1641" y="3764"/>
                    <a:pt x="1670" y="3764"/>
                    <a:pt x="1700" y="3764"/>
                  </a:cubicBezTo>
                  <a:cubicBezTo>
                    <a:pt x="2308" y="3764"/>
                    <a:pt x="2907" y="3465"/>
                    <a:pt x="3284" y="2972"/>
                  </a:cubicBezTo>
                  <a:cubicBezTo>
                    <a:pt x="3618" y="2394"/>
                    <a:pt x="3679" y="1695"/>
                    <a:pt x="3405" y="1087"/>
                  </a:cubicBezTo>
                  <a:cubicBezTo>
                    <a:pt x="3192" y="631"/>
                    <a:pt x="2767" y="267"/>
                    <a:pt x="2281" y="115"/>
                  </a:cubicBezTo>
                  <a:cubicBezTo>
                    <a:pt x="2078" y="41"/>
                    <a:pt x="1864" y="1"/>
                    <a:pt x="16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4"/>
            <p:cNvSpPr/>
            <p:nvPr/>
          </p:nvSpPr>
          <p:spPr>
            <a:xfrm>
              <a:off x="2903064" y="2585266"/>
              <a:ext cx="69089" cy="68157"/>
            </a:xfrm>
            <a:custGeom>
              <a:avLst/>
              <a:gdLst/>
              <a:ahLst/>
              <a:cxnLst/>
              <a:rect l="l" t="t" r="r" b="b"/>
              <a:pathLst>
                <a:path w="4074" h="4019" extrusionOk="0">
                  <a:moveTo>
                    <a:pt x="2037" y="0"/>
                  </a:moveTo>
                  <a:cubicBezTo>
                    <a:pt x="1581" y="31"/>
                    <a:pt x="1155" y="152"/>
                    <a:pt x="821" y="426"/>
                  </a:cubicBezTo>
                  <a:cubicBezTo>
                    <a:pt x="578" y="608"/>
                    <a:pt x="365" y="821"/>
                    <a:pt x="243" y="1094"/>
                  </a:cubicBezTo>
                  <a:cubicBezTo>
                    <a:pt x="61" y="1398"/>
                    <a:pt x="0" y="1763"/>
                    <a:pt x="31" y="2098"/>
                  </a:cubicBezTo>
                  <a:cubicBezTo>
                    <a:pt x="70" y="3273"/>
                    <a:pt x="1043" y="4019"/>
                    <a:pt x="2039" y="4019"/>
                  </a:cubicBezTo>
                  <a:cubicBezTo>
                    <a:pt x="2589" y="4019"/>
                    <a:pt x="3146" y="3791"/>
                    <a:pt x="3557" y="3283"/>
                  </a:cubicBezTo>
                  <a:cubicBezTo>
                    <a:pt x="3769" y="3009"/>
                    <a:pt x="3921" y="2705"/>
                    <a:pt x="3982" y="2341"/>
                  </a:cubicBezTo>
                  <a:cubicBezTo>
                    <a:pt x="4073" y="1611"/>
                    <a:pt x="3739" y="882"/>
                    <a:pt x="3131" y="456"/>
                  </a:cubicBezTo>
                  <a:cubicBezTo>
                    <a:pt x="3040" y="395"/>
                    <a:pt x="2918" y="335"/>
                    <a:pt x="2827" y="304"/>
                  </a:cubicBezTo>
                  <a:cubicBezTo>
                    <a:pt x="2797" y="274"/>
                    <a:pt x="2736" y="274"/>
                    <a:pt x="2705" y="274"/>
                  </a:cubicBezTo>
                  <a:cubicBezTo>
                    <a:pt x="2705" y="274"/>
                    <a:pt x="2857" y="335"/>
                    <a:pt x="3101" y="517"/>
                  </a:cubicBezTo>
                  <a:cubicBezTo>
                    <a:pt x="3405" y="760"/>
                    <a:pt x="3648" y="1125"/>
                    <a:pt x="3769" y="1520"/>
                  </a:cubicBezTo>
                  <a:cubicBezTo>
                    <a:pt x="3830" y="1763"/>
                    <a:pt x="3861" y="2037"/>
                    <a:pt x="3830" y="2341"/>
                  </a:cubicBezTo>
                  <a:cubicBezTo>
                    <a:pt x="3769" y="2645"/>
                    <a:pt x="3617" y="2918"/>
                    <a:pt x="3405" y="3161"/>
                  </a:cubicBezTo>
                  <a:cubicBezTo>
                    <a:pt x="3026" y="3616"/>
                    <a:pt x="2519" y="3820"/>
                    <a:pt x="2022" y="3820"/>
                  </a:cubicBezTo>
                  <a:cubicBezTo>
                    <a:pt x="1123" y="3820"/>
                    <a:pt x="252" y="3154"/>
                    <a:pt x="213" y="2098"/>
                  </a:cubicBezTo>
                  <a:cubicBezTo>
                    <a:pt x="152" y="1490"/>
                    <a:pt x="426" y="882"/>
                    <a:pt x="912" y="547"/>
                  </a:cubicBezTo>
                  <a:cubicBezTo>
                    <a:pt x="1216" y="274"/>
                    <a:pt x="1611" y="122"/>
                    <a:pt x="2037" y="91"/>
                  </a:cubicBezTo>
                  <a:cubicBezTo>
                    <a:pt x="2128" y="81"/>
                    <a:pt x="2209" y="78"/>
                    <a:pt x="2277" y="78"/>
                  </a:cubicBezTo>
                  <a:cubicBezTo>
                    <a:pt x="2412" y="78"/>
                    <a:pt x="2493" y="91"/>
                    <a:pt x="2493" y="91"/>
                  </a:cubicBezTo>
                  <a:cubicBezTo>
                    <a:pt x="2493" y="91"/>
                    <a:pt x="2432" y="61"/>
                    <a:pt x="2371" y="61"/>
                  </a:cubicBezTo>
                  <a:cubicBezTo>
                    <a:pt x="2250" y="31"/>
                    <a:pt x="2128" y="0"/>
                    <a:pt x="20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4"/>
            <p:cNvSpPr/>
            <p:nvPr/>
          </p:nvSpPr>
          <p:spPr>
            <a:xfrm>
              <a:off x="2765439" y="2673392"/>
              <a:ext cx="68581" cy="67936"/>
            </a:xfrm>
            <a:custGeom>
              <a:avLst/>
              <a:gdLst/>
              <a:ahLst/>
              <a:cxnLst/>
              <a:rect l="l" t="t" r="r" b="b"/>
              <a:pathLst>
                <a:path w="4044" h="4006" extrusionOk="0">
                  <a:moveTo>
                    <a:pt x="2037" y="1"/>
                  </a:moveTo>
                  <a:cubicBezTo>
                    <a:pt x="1277" y="1"/>
                    <a:pt x="609" y="426"/>
                    <a:pt x="244" y="1065"/>
                  </a:cubicBezTo>
                  <a:cubicBezTo>
                    <a:pt x="92" y="1399"/>
                    <a:pt x="1" y="1733"/>
                    <a:pt x="31" y="2098"/>
                  </a:cubicBezTo>
                  <a:cubicBezTo>
                    <a:pt x="70" y="3272"/>
                    <a:pt x="1042" y="4006"/>
                    <a:pt x="2037" y="4006"/>
                  </a:cubicBezTo>
                  <a:cubicBezTo>
                    <a:pt x="2588" y="4006"/>
                    <a:pt x="3146" y="3781"/>
                    <a:pt x="3557" y="3284"/>
                  </a:cubicBezTo>
                  <a:cubicBezTo>
                    <a:pt x="3800" y="3010"/>
                    <a:pt x="3952" y="2676"/>
                    <a:pt x="3982" y="2341"/>
                  </a:cubicBezTo>
                  <a:cubicBezTo>
                    <a:pt x="4043" y="2037"/>
                    <a:pt x="4013" y="1733"/>
                    <a:pt x="3891" y="1460"/>
                  </a:cubicBezTo>
                  <a:cubicBezTo>
                    <a:pt x="3770" y="1034"/>
                    <a:pt x="3496" y="670"/>
                    <a:pt x="3131" y="426"/>
                  </a:cubicBezTo>
                  <a:cubicBezTo>
                    <a:pt x="3040" y="366"/>
                    <a:pt x="2949" y="305"/>
                    <a:pt x="2827" y="274"/>
                  </a:cubicBezTo>
                  <a:cubicBezTo>
                    <a:pt x="2767" y="244"/>
                    <a:pt x="2706" y="244"/>
                    <a:pt x="2706" y="244"/>
                  </a:cubicBezTo>
                  <a:lnTo>
                    <a:pt x="2706" y="244"/>
                  </a:lnTo>
                  <a:cubicBezTo>
                    <a:pt x="2706" y="274"/>
                    <a:pt x="2858" y="305"/>
                    <a:pt x="3101" y="487"/>
                  </a:cubicBezTo>
                  <a:cubicBezTo>
                    <a:pt x="3435" y="730"/>
                    <a:pt x="3648" y="1095"/>
                    <a:pt x="3770" y="1490"/>
                  </a:cubicBezTo>
                  <a:cubicBezTo>
                    <a:pt x="3861" y="1764"/>
                    <a:pt x="3861" y="2037"/>
                    <a:pt x="3830" y="2311"/>
                  </a:cubicBezTo>
                  <a:cubicBezTo>
                    <a:pt x="3770" y="2615"/>
                    <a:pt x="3648" y="2919"/>
                    <a:pt x="3435" y="3132"/>
                  </a:cubicBezTo>
                  <a:cubicBezTo>
                    <a:pt x="3056" y="3586"/>
                    <a:pt x="2550" y="3790"/>
                    <a:pt x="2051" y="3790"/>
                  </a:cubicBezTo>
                  <a:cubicBezTo>
                    <a:pt x="1149" y="3790"/>
                    <a:pt x="272" y="3124"/>
                    <a:pt x="213" y="2068"/>
                  </a:cubicBezTo>
                  <a:cubicBezTo>
                    <a:pt x="183" y="1460"/>
                    <a:pt x="426" y="882"/>
                    <a:pt x="912" y="518"/>
                  </a:cubicBezTo>
                  <a:cubicBezTo>
                    <a:pt x="1247" y="244"/>
                    <a:pt x="1642" y="92"/>
                    <a:pt x="2037" y="62"/>
                  </a:cubicBezTo>
                  <a:lnTo>
                    <a:pt x="2493" y="62"/>
                  </a:lnTo>
                  <a:cubicBezTo>
                    <a:pt x="2493" y="62"/>
                    <a:pt x="2463" y="62"/>
                    <a:pt x="2371" y="31"/>
                  </a:cubicBezTo>
                  <a:cubicBezTo>
                    <a:pt x="2280" y="1"/>
                    <a:pt x="2159" y="1"/>
                    <a:pt x="20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4"/>
            <p:cNvSpPr/>
            <p:nvPr/>
          </p:nvSpPr>
          <p:spPr>
            <a:xfrm>
              <a:off x="3008725" y="2658453"/>
              <a:ext cx="69089" cy="67767"/>
            </a:xfrm>
            <a:custGeom>
              <a:avLst/>
              <a:gdLst/>
              <a:ahLst/>
              <a:cxnLst/>
              <a:rect l="l" t="t" r="r" b="b"/>
              <a:pathLst>
                <a:path w="4074" h="3996" extrusionOk="0">
                  <a:moveTo>
                    <a:pt x="2006" y="0"/>
                  </a:moveTo>
                  <a:cubicBezTo>
                    <a:pt x="1581" y="0"/>
                    <a:pt x="1155" y="152"/>
                    <a:pt x="821" y="396"/>
                  </a:cubicBezTo>
                  <a:cubicBezTo>
                    <a:pt x="578" y="578"/>
                    <a:pt x="365" y="821"/>
                    <a:pt x="244" y="1095"/>
                  </a:cubicBezTo>
                  <a:cubicBezTo>
                    <a:pt x="61" y="1399"/>
                    <a:pt x="0" y="1733"/>
                    <a:pt x="31" y="2067"/>
                  </a:cubicBezTo>
                  <a:cubicBezTo>
                    <a:pt x="70" y="3257"/>
                    <a:pt x="1034" y="3996"/>
                    <a:pt x="2026" y="3996"/>
                  </a:cubicBezTo>
                  <a:cubicBezTo>
                    <a:pt x="2580" y="3996"/>
                    <a:pt x="3143" y="3765"/>
                    <a:pt x="3557" y="3253"/>
                  </a:cubicBezTo>
                  <a:cubicBezTo>
                    <a:pt x="3800" y="3010"/>
                    <a:pt x="3952" y="2675"/>
                    <a:pt x="3982" y="2341"/>
                  </a:cubicBezTo>
                  <a:cubicBezTo>
                    <a:pt x="4073" y="1581"/>
                    <a:pt x="3739" y="851"/>
                    <a:pt x="3131" y="426"/>
                  </a:cubicBezTo>
                  <a:cubicBezTo>
                    <a:pt x="3040" y="365"/>
                    <a:pt x="2949" y="304"/>
                    <a:pt x="2827" y="274"/>
                  </a:cubicBezTo>
                  <a:cubicBezTo>
                    <a:pt x="2766" y="244"/>
                    <a:pt x="2706" y="244"/>
                    <a:pt x="2706" y="244"/>
                  </a:cubicBezTo>
                  <a:lnTo>
                    <a:pt x="2706" y="244"/>
                  </a:lnTo>
                  <a:cubicBezTo>
                    <a:pt x="2706" y="244"/>
                    <a:pt x="2888" y="335"/>
                    <a:pt x="3070" y="487"/>
                  </a:cubicBezTo>
                  <a:cubicBezTo>
                    <a:pt x="3405" y="760"/>
                    <a:pt x="3648" y="1095"/>
                    <a:pt x="3739" y="1490"/>
                  </a:cubicBezTo>
                  <a:cubicBezTo>
                    <a:pt x="3830" y="1763"/>
                    <a:pt x="3861" y="2037"/>
                    <a:pt x="3800" y="2310"/>
                  </a:cubicBezTo>
                  <a:cubicBezTo>
                    <a:pt x="3769" y="2614"/>
                    <a:pt x="3617" y="2918"/>
                    <a:pt x="3405" y="3162"/>
                  </a:cubicBezTo>
                  <a:cubicBezTo>
                    <a:pt x="3027" y="3615"/>
                    <a:pt x="2523" y="3819"/>
                    <a:pt x="2027" y="3819"/>
                  </a:cubicBezTo>
                  <a:cubicBezTo>
                    <a:pt x="1126" y="3819"/>
                    <a:pt x="252" y="3145"/>
                    <a:pt x="213" y="2067"/>
                  </a:cubicBezTo>
                  <a:cubicBezTo>
                    <a:pt x="152" y="1459"/>
                    <a:pt x="426" y="882"/>
                    <a:pt x="912" y="517"/>
                  </a:cubicBezTo>
                  <a:cubicBezTo>
                    <a:pt x="1216" y="274"/>
                    <a:pt x="1611" y="122"/>
                    <a:pt x="2006" y="92"/>
                  </a:cubicBezTo>
                  <a:cubicBezTo>
                    <a:pt x="2108" y="81"/>
                    <a:pt x="2192" y="78"/>
                    <a:pt x="2260" y="78"/>
                  </a:cubicBezTo>
                  <a:cubicBezTo>
                    <a:pt x="2395" y="78"/>
                    <a:pt x="2462" y="92"/>
                    <a:pt x="2462" y="92"/>
                  </a:cubicBezTo>
                  <a:cubicBezTo>
                    <a:pt x="2462" y="61"/>
                    <a:pt x="2432" y="61"/>
                    <a:pt x="2371" y="31"/>
                  </a:cubicBezTo>
                  <a:cubicBezTo>
                    <a:pt x="2250" y="0"/>
                    <a:pt x="2128" y="0"/>
                    <a:pt x="200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4"/>
            <p:cNvSpPr/>
            <p:nvPr/>
          </p:nvSpPr>
          <p:spPr>
            <a:xfrm>
              <a:off x="3162832" y="2642988"/>
              <a:ext cx="69089" cy="67801"/>
            </a:xfrm>
            <a:custGeom>
              <a:avLst/>
              <a:gdLst/>
              <a:ahLst/>
              <a:cxnLst/>
              <a:rect l="l" t="t" r="r" b="b"/>
              <a:pathLst>
                <a:path w="4074" h="3998" extrusionOk="0">
                  <a:moveTo>
                    <a:pt x="2007" y="1"/>
                  </a:moveTo>
                  <a:cubicBezTo>
                    <a:pt x="1581" y="31"/>
                    <a:pt x="1156" y="153"/>
                    <a:pt x="821" y="426"/>
                  </a:cubicBezTo>
                  <a:cubicBezTo>
                    <a:pt x="578" y="608"/>
                    <a:pt x="365" y="821"/>
                    <a:pt x="244" y="1095"/>
                  </a:cubicBezTo>
                  <a:cubicBezTo>
                    <a:pt x="61" y="1399"/>
                    <a:pt x="1" y="1763"/>
                    <a:pt x="31" y="2098"/>
                  </a:cubicBezTo>
                  <a:cubicBezTo>
                    <a:pt x="92" y="2919"/>
                    <a:pt x="609" y="3618"/>
                    <a:pt x="1368" y="3922"/>
                  </a:cubicBezTo>
                  <a:cubicBezTo>
                    <a:pt x="1557" y="3972"/>
                    <a:pt x="1750" y="3997"/>
                    <a:pt x="1941" y="3997"/>
                  </a:cubicBezTo>
                  <a:cubicBezTo>
                    <a:pt x="2548" y="3997"/>
                    <a:pt x="3141" y="3746"/>
                    <a:pt x="3557" y="3283"/>
                  </a:cubicBezTo>
                  <a:cubicBezTo>
                    <a:pt x="3770" y="3010"/>
                    <a:pt x="3922" y="2706"/>
                    <a:pt x="3983" y="2341"/>
                  </a:cubicBezTo>
                  <a:cubicBezTo>
                    <a:pt x="4074" y="1611"/>
                    <a:pt x="3739" y="882"/>
                    <a:pt x="3131" y="456"/>
                  </a:cubicBezTo>
                  <a:cubicBezTo>
                    <a:pt x="3040" y="396"/>
                    <a:pt x="2949" y="335"/>
                    <a:pt x="2827" y="304"/>
                  </a:cubicBezTo>
                  <a:cubicBezTo>
                    <a:pt x="2797" y="274"/>
                    <a:pt x="2736" y="274"/>
                    <a:pt x="2706" y="274"/>
                  </a:cubicBezTo>
                  <a:cubicBezTo>
                    <a:pt x="2706" y="274"/>
                    <a:pt x="2858" y="335"/>
                    <a:pt x="3101" y="517"/>
                  </a:cubicBezTo>
                  <a:cubicBezTo>
                    <a:pt x="3405" y="760"/>
                    <a:pt x="3648" y="1125"/>
                    <a:pt x="3770" y="1520"/>
                  </a:cubicBezTo>
                  <a:cubicBezTo>
                    <a:pt x="3831" y="1763"/>
                    <a:pt x="3861" y="2037"/>
                    <a:pt x="3831" y="2341"/>
                  </a:cubicBezTo>
                  <a:cubicBezTo>
                    <a:pt x="3770" y="2645"/>
                    <a:pt x="3618" y="2919"/>
                    <a:pt x="3405" y="3162"/>
                  </a:cubicBezTo>
                  <a:cubicBezTo>
                    <a:pt x="3037" y="3576"/>
                    <a:pt x="2512" y="3816"/>
                    <a:pt x="1963" y="3816"/>
                  </a:cubicBezTo>
                  <a:cubicBezTo>
                    <a:pt x="1786" y="3816"/>
                    <a:pt x="1607" y="3791"/>
                    <a:pt x="1429" y="3739"/>
                  </a:cubicBezTo>
                  <a:cubicBezTo>
                    <a:pt x="761" y="3466"/>
                    <a:pt x="274" y="2827"/>
                    <a:pt x="213" y="2098"/>
                  </a:cubicBezTo>
                  <a:cubicBezTo>
                    <a:pt x="153" y="1490"/>
                    <a:pt x="426" y="882"/>
                    <a:pt x="913" y="548"/>
                  </a:cubicBezTo>
                  <a:cubicBezTo>
                    <a:pt x="1217" y="274"/>
                    <a:pt x="1612" y="122"/>
                    <a:pt x="2037" y="92"/>
                  </a:cubicBezTo>
                  <a:cubicBezTo>
                    <a:pt x="2128" y="82"/>
                    <a:pt x="2209" y="78"/>
                    <a:pt x="2277" y="78"/>
                  </a:cubicBezTo>
                  <a:cubicBezTo>
                    <a:pt x="2412" y="78"/>
                    <a:pt x="2493" y="92"/>
                    <a:pt x="2493" y="92"/>
                  </a:cubicBezTo>
                  <a:cubicBezTo>
                    <a:pt x="2493" y="92"/>
                    <a:pt x="2432" y="61"/>
                    <a:pt x="2372" y="61"/>
                  </a:cubicBezTo>
                  <a:cubicBezTo>
                    <a:pt x="2250" y="31"/>
                    <a:pt x="2128" y="1"/>
                    <a:pt x="20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4"/>
            <p:cNvSpPr/>
            <p:nvPr/>
          </p:nvSpPr>
          <p:spPr>
            <a:xfrm>
              <a:off x="3065938" y="2549690"/>
              <a:ext cx="68564" cy="67580"/>
            </a:xfrm>
            <a:custGeom>
              <a:avLst/>
              <a:gdLst/>
              <a:ahLst/>
              <a:cxnLst/>
              <a:rect l="l" t="t" r="r" b="b"/>
              <a:pathLst>
                <a:path w="4043" h="3985" extrusionOk="0">
                  <a:moveTo>
                    <a:pt x="2037" y="1"/>
                  </a:moveTo>
                  <a:cubicBezTo>
                    <a:pt x="1277" y="1"/>
                    <a:pt x="608" y="426"/>
                    <a:pt x="243" y="1065"/>
                  </a:cubicBezTo>
                  <a:cubicBezTo>
                    <a:pt x="91" y="1399"/>
                    <a:pt x="0" y="1733"/>
                    <a:pt x="31" y="2098"/>
                  </a:cubicBezTo>
                  <a:cubicBezTo>
                    <a:pt x="91" y="2889"/>
                    <a:pt x="608" y="3618"/>
                    <a:pt x="1399" y="3892"/>
                  </a:cubicBezTo>
                  <a:cubicBezTo>
                    <a:pt x="1595" y="3954"/>
                    <a:pt x="1797" y="3985"/>
                    <a:pt x="1999" y="3985"/>
                  </a:cubicBezTo>
                  <a:cubicBezTo>
                    <a:pt x="2578" y="3985"/>
                    <a:pt x="3151" y="3735"/>
                    <a:pt x="3557" y="3284"/>
                  </a:cubicBezTo>
                  <a:cubicBezTo>
                    <a:pt x="3800" y="3010"/>
                    <a:pt x="3952" y="2676"/>
                    <a:pt x="3982" y="2341"/>
                  </a:cubicBezTo>
                  <a:cubicBezTo>
                    <a:pt x="4043" y="2037"/>
                    <a:pt x="4013" y="1733"/>
                    <a:pt x="3891" y="1460"/>
                  </a:cubicBezTo>
                  <a:cubicBezTo>
                    <a:pt x="3769" y="1034"/>
                    <a:pt x="3496" y="670"/>
                    <a:pt x="3131" y="426"/>
                  </a:cubicBezTo>
                  <a:cubicBezTo>
                    <a:pt x="3040" y="366"/>
                    <a:pt x="2949" y="305"/>
                    <a:pt x="2827" y="274"/>
                  </a:cubicBezTo>
                  <a:cubicBezTo>
                    <a:pt x="2797" y="244"/>
                    <a:pt x="2766" y="244"/>
                    <a:pt x="2706" y="244"/>
                  </a:cubicBezTo>
                  <a:cubicBezTo>
                    <a:pt x="2706" y="274"/>
                    <a:pt x="2857" y="305"/>
                    <a:pt x="3101" y="487"/>
                  </a:cubicBezTo>
                  <a:cubicBezTo>
                    <a:pt x="3405" y="761"/>
                    <a:pt x="3648" y="1095"/>
                    <a:pt x="3769" y="1490"/>
                  </a:cubicBezTo>
                  <a:cubicBezTo>
                    <a:pt x="3861" y="1764"/>
                    <a:pt x="3861" y="2037"/>
                    <a:pt x="3830" y="2311"/>
                  </a:cubicBezTo>
                  <a:cubicBezTo>
                    <a:pt x="3769" y="2615"/>
                    <a:pt x="3648" y="2919"/>
                    <a:pt x="3435" y="3162"/>
                  </a:cubicBezTo>
                  <a:cubicBezTo>
                    <a:pt x="3060" y="3601"/>
                    <a:pt x="2561" y="3799"/>
                    <a:pt x="2067" y="3799"/>
                  </a:cubicBezTo>
                  <a:cubicBezTo>
                    <a:pt x="1160" y="3799"/>
                    <a:pt x="272" y="3131"/>
                    <a:pt x="213" y="2068"/>
                  </a:cubicBezTo>
                  <a:cubicBezTo>
                    <a:pt x="183" y="1460"/>
                    <a:pt x="426" y="882"/>
                    <a:pt x="912" y="518"/>
                  </a:cubicBezTo>
                  <a:cubicBezTo>
                    <a:pt x="1247" y="274"/>
                    <a:pt x="1642" y="92"/>
                    <a:pt x="2037" y="62"/>
                  </a:cubicBezTo>
                  <a:cubicBezTo>
                    <a:pt x="2219" y="62"/>
                    <a:pt x="2361" y="75"/>
                    <a:pt x="2435" y="75"/>
                  </a:cubicBezTo>
                  <a:cubicBezTo>
                    <a:pt x="2472" y="75"/>
                    <a:pt x="2493" y="72"/>
                    <a:pt x="2493" y="62"/>
                  </a:cubicBezTo>
                  <a:cubicBezTo>
                    <a:pt x="2493" y="62"/>
                    <a:pt x="2462" y="31"/>
                    <a:pt x="2371" y="31"/>
                  </a:cubicBezTo>
                  <a:cubicBezTo>
                    <a:pt x="2250" y="1"/>
                    <a:pt x="2158" y="1"/>
                    <a:pt x="20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4"/>
            <p:cNvSpPr/>
            <p:nvPr/>
          </p:nvSpPr>
          <p:spPr>
            <a:xfrm>
              <a:off x="3033974" y="2815663"/>
              <a:ext cx="68055" cy="68157"/>
            </a:xfrm>
            <a:custGeom>
              <a:avLst/>
              <a:gdLst/>
              <a:ahLst/>
              <a:cxnLst/>
              <a:rect l="l" t="t" r="r" b="b"/>
              <a:pathLst>
                <a:path w="4013" h="4019" extrusionOk="0">
                  <a:moveTo>
                    <a:pt x="2007" y="0"/>
                  </a:moveTo>
                  <a:cubicBezTo>
                    <a:pt x="1581" y="30"/>
                    <a:pt x="1156" y="182"/>
                    <a:pt x="821" y="426"/>
                  </a:cubicBezTo>
                  <a:cubicBezTo>
                    <a:pt x="578" y="608"/>
                    <a:pt x="366" y="821"/>
                    <a:pt x="214" y="1094"/>
                  </a:cubicBezTo>
                  <a:cubicBezTo>
                    <a:pt x="62" y="1398"/>
                    <a:pt x="1" y="1763"/>
                    <a:pt x="1" y="2097"/>
                  </a:cubicBezTo>
                  <a:cubicBezTo>
                    <a:pt x="60" y="3272"/>
                    <a:pt x="1027" y="4018"/>
                    <a:pt x="2016" y="4018"/>
                  </a:cubicBezTo>
                  <a:cubicBezTo>
                    <a:pt x="2563" y="4018"/>
                    <a:pt x="3116" y="3791"/>
                    <a:pt x="3527" y="3283"/>
                  </a:cubicBezTo>
                  <a:cubicBezTo>
                    <a:pt x="3770" y="3040"/>
                    <a:pt x="3922" y="2705"/>
                    <a:pt x="3983" y="2371"/>
                  </a:cubicBezTo>
                  <a:cubicBezTo>
                    <a:pt x="4013" y="2067"/>
                    <a:pt x="3983" y="1763"/>
                    <a:pt x="3891" y="1459"/>
                  </a:cubicBezTo>
                  <a:cubicBezTo>
                    <a:pt x="3739" y="1064"/>
                    <a:pt x="3466" y="699"/>
                    <a:pt x="3132" y="456"/>
                  </a:cubicBezTo>
                  <a:cubicBezTo>
                    <a:pt x="3040" y="395"/>
                    <a:pt x="2919" y="334"/>
                    <a:pt x="2797" y="304"/>
                  </a:cubicBezTo>
                  <a:cubicBezTo>
                    <a:pt x="2736" y="274"/>
                    <a:pt x="2706" y="274"/>
                    <a:pt x="2706" y="274"/>
                  </a:cubicBezTo>
                  <a:cubicBezTo>
                    <a:pt x="2676" y="274"/>
                    <a:pt x="2858" y="334"/>
                    <a:pt x="3071" y="517"/>
                  </a:cubicBezTo>
                  <a:cubicBezTo>
                    <a:pt x="3405" y="760"/>
                    <a:pt x="3618" y="1125"/>
                    <a:pt x="3739" y="1520"/>
                  </a:cubicBezTo>
                  <a:cubicBezTo>
                    <a:pt x="3831" y="1763"/>
                    <a:pt x="3861" y="2067"/>
                    <a:pt x="3800" y="2341"/>
                  </a:cubicBezTo>
                  <a:cubicBezTo>
                    <a:pt x="3770" y="2644"/>
                    <a:pt x="3618" y="2918"/>
                    <a:pt x="3405" y="3161"/>
                  </a:cubicBezTo>
                  <a:cubicBezTo>
                    <a:pt x="3026" y="3616"/>
                    <a:pt x="2520" y="3820"/>
                    <a:pt x="2021" y="3820"/>
                  </a:cubicBezTo>
                  <a:cubicBezTo>
                    <a:pt x="1119" y="3820"/>
                    <a:pt x="242" y="3154"/>
                    <a:pt x="183" y="2097"/>
                  </a:cubicBezTo>
                  <a:cubicBezTo>
                    <a:pt x="153" y="1489"/>
                    <a:pt x="426" y="912"/>
                    <a:pt x="882" y="517"/>
                  </a:cubicBezTo>
                  <a:cubicBezTo>
                    <a:pt x="1217" y="274"/>
                    <a:pt x="1612" y="122"/>
                    <a:pt x="2007" y="91"/>
                  </a:cubicBezTo>
                  <a:cubicBezTo>
                    <a:pt x="2108" y="81"/>
                    <a:pt x="2193" y="78"/>
                    <a:pt x="2260" y="78"/>
                  </a:cubicBezTo>
                  <a:cubicBezTo>
                    <a:pt x="2395" y="78"/>
                    <a:pt x="2463" y="91"/>
                    <a:pt x="2463" y="91"/>
                  </a:cubicBezTo>
                  <a:cubicBezTo>
                    <a:pt x="2463" y="91"/>
                    <a:pt x="2432" y="61"/>
                    <a:pt x="2341" y="61"/>
                  </a:cubicBezTo>
                  <a:cubicBezTo>
                    <a:pt x="2250" y="30"/>
                    <a:pt x="2128" y="0"/>
                    <a:pt x="20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4"/>
            <p:cNvSpPr/>
            <p:nvPr/>
          </p:nvSpPr>
          <p:spPr>
            <a:xfrm>
              <a:off x="3023155" y="2956374"/>
              <a:ext cx="69598" cy="67902"/>
            </a:xfrm>
            <a:custGeom>
              <a:avLst/>
              <a:gdLst/>
              <a:ahLst/>
              <a:cxnLst/>
              <a:rect l="l" t="t" r="r" b="b"/>
              <a:pathLst>
                <a:path w="4104" h="4004" extrusionOk="0">
                  <a:moveTo>
                    <a:pt x="2037" y="0"/>
                  </a:moveTo>
                  <a:cubicBezTo>
                    <a:pt x="1611" y="0"/>
                    <a:pt x="1186" y="152"/>
                    <a:pt x="821" y="395"/>
                  </a:cubicBezTo>
                  <a:cubicBezTo>
                    <a:pt x="578" y="578"/>
                    <a:pt x="396" y="821"/>
                    <a:pt x="244" y="1064"/>
                  </a:cubicBezTo>
                  <a:cubicBezTo>
                    <a:pt x="92" y="1368"/>
                    <a:pt x="0" y="1733"/>
                    <a:pt x="31" y="2067"/>
                  </a:cubicBezTo>
                  <a:cubicBezTo>
                    <a:pt x="70" y="3263"/>
                    <a:pt x="1045" y="4004"/>
                    <a:pt x="2042" y="4004"/>
                  </a:cubicBezTo>
                  <a:cubicBezTo>
                    <a:pt x="2591" y="4004"/>
                    <a:pt x="3147" y="3779"/>
                    <a:pt x="3557" y="3283"/>
                  </a:cubicBezTo>
                  <a:cubicBezTo>
                    <a:pt x="3800" y="3009"/>
                    <a:pt x="3952" y="2675"/>
                    <a:pt x="4013" y="2310"/>
                  </a:cubicBezTo>
                  <a:cubicBezTo>
                    <a:pt x="4104" y="1581"/>
                    <a:pt x="3770" y="851"/>
                    <a:pt x="3162" y="426"/>
                  </a:cubicBezTo>
                  <a:cubicBezTo>
                    <a:pt x="3070" y="334"/>
                    <a:pt x="2949" y="304"/>
                    <a:pt x="2858" y="243"/>
                  </a:cubicBezTo>
                  <a:lnTo>
                    <a:pt x="2736" y="243"/>
                  </a:lnTo>
                  <a:cubicBezTo>
                    <a:pt x="2736" y="243"/>
                    <a:pt x="2888" y="304"/>
                    <a:pt x="3101" y="486"/>
                  </a:cubicBezTo>
                  <a:cubicBezTo>
                    <a:pt x="3405" y="730"/>
                    <a:pt x="3648" y="1094"/>
                    <a:pt x="3770" y="1489"/>
                  </a:cubicBezTo>
                  <a:cubicBezTo>
                    <a:pt x="3861" y="1763"/>
                    <a:pt x="3861" y="2037"/>
                    <a:pt x="3830" y="2310"/>
                  </a:cubicBezTo>
                  <a:cubicBezTo>
                    <a:pt x="3770" y="2614"/>
                    <a:pt x="3648" y="2918"/>
                    <a:pt x="3405" y="3131"/>
                  </a:cubicBezTo>
                  <a:cubicBezTo>
                    <a:pt x="3042" y="3561"/>
                    <a:pt x="2528" y="3789"/>
                    <a:pt x="2000" y="3789"/>
                  </a:cubicBezTo>
                  <a:cubicBezTo>
                    <a:pt x="1819" y="3789"/>
                    <a:pt x="1637" y="3762"/>
                    <a:pt x="1459" y="3708"/>
                  </a:cubicBezTo>
                  <a:cubicBezTo>
                    <a:pt x="760" y="3435"/>
                    <a:pt x="274" y="2796"/>
                    <a:pt x="213" y="2067"/>
                  </a:cubicBezTo>
                  <a:cubicBezTo>
                    <a:pt x="183" y="1459"/>
                    <a:pt x="426" y="882"/>
                    <a:pt x="912" y="517"/>
                  </a:cubicBezTo>
                  <a:cubicBezTo>
                    <a:pt x="1247" y="243"/>
                    <a:pt x="1642" y="91"/>
                    <a:pt x="2037" y="61"/>
                  </a:cubicBezTo>
                  <a:lnTo>
                    <a:pt x="2493" y="61"/>
                  </a:lnTo>
                  <a:cubicBezTo>
                    <a:pt x="2493" y="61"/>
                    <a:pt x="2463" y="30"/>
                    <a:pt x="2371" y="30"/>
                  </a:cubicBezTo>
                  <a:cubicBezTo>
                    <a:pt x="2250" y="0"/>
                    <a:pt x="2159" y="0"/>
                    <a:pt x="20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4"/>
            <p:cNvSpPr/>
            <p:nvPr/>
          </p:nvSpPr>
          <p:spPr>
            <a:xfrm>
              <a:off x="2855634" y="2970076"/>
              <a:ext cx="68072" cy="67784"/>
            </a:xfrm>
            <a:custGeom>
              <a:avLst/>
              <a:gdLst/>
              <a:ahLst/>
              <a:cxnLst/>
              <a:rect l="l" t="t" r="r" b="b"/>
              <a:pathLst>
                <a:path w="4014" h="3997" extrusionOk="0">
                  <a:moveTo>
                    <a:pt x="2125" y="0"/>
                  </a:moveTo>
                  <a:cubicBezTo>
                    <a:pt x="2093" y="0"/>
                    <a:pt x="2064" y="4"/>
                    <a:pt x="2037" y="13"/>
                  </a:cubicBezTo>
                  <a:cubicBezTo>
                    <a:pt x="1277" y="13"/>
                    <a:pt x="609" y="438"/>
                    <a:pt x="244" y="1077"/>
                  </a:cubicBezTo>
                  <a:cubicBezTo>
                    <a:pt x="62" y="1381"/>
                    <a:pt x="1" y="1745"/>
                    <a:pt x="31" y="2080"/>
                  </a:cubicBezTo>
                  <a:cubicBezTo>
                    <a:pt x="92" y="2900"/>
                    <a:pt x="609" y="3599"/>
                    <a:pt x="1369" y="3903"/>
                  </a:cubicBezTo>
                  <a:cubicBezTo>
                    <a:pt x="1571" y="3966"/>
                    <a:pt x="1778" y="3996"/>
                    <a:pt x="1982" y="3996"/>
                  </a:cubicBezTo>
                  <a:cubicBezTo>
                    <a:pt x="2575" y="3996"/>
                    <a:pt x="3150" y="3740"/>
                    <a:pt x="3557" y="3265"/>
                  </a:cubicBezTo>
                  <a:cubicBezTo>
                    <a:pt x="3770" y="2991"/>
                    <a:pt x="3922" y="2688"/>
                    <a:pt x="3983" y="2323"/>
                  </a:cubicBezTo>
                  <a:cubicBezTo>
                    <a:pt x="4013" y="2049"/>
                    <a:pt x="3983" y="1745"/>
                    <a:pt x="3892" y="1441"/>
                  </a:cubicBezTo>
                  <a:cubicBezTo>
                    <a:pt x="3770" y="1046"/>
                    <a:pt x="3496" y="681"/>
                    <a:pt x="3132" y="438"/>
                  </a:cubicBezTo>
                  <a:cubicBezTo>
                    <a:pt x="3040" y="377"/>
                    <a:pt x="2919" y="317"/>
                    <a:pt x="2828" y="286"/>
                  </a:cubicBezTo>
                  <a:cubicBezTo>
                    <a:pt x="2797" y="256"/>
                    <a:pt x="2736" y="256"/>
                    <a:pt x="2706" y="256"/>
                  </a:cubicBezTo>
                  <a:cubicBezTo>
                    <a:pt x="2706" y="256"/>
                    <a:pt x="2858" y="317"/>
                    <a:pt x="3101" y="499"/>
                  </a:cubicBezTo>
                  <a:cubicBezTo>
                    <a:pt x="3405" y="742"/>
                    <a:pt x="3648" y="1107"/>
                    <a:pt x="3770" y="1502"/>
                  </a:cubicBezTo>
                  <a:cubicBezTo>
                    <a:pt x="3831" y="1745"/>
                    <a:pt x="3861" y="2049"/>
                    <a:pt x="3831" y="2323"/>
                  </a:cubicBezTo>
                  <a:cubicBezTo>
                    <a:pt x="3770" y="2627"/>
                    <a:pt x="3618" y="2900"/>
                    <a:pt x="3405" y="3143"/>
                  </a:cubicBezTo>
                  <a:cubicBezTo>
                    <a:pt x="3037" y="3558"/>
                    <a:pt x="2512" y="3798"/>
                    <a:pt x="1963" y="3798"/>
                  </a:cubicBezTo>
                  <a:cubicBezTo>
                    <a:pt x="1786" y="3798"/>
                    <a:pt x="1607" y="3773"/>
                    <a:pt x="1429" y="3721"/>
                  </a:cubicBezTo>
                  <a:cubicBezTo>
                    <a:pt x="761" y="3447"/>
                    <a:pt x="274" y="2809"/>
                    <a:pt x="214" y="2080"/>
                  </a:cubicBezTo>
                  <a:cubicBezTo>
                    <a:pt x="153" y="1472"/>
                    <a:pt x="426" y="894"/>
                    <a:pt x="913" y="529"/>
                  </a:cubicBezTo>
                  <a:cubicBezTo>
                    <a:pt x="1247" y="256"/>
                    <a:pt x="1612" y="104"/>
                    <a:pt x="2037" y="74"/>
                  </a:cubicBezTo>
                  <a:cubicBezTo>
                    <a:pt x="2129" y="63"/>
                    <a:pt x="2210" y="60"/>
                    <a:pt x="2277" y="60"/>
                  </a:cubicBezTo>
                  <a:cubicBezTo>
                    <a:pt x="2412" y="60"/>
                    <a:pt x="2493" y="74"/>
                    <a:pt x="2493" y="74"/>
                  </a:cubicBezTo>
                  <a:cubicBezTo>
                    <a:pt x="2493" y="74"/>
                    <a:pt x="2433" y="43"/>
                    <a:pt x="2372" y="43"/>
                  </a:cubicBezTo>
                  <a:cubicBezTo>
                    <a:pt x="2286" y="22"/>
                    <a:pt x="2200" y="0"/>
                    <a:pt x="21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4"/>
            <p:cNvSpPr/>
            <p:nvPr/>
          </p:nvSpPr>
          <p:spPr>
            <a:xfrm>
              <a:off x="2892754" y="2739882"/>
              <a:ext cx="68055" cy="67784"/>
            </a:xfrm>
            <a:custGeom>
              <a:avLst/>
              <a:gdLst/>
              <a:ahLst/>
              <a:cxnLst/>
              <a:rect l="l" t="t" r="r" b="b"/>
              <a:pathLst>
                <a:path w="4013" h="3997" extrusionOk="0">
                  <a:moveTo>
                    <a:pt x="2006" y="1"/>
                  </a:moveTo>
                  <a:cubicBezTo>
                    <a:pt x="1277" y="1"/>
                    <a:pt x="578" y="426"/>
                    <a:pt x="213" y="1065"/>
                  </a:cubicBezTo>
                  <a:cubicBezTo>
                    <a:pt x="61" y="1369"/>
                    <a:pt x="0" y="1733"/>
                    <a:pt x="31" y="2068"/>
                  </a:cubicBezTo>
                  <a:cubicBezTo>
                    <a:pt x="70" y="3257"/>
                    <a:pt x="1022" y="3996"/>
                    <a:pt x="2004" y="3996"/>
                  </a:cubicBezTo>
                  <a:cubicBezTo>
                    <a:pt x="2553" y="3996"/>
                    <a:pt x="3112" y="3765"/>
                    <a:pt x="3526" y="3253"/>
                  </a:cubicBezTo>
                  <a:cubicBezTo>
                    <a:pt x="3769" y="3010"/>
                    <a:pt x="3921" y="2676"/>
                    <a:pt x="3982" y="2341"/>
                  </a:cubicBezTo>
                  <a:cubicBezTo>
                    <a:pt x="4013" y="2037"/>
                    <a:pt x="3982" y="1733"/>
                    <a:pt x="3891" y="1429"/>
                  </a:cubicBezTo>
                  <a:cubicBezTo>
                    <a:pt x="3739" y="1034"/>
                    <a:pt x="3465" y="670"/>
                    <a:pt x="3131" y="426"/>
                  </a:cubicBezTo>
                  <a:cubicBezTo>
                    <a:pt x="3010" y="366"/>
                    <a:pt x="2918" y="305"/>
                    <a:pt x="2827" y="274"/>
                  </a:cubicBezTo>
                  <a:cubicBezTo>
                    <a:pt x="2736" y="244"/>
                    <a:pt x="2706" y="244"/>
                    <a:pt x="2706" y="244"/>
                  </a:cubicBezTo>
                  <a:cubicBezTo>
                    <a:pt x="2675" y="244"/>
                    <a:pt x="2858" y="305"/>
                    <a:pt x="3070" y="487"/>
                  </a:cubicBezTo>
                  <a:cubicBezTo>
                    <a:pt x="3405" y="730"/>
                    <a:pt x="3617" y="1095"/>
                    <a:pt x="3739" y="1490"/>
                  </a:cubicBezTo>
                  <a:cubicBezTo>
                    <a:pt x="3830" y="1764"/>
                    <a:pt x="3861" y="2037"/>
                    <a:pt x="3800" y="2311"/>
                  </a:cubicBezTo>
                  <a:cubicBezTo>
                    <a:pt x="3769" y="2615"/>
                    <a:pt x="3617" y="2919"/>
                    <a:pt x="3405" y="3132"/>
                  </a:cubicBezTo>
                  <a:cubicBezTo>
                    <a:pt x="3026" y="3597"/>
                    <a:pt x="2520" y="3804"/>
                    <a:pt x="2023" y="3804"/>
                  </a:cubicBezTo>
                  <a:cubicBezTo>
                    <a:pt x="1124" y="3804"/>
                    <a:pt x="252" y="3125"/>
                    <a:pt x="213" y="2068"/>
                  </a:cubicBezTo>
                  <a:cubicBezTo>
                    <a:pt x="152" y="1460"/>
                    <a:pt x="426" y="882"/>
                    <a:pt x="912" y="518"/>
                  </a:cubicBezTo>
                  <a:cubicBezTo>
                    <a:pt x="1216" y="244"/>
                    <a:pt x="1611" y="92"/>
                    <a:pt x="2006" y="62"/>
                  </a:cubicBezTo>
                  <a:cubicBezTo>
                    <a:pt x="2209" y="62"/>
                    <a:pt x="2344" y="75"/>
                    <a:pt x="2412" y="75"/>
                  </a:cubicBezTo>
                  <a:cubicBezTo>
                    <a:pt x="2446" y="75"/>
                    <a:pt x="2462" y="72"/>
                    <a:pt x="2462" y="62"/>
                  </a:cubicBezTo>
                  <a:cubicBezTo>
                    <a:pt x="2462" y="62"/>
                    <a:pt x="2432" y="31"/>
                    <a:pt x="2371" y="31"/>
                  </a:cubicBezTo>
                  <a:cubicBezTo>
                    <a:pt x="2250" y="1"/>
                    <a:pt x="2128" y="1"/>
                    <a:pt x="20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4"/>
            <p:cNvSpPr/>
            <p:nvPr/>
          </p:nvSpPr>
          <p:spPr>
            <a:xfrm>
              <a:off x="2924701" y="2867705"/>
              <a:ext cx="68072" cy="67936"/>
            </a:xfrm>
            <a:custGeom>
              <a:avLst/>
              <a:gdLst/>
              <a:ahLst/>
              <a:cxnLst/>
              <a:rect l="l" t="t" r="r" b="b"/>
              <a:pathLst>
                <a:path w="4014" h="4006" extrusionOk="0">
                  <a:moveTo>
                    <a:pt x="2037" y="1"/>
                  </a:moveTo>
                  <a:cubicBezTo>
                    <a:pt x="1612" y="1"/>
                    <a:pt x="1186" y="153"/>
                    <a:pt x="822" y="396"/>
                  </a:cubicBezTo>
                  <a:cubicBezTo>
                    <a:pt x="578" y="579"/>
                    <a:pt x="396" y="822"/>
                    <a:pt x="244" y="1095"/>
                  </a:cubicBezTo>
                  <a:cubicBezTo>
                    <a:pt x="92" y="1399"/>
                    <a:pt x="1" y="1734"/>
                    <a:pt x="31" y="2098"/>
                  </a:cubicBezTo>
                  <a:cubicBezTo>
                    <a:pt x="70" y="3273"/>
                    <a:pt x="1042" y="4006"/>
                    <a:pt x="2038" y="4006"/>
                  </a:cubicBezTo>
                  <a:cubicBezTo>
                    <a:pt x="2588" y="4006"/>
                    <a:pt x="3146" y="3782"/>
                    <a:pt x="3557" y="3284"/>
                  </a:cubicBezTo>
                  <a:cubicBezTo>
                    <a:pt x="3800" y="3010"/>
                    <a:pt x="3952" y="2676"/>
                    <a:pt x="3983" y="2341"/>
                  </a:cubicBezTo>
                  <a:cubicBezTo>
                    <a:pt x="4013" y="2038"/>
                    <a:pt x="3983" y="1734"/>
                    <a:pt x="3892" y="1460"/>
                  </a:cubicBezTo>
                  <a:cubicBezTo>
                    <a:pt x="3770" y="1034"/>
                    <a:pt x="3496" y="670"/>
                    <a:pt x="3132" y="427"/>
                  </a:cubicBezTo>
                  <a:cubicBezTo>
                    <a:pt x="3040" y="366"/>
                    <a:pt x="2949" y="305"/>
                    <a:pt x="2828" y="275"/>
                  </a:cubicBezTo>
                  <a:cubicBezTo>
                    <a:pt x="2767" y="244"/>
                    <a:pt x="2706" y="244"/>
                    <a:pt x="2706" y="244"/>
                  </a:cubicBezTo>
                  <a:lnTo>
                    <a:pt x="2706" y="244"/>
                  </a:lnTo>
                  <a:cubicBezTo>
                    <a:pt x="2706" y="275"/>
                    <a:pt x="2858" y="335"/>
                    <a:pt x="3101" y="518"/>
                  </a:cubicBezTo>
                  <a:cubicBezTo>
                    <a:pt x="3405" y="761"/>
                    <a:pt x="3648" y="1126"/>
                    <a:pt x="3770" y="1490"/>
                  </a:cubicBezTo>
                  <a:cubicBezTo>
                    <a:pt x="3861" y="1764"/>
                    <a:pt x="3861" y="2038"/>
                    <a:pt x="3831" y="2311"/>
                  </a:cubicBezTo>
                  <a:cubicBezTo>
                    <a:pt x="3770" y="2645"/>
                    <a:pt x="3648" y="2919"/>
                    <a:pt x="3436" y="3162"/>
                  </a:cubicBezTo>
                  <a:cubicBezTo>
                    <a:pt x="3052" y="3569"/>
                    <a:pt x="2534" y="3791"/>
                    <a:pt x="2006" y="3791"/>
                  </a:cubicBezTo>
                  <a:cubicBezTo>
                    <a:pt x="1823" y="3791"/>
                    <a:pt x="1640" y="3764"/>
                    <a:pt x="1460" y="3709"/>
                  </a:cubicBezTo>
                  <a:cubicBezTo>
                    <a:pt x="761" y="3436"/>
                    <a:pt x="274" y="2828"/>
                    <a:pt x="214" y="2068"/>
                  </a:cubicBezTo>
                  <a:cubicBezTo>
                    <a:pt x="153" y="1460"/>
                    <a:pt x="426" y="882"/>
                    <a:pt x="913" y="518"/>
                  </a:cubicBezTo>
                  <a:cubicBezTo>
                    <a:pt x="1247" y="275"/>
                    <a:pt x="1612" y="123"/>
                    <a:pt x="2037" y="92"/>
                  </a:cubicBezTo>
                  <a:cubicBezTo>
                    <a:pt x="2129" y="82"/>
                    <a:pt x="2210" y="79"/>
                    <a:pt x="2277" y="79"/>
                  </a:cubicBezTo>
                  <a:cubicBezTo>
                    <a:pt x="2412" y="79"/>
                    <a:pt x="2493" y="92"/>
                    <a:pt x="2493" y="92"/>
                  </a:cubicBezTo>
                  <a:cubicBezTo>
                    <a:pt x="2493" y="62"/>
                    <a:pt x="2463" y="31"/>
                    <a:pt x="2372" y="31"/>
                  </a:cubicBezTo>
                  <a:cubicBezTo>
                    <a:pt x="2250" y="1"/>
                    <a:pt x="2159" y="1"/>
                    <a:pt x="20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4"/>
            <p:cNvSpPr/>
            <p:nvPr/>
          </p:nvSpPr>
          <p:spPr>
            <a:xfrm>
              <a:off x="2888107" y="2241984"/>
              <a:ext cx="169603" cy="324758"/>
            </a:xfrm>
            <a:custGeom>
              <a:avLst/>
              <a:gdLst/>
              <a:ahLst/>
              <a:cxnLst/>
              <a:rect l="l" t="t" r="r" b="b"/>
              <a:pathLst>
                <a:path w="10001" h="19150" extrusionOk="0">
                  <a:moveTo>
                    <a:pt x="4864" y="1"/>
                  </a:moveTo>
                  <a:lnTo>
                    <a:pt x="183" y="2280"/>
                  </a:lnTo>
                  <a:cubicBezTo>
                    <a:pt x="183" y="2280"/>
                    <a:pt x="1" y="8147"/>
                    <a:pt x="183" y="10700"/>
                  </a:cubicBezTo>
                  <a:cubicBezTo>
                    <a:pt x="335" y="13253"/>
                    <a:pt x="2888" y="13527"/>
                    <a:pt x="2888" y="13527"/>
                  </a:cubicBezTo>
                  <a:cubicBezTo>
                    <a:pt x="2888" y="13527"/>
                    <a:pt x="2919" y="14651"/>
                    <a:pt x="2919" y="15898"/>
                  </a:cubicBezTo>
                  <a:cubicBezTo>
                    <a:pt x="2919" y="17691"/>
                    <a:pt x="4408" y="19150"/>
                    <a:pt x="6202" y="19150"/>
                  </a:cubicBezTo>
                  <a:cubicBezTo>
                    <a:pt x="7934" y="19150"/>
                    <a:pt x="9393" y="17782"/>
                    <a:pt x="9454" y="16019"/>
                  </a:cubicBezTo>
                  <a:lnTo>
                    <a:pt x="10001" y="3891"/>
                  </a:lnTo>
                  <a:lnTo>
                    <a:pt x="486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4"/>
            <p:cNvSpPr/>
            <p:nvPr/>
          </p:nvSpPr>
          <p:spPr>
            <a:xfrm>
              <a:off x="2903064" y="2344050"/>
              <a:ext cx="12906" cy="10972"/>
            </a:xfrm>
            <a:custGeom>
              <a:avLst/>
              <a:gdLst/>
              <a:ahLst/>
              <a:cxnLst/>
              <a:rect l="l" t="t" r="r" b="b"/>
              <a:pathLst>
                <a:path w="761" h="647" extrusionOk="0">
                  <a:moveTo>
                    <a:pt x="335" y="0"/>
                  </a:moveTo>
                  <a:cubicBezTo>
                    <a:pt x="152" y="0"/>
                    <a:pt x="0" y="152"/>
                    <a:pt x="0" y="304"/>
                  </a:cubicBezTo>
                  <a:cubicBezTo>
                    <a:pt x="0" y="510"/>
                    <a:pt x="168" y="646"/>
                    <a:pt x="333" y="646"/>
                  </a:cubicBezTo>
                  <a:cubicBezTo>
                    <a:pt x="411" y="646"/>
                    <a:pt x="489" y="616"/>
                    <a:pt x="547" y="547"/>
                  </a:cubicBezTo>
                  <a:cubicBezTo>
                    <a:pt x="760" y="334"/>
                    <a:pt x="608"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4"/>
            <p:cNvSpPr/>
            <p:nvPr/>
          </p:nvSpPr>
          <p:spPr>
            <a:xfrm>
              <a:off x="2894806" y="2340438"/>
              <a:ext cx="22708" cy="6902"/>
            </a:xfrm>
            <a:custGeom>
              <a:avLst/>
              <a:gdLst/>
              <a:ahLst/>
              <a:cxnLst/>
              <a:rect l="l" t="t" r="r" b="b"/>
              <a:pathLst>
                <a:path w="1339" h="407" extrusionOk="0">
                  <a:moveTo>
                    <a:pt x="639" y="0"/>
                  </a:moveTo>
                  <a:cubicBezTo>
                    <a:pt x="457" y="31"/>
                    <a:pt x="274" y="92"/>
                    <a:pt x="123" y="213"/>
                  </a:cubicBezTo>
                  <a:cubicBezTo>
                    <a:pt x="31" y="304"/>
                    <a:pt x="1" y="395"/>
                    <a:pt x="1" y="395"/>
                  </a:cubicBezTo>
                  <a:cubicBezTo>
                    <a:pt x="8" y="403"/>
                    <a:pt x="19" y="406"/>
                    <a:pt x="32" y="406"/>
                  </a:cubicBezTo>
                  <a:cubicBezTo>
                    <a:pt x="123" y="406"/>
                    <a:pt x="346" y="240"/>
                    <a:pt x="639" y="213"/>
                  </a:cubicBezTo>
                  <a:cubicBezTo>
                    <a:pt x="971" y="213"/>
                    <a:pt x="1202" y="339"/>
                    <a:pt x="1287" y="339"/>
                  </a:cubicBezTo>
                  <a:cubicBezTo>
                    <a:pt x="1295" y="339"/>
                    <a:pt x="1302" y="337"/>
                    <a:pt x="1308" y="335"/>
                  </a:cubicBezTo>
                  <a:cubicBezTo>
                    <a:pt x="1338" y="274"/>
                    <a:pt x="1278" y="213"/>
                    <a:pt x="1156" y="152"/>
                  </a:cubicBezTo>
                  <a:cubicBezTo>
                    <a:pt x="1004" y="31"/>
                    <a:pt x="822"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4"/>
            <p:cNvSpPr/>
            <p:nvPr/>
          </p:nvSpPr>
          <p:spPr>
            <a:xfrm>
              <a:off x="2968010" y="2344050"/>
              <a:ext cx="11345" cy="10837"/>
            </a:xfrm>
            <a:custGeom>
              <a:avLst/>
              <a:gdLst/>
              <a:ahLst/>
              <a:cxnLst/>
              <a:rect l="l" t="t" r="r" b="b"/>
              <a:pathLst>
                <a:path w="669" h="639" extrusionOk="0">
                  <a:moveTo>
                    <a:pt x="334" y="0"/>
                  </a:moveTo>
                  <a:cubicBezTo>
                    <a:pt x="152" y="0"/>
                    <a:pt x="0" y="152"/>
                    <a:pt x="0" y="304"/>
                  </a:cubicBezTo>
                  <a:cubicBezTo>
                    <a:pt x="0" y="486"/>
                    <a:pt x="152" y="638"/>
                    <a:pt x="334" y="638"/>
                  </a:cubicBezTo>
                  <a:cubicBezTo>
                    <a:pt x="517" y="638"/>
                    <a:pt x="669" y="486"/>
                    <a:pt x="669" y="304"/>
                  </a:cubicBezTo>
                  <a:cubicBezTo>
                    <a:pt x="669" y="152"/>
                    <a:pt x="517"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4"/>
            <p:cNvSpPr/>
            <p:nvPr/>
          </p:nvSpPr>
          <p:spPr>
            <a:xfrm>
              <a:off x="2960786" y="2340438"/>
              <a:ext cx="22691" cy="6902"/>
            </a:xfrm>
            <a:custGeom>
              <a:avLst/>
              <a:gdLst/>
              <a:ahLst/>
              <a:cxnLst/>
              <a:rect l="l" t="t" r="r" b="b"/>
              <a:pathLst>
                <a:path w="1338" h="407" extrusionOk="0">
                  <a:moveTo>
                    <a:pt x="639" y="0"/>
                  </a:moveTo>
                  <a:cubicBezTo>
                    <a:pt x="457" y="31"/>
                    <a:pt x="274" y="92"/>
                    <a:pt x="122" y="213"/>
                  </a:cubicBezTo>
                  <a:cubicBezTo>
                    <a:pt x="31" y="304"/>
                    <a:pt x="1" y="395"/>
                    <a:pt x="31" y="395"/>
                  </a:cubicBezTo>
                  <a:cubicBezTo>
                    <a:pt x="35" y="403"/>
                    <a:pt x="42" y="406"/>
                    <a:pt x="52" y="406"/>
                  </a:cubicBezTo>
                  <a:cubicBezTo>
                    <a:pt x="123" y="406"/>
                    <a:pt x="346" y="240"/>
                    <a:pt x="639" y="213"/>
                  </a:cubicBezTo>
                  <a:cubicBezTo>
                    <a:pt x="970" y="213"/>
                    <a:pt x="1227" y="339"/>
                    <a:pt x="1293" y="339"/>
                  </a:cubicBezTo>
                  <a:cubicBezTo>
                    <a:pt x="1300" y="339"/>
                    <a:pt x="1305" y="337"/>
                    <a:pt x="1308" y="335"/>
                  </a:cubicBezTo>
                  <a:cubicBezTo>
                    <a:pt x="1338" y="274"/>
                    <a:pt x="1277" y="213"/>
                    <a:pt x="1156" y="152"/>
                  </a:cubicBezTo>
                  <a:cubicBezTo>
                    <a:pt x="1004" y="31"/>
                    <a:pt x="821"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4"/>
            <p:cNvSpPr/>
            <p:nvPr/>
          </p:nvSpPr>
          <p:spPr>
            <a:xfrm>
              <a:off x="2923684" y="2345593"/>
              <a:ext cx="16501" cy="52979"/>
            </a:xfrm>
            <a:custGeom>
              <a:avLst/>
              <a:gdLst/>
              <a:ahLst/>
              <a:cxnLst/>
              <a:rect l="l" t="t" r="r" b="b"/>
              <a:pathLst>
                <a:path w="973" h="3124" extrusionOk="0">
                  <a:moveTo>
                    <a:pt x="973" y="0"/>
                  </a:moveTo>
                  <a:lnTo>
                    <a:pt x="973" y="0"/>
                  </a:lnTo>
                  <a:cubicBezTo>
                    <a:pt x="699" y="608"/>
                    <a:pt x="456" y="1216"/>
                    <a:pt x="304" y="1854"/>
                  </a:cubicBezTo>
                  <a:cubicBezTo>
                    <a:pt x="213" y="2128"/>
                    <a:pt x="122" y="2341"/>
                    <a:pt x="61" y="2584"/>
                  </a:cubicBezTo>
                  <a:cubicBezTo>
                    <a:pt x="0" y="2705"/>
                    <a:pt x="0" y="2857"/>
                    <a:pt x="30" y="2979"/>
                  </a:cubicBezTo>
                  <a:cubicBezTo>
                    <a:pt x="61" y="3040"/>
                    <a:pt x="122" y="3101"/>
                    <a:pt x="182" y="3101"/>
                  </a:cubicBezTo>
                  <a:cubicBezTo>
                    <a:pt x="213" y="3116"/>
                    <a:pt x="243" y="3123"/>
                    <a:pt x="274" y="3123"/>
                  </a:cubicBezTo>
                  <a:cubicBezTo>
                    <a:pt x="304" y="3123"/>
                    <a:pt x="334" y="3116"/>
                    <a:pt x="365" y="3101"/>
                  </a:cubicBezTo>
                  <a:cubicBezTo>
                    <a:pt x="418" y="3110"/>
                    <a:pt x="472" y="3113"/>
                    <a:pt x="526" y="3113"/>
                  </a:cubicBezTo>
                  <a:cubicBezTo>
                    <a:pt x="657" y="3113"/>
                    <a:pt x="792" y="3092"/>
                    <a:pt x="942" y="3070"/>
                  </a:cubicBezTo>
                  <a:cubicBezTo>
                    <a:pt x="760" y="3009"/>
                    <a:pt x="547" y="2979"/>
                    <a:pt x="365" y="2979"/>
                  </a:cubicBezTo>
                  <a:cubicBezTo>
                    <a:pt x="274" y="2979"/>
                    <a:pt x="182" y="2949"/>
                    <a:pt x="182" y="2918"/>
                  </a:cubicBezTo>
                  <a:cubicBezTo>
                    <a:pt x="182" y="2827"/>
                    <a:pt x="182" y="2736"/>
                    <a:pt x="243" y="2645"/>
                  </a:cubicBezTo>
                  <a:lnTo>
                    <a:pt x="486" y="1915"/>
                  </a:lnTo>
                  <a:cubicBezTo>
                    <a:pt x="699" y="1307"/>
                    <a:pt x="882" y="669"/>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4"/>
            <p:cNvSpPr/>
            <p:nvPr/>
          </p:nvSpPr>
          <p:spPr>
            <a:xfrm>
              <a:off x="2937080" y="2452288"/>
              <a:ext cx="55166" cy="29966"/>
            </a:xfrm>
            <a:custGeom>
              <a:avLst/>
              <a:gdLst/>
              <a:ahLst/>
              <a:cxnLst/>
              <a:rect l="l" t="t" r="r" b="b"/>
              <a:pathLst>
                <a:path w="3253" h="1767" extrusionOk="0">
                  <a:moveTo>
                    <a:pt x="3253" y="0"/>
                  </a:moveTo>
                  <a:lnTo>
                    <a:pt x="3253" y="0"/>
                  </a:lnTo>
                  <a:cubicBezTo>
                    <a:pt x="2310" y="669"/>
                    <a:pt x="1186" y="1064"/>
                    <a:pt x="0" y="1125"/>
                  </a:cubicBezTo>
                  <a:lnTo>
                    <a:pt x="0" y="1763"/>
                  </a:lnTo>
                  <a:cubicBezTo>
                    <a:pt x="62" y="1765"/>
                    <a:pt x="123" y="1766"/>
                    <a:pt x="183" y="1766"/>
                  </a:cubicBezTo>
                  <a:cubicBezTo>
                    <a:pt x="2616" y="1766"/>
                    <a:pt x="3253" y="0"/>
                    <a:pt x="325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4"/>
            <p:cNvSpPr/>
            <p:nvPr/>
          </p:nvSpPr>
          <p:spPr>
            <a:xfrm>
              <a:off x="2874202" y="2212920"/>
              <a:ext cx="260315" cy="257958"/>
            </a:xfrm>
            <a:custGeom>
              <a:avLst/>
              <a:gdLst/>
              <a:ahLst/>
              <a:cxnLst/>
              <a:rect l="l" t="t" r="r" b="b"/>
              <a:pathLst>
                <a:path w="15350" h="15211" extrusionOk="0">
                  <a:moveTo>
                    <a:pt x="6321" y="1"/>
                  </a:moveTo>
                  <a:cubicBezTo>
                    <a:pt x="5311" y="1"/>
                    <a:pt x="3921" y="264"/>
                    <a:pt x="2097" y="2110"/>
                  </a:cubicBezTo>
                  <a:cubicBezTo>
                    <a:pt x="0" y="4238"/>
                    <a:pt x="426" y="7308"/>
                    <a:pt x="426" y="7308"/>
                  </a:cubicBezTo>
                  <a:lnTo>
                    <a:pt x="1368" y="7186"/>
                  </a:lnTo>
                  <a:lnTo>
                    <a:pt x="5107" y="6213"/>
                  </a:lnTo>
                  <a:cubicBezTo>
                    <a:pt x="5623" y="5058"/>
                    <a:pt x="5897" y="4207"/>
                    <a:pt x="6140" y="3630"/>
                  </a:cubicBezTo>
                  <a:cubicBezTo>
                    <a:pt x="6474" y="5788"/>
                    <a:pt x="8268" y="7399"/>
                    <a:pt x="10456" y="7581"/>
                  </a:cubicBezTo>
                  <a:lnTo>
                    <a:pt x="10395" y="15210"/>
                  </a:lnTo>
                  <a:cubicBezTo>
                    <a:pt x="15349" y="14147"/>
                    <a:pt x="14590" y="7734"/>
                    <a:pt x="14590" y="7733"/>
                  </a:cubicBezTo>
                  <a:lnTo>
                    <a:pt x="14590" y="7733"/>
                  </a:lnTo>
                  <a:lnTo>
                    <a:pt x="14590" y="8189"/>
                  </a:lnTo>
                  <a:cubicBezTo>
                    <a:pt x="14529" y="7703"/>
                    <a:pt x="14408" y="6639"/>
                    <a:pt x="14316" y="6335"/>
                  </a:cubicBezTo>
                  <a:cubicBezTo>
                    <a:pt x="12949" y="1016"/>
                    <a:pt x="8237" y="43"/>
                    <a:pt x="7356" y="43"/>
                  </a:cubicBezTo>
                  <a:cubicBezTo>
                    <a:pt x="7069" y="43"/>
                    <a:pt x="6726" y="1"/>
                    <a:pt x="6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4"/>
            <p:cNvSpPr/>
            <p:nvPr/>
          </p:nvSpPr>
          <p:spPr>
            <a:xfrm>
              <a:off x="2938114" y="2410013"/>
              <a:ext cx="15483" cy="15229"/>
            </a:xfrm>
            <a:custGeom>
              <a:avLst/>
              <a:gdLst/>
              <a:ahLst/>
              <a:cxnLst/>
              <a:rect l="l" t="t" r="r" b="b"/>
              <a:pathLst>
                <a:path w="913" h="898" extrusionOk="0">
                  <a:moveTo>
                    <a:pt x="578" y="1"/>
                  </a:moveTo>
                  <a:lnTo>
                    <a:pt x="688" y="64"/>
                  </a:lnTo>
                  <a:lnTo>
                    <a:pt x="688" y="64"/>
                  </a:lnTo>
                  <a:cubicBezTo>
                    <a:pt x="624" y="36"/>
                    <a:pt x="558" y="22"/>
                    <a:pt x="493" y="22"/>
                  </a:cubicBezTo>
                  <a:cubicBezTo>
                    <a:pt x="371" y="22"/>
                    <a:pt x="252" y="69"/>
                    <a:pt x="152" y="153"/>
                  </a:cubicBezTo>
                  <a:cubicBezTo>
                    <a:pt x="0" y="335"/>
                    <a:pt x="0" y="609"/>
                    <a:pt x="152" y="761"/>
                  </a:cubicBezTo>
                  <a:cubicBezTo>
                    <a:pt x="243" y="852"/>
                    <a:pt x="357" y="897"/>
                    <a:pt x="467" y="897"/>
                  </a:cubicBezTo>
                  <a:cubicBezTo>
                    <a:pt x="578" y="897"/>
                    <a:pt x="684" y="852"/>
                    <a:pt x="760" y="761"/>
                  </a:cubicBezTo>
                  <a:cubicBezTo>
                    <a:pt x="851" y="639"/>
                    <a:pt x="912" y="487"/>
                    <a:pt x="851" y="335"/>
                  </a:cubicBezTo>
                  <a:cubicBezTo>
                    <a:pt x="829" y="226"/>
                    <a:pt x="776" y="132"/>
                    <a:pt x="691" y="66"/>
                  </a:cubicBezTo>
                  <a:lnTo>
                    <a:pt x="691" y="66"/>
                  </a:lnTo>
                  <a:lnTo>
                    <a:pt x="790" y="122"/>
                  </a:lnTo>
                  <a:cubicBezTo>
                    <a:pt x="758" y="99"/>
                    <a:pt x="724" y="80"/>
                    <a:pt x="690" y="65"/>
                  </a:cubicBezTo>
                  <a:lnTo>
                    <a:pt x="690" y="65"/>
                  </a:lnTo>
                  <a:cubicBezTo>
                    <a:pt x="657" y="39"/>
                    <a:pt x="620" y="18"/>
                    <a:pt x="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4"/>
            <p:cNvSpPr/>
            <p:nvPr/>
          </p:nvSpPr>
          <p:spPr>
            <a:xfrm>
              <a:off x="2931416" y="2402773"/>
              <a:ext cx="25268" cy="18095"/>
            </a:xfrm>
            <a:custGeom>
              <a:avLst/>
              <a:gdLst/>
              <a:ahLst/>
              <a:cxnLst/>
              <a:rect l="l" t="t" r="r" b="b"/>
              <a:pathLst>
                <a:path w="1490" h="1067" extrusionOk="0">
                  <a:moveTo>
                    <a:pt x="1453" y="1"/>
                  </a:moveTo>
                  <a:cubicBezTo>
                    <a:pt x="1390" y="1"/>
                    <a:pt x="1263" y="407"/>
                    <a:pt x="881" y="671"/>
                  </a:cubicBezTo>
                  <a:cubicBezTo>
                    <a:pt x="608" y="823"/>
                    <a:pt x="304" y="914"/>
                    <a:pt x="30" y="975"/>
                  </a:cubicBezTo>
                  <a:cubicBezTo>
                    <a:pt x="0" y="1005"/>
                    <a:pt x="122" y="1066"/>
                    <a:pt x="304" y="1066"/>
                  </a:cubicBezTo>
                  <a:cubicBezTo>
                    <a:pt x="547" y="1066"/>
                    <a:pt x="790" y="975"/>
                    <a:pt x="1003" y="853"/>
                  </a:cubicBezTo>
                  <a:cubicBezTo>
                    <a:pt x="1185" y="701"/>
                    <a:pt x="1337" y="519"/>
                    <a:pt x="1429" y="276"/>
                  </a:cubicBezTo>
                  <a:cubicBezTo>
                    <a:pt x="1489" y="124"/>
                    <a:pt x="1459" y="2"/>
                    <a:pt x="1459" y="2"/>
                  </a:cubicBezTo>
                  <a:cubicBezTo>
                    <a:pt x="1457" y="1"/>
                    <a:pt x="1455" y="1"/>
                    <a:pt x="14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4"/>
            <p:cNvSpPr/>
            <p:nvPr/>
          </p:nvSpPr>
          <p:spPr>
            <a:xfrm>
              <a:off x="2957174" y="2324464"/>
              <a:ext cx="23216" cy="7275"/>
            </a:xfrm>
            <a:custGeom>
              <a:avLst/>
              <a:gdLst/>
              <a:ahLst/>
              <a:cxnLst/>
              <a:rect l="l" t="t" r="r" b="b"/>
              <a:pathLst>
                <a:path w="1369" h="429" extrusionOk="0">
                  <a:moveTo>
                    <a:pt x="700" y="0"/>
                  </a:moveTo>
                  <a:cubicBezTo>
                    <a:pt x="518" y="0"/>
                    <a:pt x="305" y="61"/>
                    <a:pt x="153" y="182"/>
                  </a:cubicBezTo>
                  <a:cubicBezTo>
                    <a:pt x="31" y="274"/>
                    <a:pt x="1" y="334"/>
                    <a:pt x="31" y="365"/>
                  </a:cubicBezTo>
                  <a:cubicBezTo>
                    <a:pt x="33" y="367"/>
                    <a:pt x="36" y="368"/>
                    <a:pt x="40" y="368"/>
                  </a:cubicBezTo>
                  <a:cubicBezTo>
                    <a:pt x="91" y="368"/>
                    <a:pt x="298" y="210"/>
                    <a:pt x="623" y="210"/>
                  </a:cubicBezTo>
                  <a:cubicBezTo>
                    <a:pt x="648" y="210"/>
                    <a:pt x="673" y="211"/>
                    <a:pt x="700" y="213"/>
                  </a:cubicBezTo>
                  <a:cubicBezTo>
                    <a:pt x="1043" y="213"/>
                    <a:pt x="1279" y="428"/>
                    <a:pt x="1331" y="428"/>
                  </a:cubicBezTo>
                  <a:cubicBezTo>
                    <a:pt x="1334" y="428"/>
                    <a:pt x="1336" y="427"/>
                    <a:pt x="1338" y="426"/>
                  </a:cubicBezTo>
                  <a:cubicBezTo>
                    <a:pt x="1369" y="426"/>
                    <a:pt x="1338" y="334"/>
                    <a:pt x="1217" y="213"/>
                  </a:cubicBezTo>
                  <a:cubicBezTo>
                    <a:pt x="1065" y="91"/>
                    <a:pt x="882"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4"/>
            <p:cNvSpPr/>
            <p:nvPr/>
          </p:nvSpPr>
          <p:spPr>
            <a:xfrm>
              <a:off x="3099955" y="2281529"/>
              <a:ext cx="69598" cy="51809"/>
            </a:xfrm>
            <a:custGeom>
              <a:avLst/>
              <a:gdLst/>
              <a:ahLst/>
              <a:cxnLst/>
              <a:rect l="l" t="t" r="r" b="b"/>
              <a:pathLst>
                <a:path w="4104" h="3055" extrusionOk="0">
                  <a:moveTo>
                    <a:pt x="2378" y="1"/>
                  </a:moveTo>
                  <a:cubicBezTo>
                    <a:pt x="1805" y="1"/>
                    <a:pt x="1271" y="270"/>
                    <a:pt x="912" y="739"/>
                  </a:cubicBezTo>
                  <a:cubicBezTo>
                    <a:pt x="574" y="1190"/>
                    <a:pt x="340" y="1746"/>
                    <a:pt x="211" y="2310"/>
                  </a:cubicBezTo>
                  <a:lnTo>
                    <a:pt x="211" y="2310"/>
                  </a:lnTo>
                  <a:cubicBezTo>
                    <a:pt x="138" y="2246"/>
                    <a:pt x="68" y="2178"/>
                    <a:pt x="0" y="2107"/>
                  </a:cubicBezTo>
                  <a:lnTo>
                    <a:pt x="0" y="2107"/>
                  </a:lnTo>
                  <a:lnTo>
                    <a:pt x="183" y="2441"/>
                  </a:lnTo>
                  <a:cubicBezTo>
                    <a:pt x="192" y="2397"/>
                    <a:pt x="201" y="2354"/>
                    <a:pt x="211" y="2310"/>
                  </a:cubicBezTo>
                  <a:lnTo>
                    <a:pt x="211" y="2310"/>
                  </a:lnTo>
                  <a:cubicBezTo>
                    <a:pt x="694" y="2736"/>
                    <a:pt x="1285" y="2996"/>
                    <a:pt x="1946" y="3049"/>
                  </a:cubicBezTo>
                  <a:cubicBezTo>
                    <a:pt x="1995" y="3053"/>
                    <a:pt x="2044" y="3055"/>
                    <a:pt x="2094" y="3055"/>
                  </a:cubicBezTo>
                  <a:cubicBezTo>
                    <a:pt x="2772" y="3055"/>
                    <a:pt x="3427" y="2669"/>
                    <a:pt x="3739" y="2046"/>
                  </a:cubicBezTo>
                  <a:cubicBezTo>
                    <a:pt x="4104" y="1134"/>
                    <a:pt x="3526" y="131"/>
                    <a:pt x="2554" y="9"/>
                  </a:cubicBezTo>
                  <a:cubicBezTo>
                    <a:pt x="2495" y="4"/>
                    <a:pt x="2436" y="1"/>
                    <a:pt x="2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4"/>
            <p:cNvSpPr/>
            <p:nvPr/>
          </p:nvSpPr>
          <p:spPr>
            <a:xfrm>
              <a:off x="2257229" y="2439231"/>
              <a:ext cx="447962" cy="288331"/>
            </a:xfrm>
            <a:custGeom>
              <a:avLst/>
              <a:gdLst/>
              <a:ahLst/>
              <a:cxnLst/>
              <a:rect l="l" t="t" r="r" b="b"/>
              <a:pathLst>
                <a:path w="26415" h="17002" extrusionOk="0">
                  <a:moveTo>
                    <a:pt x="21450" y="0"/>
                  </a:moveTo>
                  <a:cubicBezTo>
                    <a:pt x="21350" y="0"/>
                    <a:pt x="21280" y="13"/>
                    <a:pt x="21247" y="41"/>
                  </a:cubicBezTo>
                  <a:cubicBezTo>
                    <a:pt x="20852" y="345"/>
                    <a:pt x="13010" y="9068"/>
                    <a:pt x="13010" y="9068"/>
                  </a:cubicBezTo>
                  <a:lnTo>
                    <a:pt x="3526" y="6606"/>
                  </a:lnTo>
                  <a:lnTo>
                    <a:pt x="0" y="13901"/>
                  </a:lnTo>
                  <a:lnTo>
                    <a:pt x="15563" y="17001"/>
                  </a:lnTo>
                  <a:cubicBezTo>
                    <a:pt x="17508" y="16910"/>
                    <a:pt x="19484" y="15026"/>
                    <a:pt x="20821" y="11621"/>
                  </a:cubicBezTo>
                  <a:lnTo>
                    <a:pt x="26414" y="1256"/>
                  </a:lnTo>
                  <a:cubicBezTo>
                    <a:pt x="26414" y="1256"/>
                    <a:pt x="22445" y="0"/>
                    <a:pt x="214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4"/>
            <p:cNvSpPr/>
            <p:nvPr/>
          </p:nvSpPr>
          <p:spPr>
            <a:xfrm>
              <a:off x="2611839" y="2336165"/>
              <a:ext cx="162396" cy="149134"/>
            </a:xfrm>
            <a:custGeom>
              <a:avLst/>
              <a:gdLst/>
              <a:ahLst/>
              <a:cxnLst/>
              <a:rect l="l" t="t" r="r" b="b"/>
              <a:pathLst>
                <a:path w="9576" h="8794" extrusionOk="0">
                  <a:moveTo>
                    <a:pt x="6681" y="0"/>
                  </a:moveTo>
                  <a:cubicBezTo>
                    <a:pt x="5851" y="0"/>
                    <a:pt x="3010" y="3444"/>
                    <a:pt x="3010" y="3444"/>
                  </a:cubicBezTo>
                  <a:cubicBezTo>
                    <a:pt x="3010" y="3444"/>
                    <a:pt x="2976" y="3493"/>
                    <a:pt x="2934" y="3493"/>
                  </a:cubicBezTo>
                  <a:cubicBezTo>
                    <a:pt x="2855" y="3493"/>
                    <a:pt x="2747" y="3326"/>
                    <a:pt x="2767" y="2380"/>
                  </a:cubicBezTo>
                  <a:cubicBezTo>
                    <a:pt x="2817" y="1202"/>
                    <a:pt x="2371" y="1099"/>
                    <a:pt x="2213" y="1099"/>
                  </a:cubicBezTo>
                  <a:cubicBezTo>
                    <a:pt x="2179" y="1099"/>
                    <a:pt x="2159" y="1103"/>
                    <a:pt x="2159" y="1103"/>
                  </a:cubicBezTo>
                  <a:cubicBezTo>
                    <a:pt x="1916" y="2076"/>
                    <a:pt x="1581" y="3049"/>
                    <a:pt x="1217" y="4021"/>
                  </a:cubicBezTo>
                  <a:cubicBezTo>
                    <a:pt x="1065" y="4325"/>
                    <a:pt x="1" y="6514"/>
                    <a:pt x="1" y="6514"/>
                  </a:cubicBezTo>
                  <a:lnTo>
                    <a:pt x="4651" y="8793"/>
                  </a:lnTo>
                  <a:cubicBezTo>
                    <a:pt x="5837" y="6149"/>
                    <a:pt x="8481" y="4325"/>
                    <a:pt x="8420" y="3809"/>
                  </a:cubicBezTo>
                  <a:cubicBezTo>
                    <a:pt x="8412" y="3737"/>
                    <a:pt x="8365" y="3706"/>
                    <a:pt x="8289" y="3706"/>
                  </a:cubicBezTo>
                  <a:cubicBezTo>
                    <a:pt x="7820" y="3706"/>
                    <a:pt x="6262" y="4903"/>
                    <a:pt x="6262" y="4903"/>
                  </a:cubicBezTo>
                  <a:cubicBezTo>
                    <a:pt x="6718" y="4143"/>
                    <a:pt x="9575" y="2137"/>
                    <a:pt x="9028" y="1772"/>
                  </a:cubicBezTo>
                  <a:cubicBezTo>
                    <a:pt x="9013" y="1761"/>
                    <a:pt x="8991" y="1756"/>
                    <a:pt x="8963" y="1756"/>
                  </a:cubicBezTo>
                  <a:cubicBezTo>
                    <a:pt x="8446" y="1756"/>
                    <a:pt x="5928" y="3535"/>
                    <a:pt x="5928" y="3535"/>
                  </a:cubicBezTo>
                  <a:cubicBezTo>
                    <a:pt x="6566" y="2806"/>
                    <a:pt x="7265" y="2137"/>
                    <a:pt x="7995" y="1529"/>
                  </a:cubicBezTo>
                  <a:cubicBezTo>
                    <a:pt x="8907" y="769"/>
                    <a:pt x="8603" y="526"/>
                    <a:pt x="8603" y="526"/>
                  </a:cubicBezTo>
                  <a:cubicBezTo>
                    <a:pt x="8555" y="498"/>
                    <a:pt x="8495" y="484"/>
                    <a:pt x="8427" y="484"/>
                  </a:cubicBezTo>
                  <a:cubicBezTo>
                    <a:pt x="7542" y="484"/>
                    <a:pt x="5107" y="2684"/>
                    <a:pt x="5107" y="2684"/>
                  </a:cubicBezTo>
                  <a:cubicBezTo>
                    <a:pt x="5442" y="2228"/>
                    <a:pt x="5776" y="1833"/>
                    <a:pt x="6141" y="1438"/>
                  </a:cubicBezTo>
                  <a:cubicBezTo>
                    <a:pt x="6657" y="982"/>
                    <a:pt x="7022" y="100"/>
                    <a:pt x="6749" y="9"/>
                  </a:cubicBezTo>
                  <a:cubicBezTo>
                    <a:pt x="6728" y="3"/>
                    <a:pt x="6705" y="0"/>
                    <a:pt x="668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4"/>
            <p:cNvSpPr/>
            <p:nvPr/>
          </p:nvSpPr>
          <p:spPr>
            <a:xfrm>
              <a:off x="2649468" y="2400738"/>
              <a:ext cx="49502" cy="31984"/>
            </a:xfrm>
            <a:custGeom>
              <a:avLst/>
              <a:gdLst/>
              <a:ahLst/>
              <a:cxnLst/>
              <a:rect l="l" t="t" r="r" b="b"/>
              <a:pathLst>
                <a:path w="2919" h="1886" extrusionOk="0">
                  <a:moveTo>
                    <a:pt x="31" y="1"/>
                  </a:moveTo>
                  <a:cubicBezTo>
                    <a:pt x="1" y="31"/>
                    <a:pt x="213" y="122"/>
                    <a:pt x="457" y="365"/>
                  </a:cubicBezTo>
                  <a:cubicBezTo>
                    <a:pt x="760" y="730"/>
                    <a:pt x="943" y="1186"/>
                    <a:pt x="973" y="1642"/>
                  </a:cubicBezTo>
                  <a:lnTo>
                    <a:pt x="973" y="1885"/>
                  </a:lnTo>
                  <a:lnTo>
                    <a:pt x="1156" y="1703"/>
                  </a:lnTo>
                  <a:cubicBezTo>
                    <a:pt x="1460" y="1338"/>
                    <a:pt x="1855" y="1095"/>
                    <a:pt x="2341" y="973"/>
                  </a:cubicBezTo>
                  <a:cubicBezTo>
                    <a:pt x="2675" y="882"/>
                    <a:pt x="2919" y="882"/>
                    <a:pt x="2919" y="852"/>
                  </a:cubicBezTo>
                  <a:cubicBezTo>
                    <a:pt x="2812" y="821"/>
                    <a:pt x="2706" y="806"/>
                    <a:pt x="2603" y="806"/>
                  </a:cubicBezTo>
                  <a:cubicBezTo>
                    <a:pt x="2501" y="806"/>
                    <a:pt x="2402" y="821"/>
                    <a:pt x="2311" y="852"/>
                  </a:cubicBezTo>
                  <a:cubicBezTo>
                    <a:pt x="1863" y="931"/>
                    <a:pt x="1460" y="1147"/>
                    <a:pt x="1144" y="1460"/>
                  </a:cubicBezTo>
                  <a:lnTo>
                    <a:pt x="1144" y="1460"/>
                  </a:lnTo>
                  <a:cubicBezTo>
                    <a:pt x="1093" y="1024"/>
                    <a:pt x="888" y="619"/>
                    <a:pt x="548" y="305"/>
                  </a:cubicBezTo>
                  <a:cubicBezTo>
                    <a:pt x="274" y="31"/>
                    <a:pt x="31" y="1"/>
                    <a:pt x="3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4"/>
            <p:cNvSpPr/>
            <p:nvPr/>
          </p:nvSpPr>
          <p:spPr>
            <a:xfrm>
              <a:off x="1516552" y="2432532"/>
              <a:ext cx="447962" cy="288331"/>
            </a:xfrm>
            <a:custGeom>
              <a:avLst/>
              <a:gdLst/>
              <a:ahLst/>
              <a:cxnLst/>
              <a:rect l="l" t="t" r="r" b="b"/>
              <a:pathLst>
                <a:path w="26415" h="17002" extrusionOk="0">
                  <a:moveTo>
                    <a:pt x="4966" y="0"/>
                  </a:moveTo>
                  <a:cubicBezTo>
                    <a:pt x="3970" y="0"/>
                    <a:pt x="1" y="1256"/>
                    <a:pt x="1" y="1256"/>
                  </a:cubicBezTo>
                  <a:lnTo>
                    <a:pt x="5594" y="11621"/>
                  </a:lnTo>
                  <a:cubicBezTo>
                    <a:pt x="6931" y="14995"/>
                    <a:pt x="8907" y="16910"/>
                    <a:pt x="10822" y="17001"/>
                  </a:cubicBezTo>
                  <a:lnTo>
                    <a:pt x="26415" y="13901"/>
                  </a:lnTo>
                  <a:lnTo>
                    <a:pt x="22889" y="6606"/>
                  </a:lnTo>
                  <a:lnTo>
                    <a:pt x="13375" y="9068"/>
                  </a:lnTo>
                  <a:cubicBezTo>
                    <a:pt x="13375" y="9068"/>
                    <a:pt x="5533" y="344"/>
                    <a:pt x="5168" y="41"/>
                  </a:cubicBezTo>
                  <a:cubicBezTo>
                    <a:pt x="5135" y="13"/>
                    <a:pt x="5065" y="0"/>
                    <a:pt x="496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4"/>
            <p:cNvSpPr/>
            <p:nvPr/>
          </p:nvSpPr>
          <p:spPr>
            <a:xfrm>
              <a:off x="1447485" y="2329924"/>
              <a:ext cx="161887" cy="148676"/>
            </a:xfrm>
            <a:custGeom>
              <a:avLst/>
              <a:gdLst/>
              <a:ahLst/>
              <a:cxnLst/>
              <a:rect l="l" t="t" r="r" b="b"/>
              <a:pathLst>
                <a:path w="9546" h="8767" extrusionOk="0">
                  <a:moveTo>
                    <a:pt x="2875" y="1"/>
                  </a:moveTo>
                  <a:cubicBezTo>
                    <a:pt x="2847" y="1"/>
                    <a:pt x="2821" y="5"/>
                    <a:pt x="2797" y="12"/>
                  </a:cubicBezTo>
                  <a:cubicBezTo>
                    <a:pt x="2524" y="104"/>
                    <a:pt x="2888" y="955"/>
                    <a:pt x="3405" y="1441"/>
                  </a:cubicBezTo>
                  <a:cubicBezTo>
                    <a:pt x="3770" y="1806"/>
                    <a:pt x="4104" y="2231"/>
                    <a:pt x="4439" y="2657"/>
                  </a:cubicBezTo>
                  <a:cubicBezTo>
                    <a:pt x="4439" y="2657"/>
                    <a:pt x="2003" y="457"/>
                    <a:pt x="1143" y="457"/>
                  </a:cubicBezTo>
                  <a:cubicBezTo>
                    <a:pt x="1076" y="457"/>
                    <a:pt x="1019" y="470"/>
                    <a:pt x="973" y="499"/>
                  </a:cubicBezTo>
                  <a:cubicBezTo>
                    <a:pt x="973" y="499"/>
                    <a:pt x="639" y="772"/>
                    <a:pt x="1551" y="1502"/>
                  </a:cubicBezTo>
                  <a:cubicBezTo>
                    <a:pt x="2280" y="2140"/>
                    <a:pt x="2980" y="2809"/>
                    <a:pt x="3618" y="3538"/>
                  </a:cubicBezTo>
                  <a:cubicBezTo>
                    <a:pt x="3618" y="3538"/>
                    <a:pt x="1100" y="1759"/>
                    <a:pt x="583" y="1759"/>
                  </a:cubicBezTo>
                  <a:cubicBezTo>
                    <a:pt x="555" y="1759"/>
                    <a:pt x="533" y="1764"/>
                    <a:pt x="518" y="1775"/>
                  </a:cubicBezTo>
                  <a:cubicBezTo>
                    <a:pt x="1" y="2110"/>
                    <a:pt x="2828" y="4146"/>
                    <a:pt x="3284" y="4876"/>
                  </a:cubicBezTo>
                  <a:cubicBezTo>
                    <a:pt x="3284" y="4876"/>
                    <a:pt x="1726" y="3679"/>
                    <a:pt x="1256" y="3679"/>
                  </a:cubicBezTo>
                  <a:cubicBezTo>
                    <a:pt x="1181" y="3679"/>
                    <a:pt x="1134" y="3710"/>
                    <a:pt x="1125" y="3781"/>
                  </a:cubicBezTo>
                  <a:cubicBezTo>
                    <a:pt x="1065" y="4298"/>
                    <a:pt x="3709" y="6122"/>
                    <a:pt x="4894" y="8766"/>
                  </a:cubicBezTo>
                  <a:lnTo>
                    <a:pt x="9545" y="6487"/>
                  </a:lnTo>
                  <a:cubicBezTo>
                    <a:pt x="9545" y="6487"/>
                    <a:pt x="8481" y="4298"/>
                    <a:pt x="8329" y="3964"/>
                  </a:cubicBezTo>
                  <a:cubicBezTo>
                    <a:pt x="7964" y="3022"/>
                    <a:pt x="7630" y="2049"/>
                    <a:pt x="7387" y="1076"/>
                  </a:cubicBezTo>
                  <a:cubicBezTo>
                    <a:pt x="7387" y="1076"/>
                    <a:pt x="7368" y="1072"/>
                    <a:pt x="7337" y="1072"/>
                  </a:cubicBezTo>
                  <a:cubicBezTo>
                    <a:pt x="7187" y="1072"/>
                    <a:pt x="6754" y="1176"/>
                    <a:pt x="6779" y="2383"/>
                  </a:cubicBezTo>
                  <a:cubicBezTo>
                    <a:pt x="6798" y="3305"/>
                    <a:pt x="6696" y="3474"/>
                    <a:pt x="6618" y="3474"/>
                  </a:cubicBezTo>
                  <a:cubicBezTo>
                    <a:pt x="6573" y="3474"/>
                    <a:pt x="6536" y="3417"/>
                    <a:pt x="6536" y="3417"/>
                  </a:cubicBezTo>
                  <a:cubicBezTo>
                    <a:pt x="6536" y="3417"/>
                    <a:pt x="3718" y="1"/>
                    <a:pt x="287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4"/>
            <p:cNvSpPr/>
            <p:nvPr/>
          </p:nvSpPr>
          <p:spPr>
            <a:xfrm>
              <a:off x="1522233" y="2393531"/>
              <a:ext cx="48977" cy="33001"/>
            </a:xfrm>
            <a:custGeom>
              <a:avLst/>
              <a:gdLst/>
              <a:ahLst/>
              <a:cxnLst/>
              <a:rect l="l" t="t" r="r" b="b"/>
              <a:pathLst>
                <a:path w="2888" h="1946" extrusionOk="0">
                  <a:moveTo>
                    <a:pt x="2888" y="0"/>
                  </a:moveTo>
                  <a:cubicBezTo>
                    <a:pt x="2888" y="0"/>
                    <a:pt x="2645" y="61"/>
                    <a:pt x="2371" y="334"/>
                  </a:cubicBezTo>
                  <a:cubicBezTo>
                    <a:pt x="2034" y="645"/>
                    <a:pt x="1830" y="1044"/>
                    <a:pt x="1777" y="1475"/>
                  </a:cubicBezTo>
                  <a:lnTo>
                    <a:pt x="1777" y="1475"/>
                  </a:lnTo>
                  <a:cubicBezTo>
                    <a:pt x="1445" y="1177"/>
                    <a:pt x="1053" y="985"/>
                    <a:pt x="638" y="882"/>
                  </a:cubicBezTo>
                  <a:cubicBezTo>
                    <a:pt x="532" y="866"/>
                    <a:pt x="426" y="859"/>
                    <a:pt x="319" y="859"/>
                  </a:cubicBezTo>
                  <a:cubicBezTo>
                    <a:pt x="213" y="859"/>
                    <a:pt x="107" y="866"/>
                    <a:pt x="0" y="882"/>
                  </a:cubicBezTo>
                  <a:cubicBezTo>
                    <a:pt x="0" y="942"/>
                    <a:pt x="243" y="912"/>
                    <a:pt x="608" y="1034"/>
                  </a:cubicBezTo>
                  <a:cubicBezTo>
                    <a:pt x="1064" y="1155"/>
                    <a:pt x="1459" y="1398"/>
                    <a:pt x="1794" y="1763"/>
                  </a:cubicBezTo>
                  <a:lnTo>
                    <a:pt x="1945" y="1945"/>
                  </a:lnTo>
                  <a:lnTo>
                    <a:pt x="1945" y="1702"/>
                  </a:lnTo>
                  <a:cubicBezTo>
                    <a:pt x="1976" y="1216"/>
                    <a:pt x="2158" y="760"/>
                    <a:pt x="2462" y="426"/>
                  </a:cubicBezTo>
                  <a:cubicBezTo>
                    <a:pt x="2705" y="152"/>
                    <a:pt x="2888" y="30"/>
                    <a:pt x="28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4"/>
            <p:cNvSpPr/>
            <p:nvPr/>
          </p:nvSpPr>
          <p:spPr>
            <a:xfrm>
              <a:off x="1992712" y="2185720"/>
              <a:ext cx="227432" cy="160988"/>
            </a:xfrm>
            <a:custGeom>
              <a:avLst/>
              <a:gdLst/>
              <a:ahLst/>
              <a:cxnLst/>
              <a:rect l="l" t="t" r="r" b="b"/>
              <a:pathLst>
                <a:path w="13411" h="9493" extrusionOk="0">
                  <a:moveTo>
                    <a:pt x="3594" y="0"/>
                  </a:moveTo>
                  <a:cubicBezTo>
                    <a:pt x="1614" y="0"/>
                    <a:pt x="0" y="2080"/>
                    <a:pt x="918" y="4139"/>
                  </a:cubicBezTo>
                  <a:cubicBezTo>
                    <a:pt x="1101" y="4535"/>
                    <a:pt x="1405" y="4869"/>
                    <a:pt x="1800" y="5082"/>
                  </a:cubicBezTo>
                  <a:lnTo>
                    <a:pt x="10797" y="8668"/>
                  </a:lnTo>
                  <a:cubicBezTo>
                    <a:pt x="10648" y="9091"/>
                    <a:pt x="10946" y="9493"/>
                    <a:pt x="11325" y="9493"/>
                  </a:cubicBezTo>
                  <a:cubicBezTo>
                    <a:pt x="11410" y="9493"/>
                    <a:pt x="11498" y="9473"/>
                    <a:pt x="11587" y="9428"/>
                  </a:cubicBezTo>
                  <a:cubicBezTo>
                    <a:pt x="11982" y="9276"/>
                    <a:pt x="12074" y="8729"/>
                    <a:pt x="12013" y="8304"/>
                  </a:cubicBezTo>
                  <a:cubicBezTo>
                    <a:pt x="11982" y="7878"/>
                    <a:pt x="11861" y="7392"/>
                    <a:pt x="12043" y="7027"/>
                  </a:cubicBezTo>
                  <a:cubicBezTo>
                    <a:pt x="12256" y="6753"/>
                    <a:pt x="12469" y="6510"/>
                    <a:pt x="12773" y="6328"/>
                  </a:cubicBezTo>
                  <a:cubicBezTo>
                    <a:pt x="13198" y="5933"/>
                    <a:pt x="13411" y="5355"/>
                    <a:pt x="13381" y="4747"/>
                  </a:cubicBezTo>
                  <a:cubicBezTo>
                    <a:pt x="13289" y="4170"/>
                    <a:pt x="12894" y="3653"/>
                    <a:pt x="12347" y="3440"/>
                  </a:cubicBezTo>
                  <a:cubicBezTo>
                    <a:pt x="11800" y="3258"/>
                    <a:pt x="11070" y="3410"/>
                    <a:pt x="10675" y="2954"/>
                  </a:cubicBezTo>
                  <a:cubicBezTo>
                    <a:pt x="10371" y="2650"/>
                    <a:pt x="10402" y="2164"/>
                    <a:pt x="10159" y="1769"/>
                  </a:cubicBezTo>
                  <a:cubicBezTo>
                    <a:pt x="9869" y="1295"/>
                    <a:pt x="9262" y="1118"/>
                    <a:pt x="8670" y="1118"/>
                  </a:cubicBezTo>
                  <a:cubicBezTo>
                    <a:pt x="8578" y="1118"/>
                    <a:pt x="8486" y="1122"/>
                    <a:pt x="8396" y="1130"/>
                  </a:cubicBezTo>
                  <a:cubicBezTo>
                    <a:pt x="7960" y="1170"/>
                    <a:pt x="7512" y="1261"/>
                    <a:pt x="7076" y="1261"/>
                  </a:cubicBezTo>
                  <a:cubicBezTo>
                    <a:pt x="6842" y="1261"/>
                    <a:pt x="6612" y="1235"/>
                    <a:pt x="6390" y="1161"/>
                  </a:cubicBezTo>
                  <a:cubicBezTo>
                    <a:pt x="5873" y="1009"/>
                    <a:pt x="5447" y="614"/>
                    <a:pt x="4961" y="340"/>
                  </a:cubicBezTo>
                  <a:cubicBezTo>
                    <a:pt x="4503" y="106"/>
                    <a:pt x="4039"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4"/>
            <p:cNvSpPr/>
            <p:nvPr/>
          </p:nvSpPr>
          <p:spPr>
            <a:xfrm>
              <a:off x="2012400" y="2245800"/>
              <a:ext cx="169603" cy="279190"/>
            </a:xfrm>
            <a:custGeom>
              <a:avLst/>
              <a:gdLst/>
              <a:ahLst/>
              <a:cxnLst/>
              <a:rect l="l" t="t" r="r" b="b"/>
              <a:pathLst>
                <a:path w="10001" h="16463" extrusionOk="0">
                  <a:moveTo>
                    <a:pt x="4088" y="1"/>
                  </a:moveTo>
                  <a:cubicBezTo>
                    <a:pt x="2867" y="1"/>
                    <a:pt x="1641" y="247"/>
                    <a:pt x="487" y="748"/>
                  </a:cubicBezTo>
                  <a:cubicBezTo>
                    <a:pt x="487" y="748"/>
                    <a:pt x="0" y="6736"/>
                    <a:pt x="31" y="9350"/>
                  </a:cubicBezTo>
                  <a:cubicBezTo>
                    <a:pt x="61" y="11995"/>
                    <a:pt x="2706" y="12390"/>
                    <a:pt x="2706" y="12390"/>
                  </a:cubicBezTo>
                  <a:cubicBezTo>
                    <a:pt x="2706" y="12390"/>
                    <a:pt x="2645" y="15247"/>
                    <a:pt x="2706" y="15977"/>
                  </a:cubicBezTo>
                  <a:lnTo>
                    <a:pt x="8967" y="16463"/>
                  </a:lnTo>
                  <a:lnTo>
                    <a:pt x="10001" y="2177"/>
                  </a:lnTo>
                  <a:lnTo>
                    <a:pt x="9606" y="1873"/>
                  </a:lnTo>
                  <a:cubicBezTo>
                    <a:pt x="7994" y="637"/>
                    <a:pt x="6048" y="1"/>
                    <a:pt x="408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4"/>
            <p:cNvSpPr/>
            <p:nvPr/>
          </p:nvSpPr>
          <p:spPr>
            <a:xfrm>
              <a:off x="2026830" y="2322531"/>
              <a:ext cx="14449" cy="12922"/>
            </a:xfrm>
            <a:custGeom>
              <a:avLst/>
              <a:gdLst/>
              <a:ahLst/>
              <a:cxnLst/>
              <a:rect l="l" t="t" r="r" b="b"/>
              <a:pathLst>
                <a:path w="852" h="762" extrusionOk="0">
                  <a:moveTo>
                    <a:pt x="453" y="0"/>
                  </a:moveTo>
                  <a:cubicBezTo>
                    <a:pt x="358" y="0"/>
                    <a:pt x="259" y="38"/>
                    <a:pt x="183" y="114"/>
                  </a:cubicBezTo>
                  <a:cubicBezTo>
                    <a:pt x="31" y="236"/>
                    <a:pt x="1" y="479"/>
                    <a:pt x="153" y="631"/>
                  </a:cubicBezTo>
                  <a:cubicBezTo>
                    <a:pt x="219" y="714"/>
                    <a:pt x="323" y="761"/>
                    <a:pt x="433" y="761"/>
                  </a:cubicBezTo>
                  <a:cubicBezTo>
                    <a:pt x="523" y="761"/>
                    <a:pt x="618" y="730"/>
                    <a:pt x="700" y="661"/>
                  </a:cubicBezTo>
                  <a:cubicBezTo>
                    <a:pt x="852" y="509"/>
                    <a:pt x="852" y="266"/>
                    <a:pt x="700" y="114"/>
                  </a:cubicBezTo>
                  <a:cubicBezTo>
                    <a:pt x="639" y="38"/>
                    <a:pt x="548"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4"/>
            <p:cNvSpPr/>
            <p:nvPr/>
          </p:nvSpPr>
          <p:spPr>
            <a:xfrm>
              <a:off x="2019624" y="2319309"/>
              <a:ext cx="23199" cy="6376"/>
            </a:xfrm>
            <a:custGeom>
              <a:avLst/>
              <a:gdLst/>
              <a:ahLst/>
              <a:cxnLst/>
              <a:rect l="l" t="t" r="r" b="b"/>
              <a:pathLst>
                <a:path w="1368" h="376" extrusionOk="0">
                  <a:moveTo>
                    <a:pt x="669" y="0"/>
                  </a:moveTo>
                  <a:cubicBezTo>
                    <a:pt x="486" y="0"/>
                    <a:pt x="304" y="61"/>
                    <a:pt x="152" y="182"/>
                  </a:cubicBezTo>
                  <a:cubicBezTo>
                    <a:pt x="61" y="274"/>
                    <a:pt x="0" y="365"/>
                    <a:pt x="30" y="365"/>
                  </a:cubicBezTo>
                  <a:cubicBezTo>
                    <a:pt x="34" y="372"/>
                    <a:pt x="41" y="376"/>
                    <a:pt x="52" y="376"/>
                  </a:cubicBezTo>
                  <a:cubicBezTo>
                    <a:pt x="124" y="376"/>
                    <a:pt x="350" y="213"/>
                    <a:pt x="669" y="213"/>
                  </a:cubicBezTo>
                  <a:cubicBezTo>
                    <a:pt x="1005" y="213"/>
                    <a:pt x="1264" y="368"/>
                    <a:pt x="1326" y="368"/>
                  </a:cubicBezTo>
                  <a:cubicBezTo>
                    <a:pt x="1331" y="368"/>
                    <a:pt x="1335" y="367"/>
                    <a:pt x="1337" y="365"/>
                  </a:cubicBezTo>
                  <a:cubicBezTo>
                    <a:pt x="1368" y="304"/>
                    <a:pt x="1307" y="243"/>
                    <a:pt x="1216" y="182"/>
                  </a:cubicBezTo>
                  <a:cubicBezTo>
                    <a:pt x="1033" y="61"/>
                    <a:pt x="851"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4"/>
            <p:cNvSpPr/>
            <p:nvPr/>
          </p:nvSpPr>
          <p:spPr>
            <a:xfrm>
              <a:off x="2091268" y="2325804"/>
              <a:ext cx="16263" cy="12600"/>
            </a:xfrm>
            <a:custGeom>
              <a:avLst/>
              <a:gdLst/>
              <a:ahLst/>
              <a:cxnLst/>
              <a:rect l="l" t="t" r="r" b="b"/>
              <a:pathLst>
                <a:path w="959" h="743" extrusionOk="0">
                  <a:moveTo>
                    <a:pt x="424" y="1"/>
                  </a:moveTo>
                  <a:cubicBezTo>
                    <a:pt x="362" y="1"/>
                    <a:pt x="300" y="14"/>
                    <a:pt x="243" y="43"/>
                  </a:cubicBezTo>
                  <a:cubicBezTo>
                    <a:pt x="61" y="164"/>
                    <a:pt x="0" y="407"/>
                    <a:pt x="122" y="590"/>
                  </a:cubicBezTo>
                  <a:cubicBezTo>
                    <a:pt x="163" y="699"/>
                    <a:pt x="252" y="743"/>
                    <a:pt x="351" y="743"/>
                  </a:cubicBezTo>
                  <a:cubicBezTo>
                    <a:pt x="614" y="743"/>
                    <a:pt x="958" y="437"/>
                    <a:pt x="760" y="195"/>
                  </a:cubicBezTo>
                  <a:cubicBezTo>
                    <a:pt x="697" y="69"/>
                    <a:pt x="56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2086113" y="2322395"/>
              <a:ext cx="23199" cy="6783"/>
            </a:xfrm>
            <a:custGeom>
              <a:avLst/>
              <a:gdLst/>
              <a:ahLst/>
              <a:cxnLst/>
              <a:rect l="l" t="t" r="r" b="b"/>
              <a:pathLst>
                <a:path w="1368" h="400" extrusionOk="0">
                  <a:moveTo>
                    <a:pt x="699" y="0"/>
                  </a:moveTo>
                  <a:cubicBezTo>
                    <a:pt x="486" y="0"/>
                    <a:pt x="304" y="61"/>
                    <a:pt x="152" y="183"/>
                  </a:cubicBezTo>
                  <a:cubicBezTo>
                    <a:pt x="30" y="274"/>
                    <a:pt x="0" y="396"/>
                    <a:pt x="0" y="396"/>
                  </a:cubicBezTo>
                  <a:cubicBezTo>
                    <a:pt x="5" y="398"/>
                    <a:pt x="10" y="399"/>
                    <a:pt x="17" y="399"/>
                  </a:cubicBezTo>
                  <a:cubicBezTo>
                    <a:pt x="99" y="399"/>
                    <a:pt x="332" y="241"/>
                    <a:pt x="669" y="213"/>
                  </a:cubicBezTo>
                  <a:cubicBezTo>
                    <a:pt x="988" y="213"/>
                    <a:pt x="1237" y="376"/>
                    <a:pt x="1315" y="376"/>
                  </a:cubicBezTo>
                  <a:cubicBezTo>
                    <a:pt x="1326" y="376"/>
                    <a:pt x="1334" y="373"/>
                    <a:pt x="1337" y="365"/>
                  </a:cubicBezTo>
                  <a:cubicBezTo>
                    <a:pt x="1368" y="335"/>
                    <a:pt x="1307" y="274"/>
                    <a:pt x="1186" y="183"/>
                  </a:cubicBezTo>
                  <a:cubicBezTo>
                    <a:pt x="1034" y="61"/>
                    <a:pt x="882"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a:off x="2045907" y="2327042"/>
              <a:ext cx="19604" cy="53996"/>
            </a:xfrm>
            <a:custGeom>
              <a:avLst/>
              <a:gdLst/>
              <a:ahLst/>
              <a:cxnLst/>
              <a:rect l="l" t="t" r="r" b="b"/>
              <a:pathLst>
                <a:path w="1156" h="3184" extrusionOk="0">
                  <a:moveTo>
                    <a:pt x="1155" y="0"/>
                  </a:moveTo>
                  <a:lnTo>
                    <a:pt x="1155" y="0"/>
                  </a:lnTo>
                  <a:cubicBezTo>
                    <a:pt x="821" y="608"/>
                    <a:pt x="547" y="1216"/>
                    <a:pt x="335" y="1854"/>
                  </a:cubicBezTo>
                  <a:cubicBezTo>
                    <a:pt x="243" y="2128"/>
                    <a:pt x="152" y="2371"/>
                    <a:pt x="61" y="2614"/>
                  </a:cubicBezTo>
                  <a:cubicBezTo>
                    <a:pt x="0" y="2705"/>
                    <a:pt x="0" y="2857"/>
                    <a:pt x="31" y="2979"/>
                  </a:cubicBezTo>
                  <a:cubicBezTo>
                    <a:pt x="31" y="3040"/>
                    <a:pt x="91" y="3100"/>
                    <a:pt x="183" y="3131"/>
                  </a:cubicBezTo>
                  <a:cubicBezTo>
                    <a:pt x="243" y="3131"/>
                    <a:pt x="274" y="3161"/>
                    <a:pt x="335" y="3161"/>
                  </a:cubicBezTo>
                  <a:cubicBezTo>
                    <a:pt x="441" y="3176"/>
                    <a:pt x="540" y="3184"/>
                    <a:pt x="639" y="3184"/>
                  </a:cubicBezTo>
                  <a:cubicBezTo>
                    <a:pt x="737" y="3184"/>
                    <a:pt x="836" y="3176"/>
                    <a:pt x="942" y="3161"/>
                  </a:cubicBezTo>
                  <a:cubicBezTo>
                    <a:pt x="760" y="3070"/>
                    <a:pt x="547" y="3040"/>
                    <a:pt x="365" y="3040"/>
                  </a:cubicBezTo>
                  <a:cubicBezTo>
                    <a:pt x="274" y="3040"/>
                    <a:pt x="183" y="2979"/>
                    <a:pt x="183" y="2948"/>
                  </a:cubicBezTo>
                  <a:cubicBezTo>
                    <a:pt x="183" y="2857"/>
                    <a:pt x="183" y="2766"/>
                    <a:pt x="243" y="2675"/>
                  </a:cubicBezTo>
                  <a:cubicBezTo>
                    <a:pt x="335" y="2432"/>
                    <a:pt x="426" y="2189"/>
                    <a:pt x="517" y="1945"/>
                  </a:cubicBezTo>
                  <a:cubicBezTo>
                    <a:pt x="790" y="1307"/>
                    <a:pt x="1003" y="669"/>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a:off x="2051571" y="2387341"/>
              <a:ext cx="33527" cy="15958"/>
            </a:xfrm>
            <a:custGeom>
              <a:avLst/>
              <a:gdLst/>
              <a:ahLst/>
              <a:cxnLst/>
              <a:rect l="l" t="t" r="r" b="b"/>
              <a:pathLst>
                <a:path w="1977" h="941" extrusionOk="0">
                  <a:moveTo>
                    <a:pt x="1764" y="0"/>
                  </a:moveTo>
                  <a:cubicBezTo>
                    <a:pt x="1216" y="243"/>
                    <a:pt x="608" y="426"/>
                    <a:pt x="1" y="517"/>
                  </a:cubicBezTo>
                  <a:cubicBezTo>
                    <a:pt x="203" y="787"/>
                    <a:pt x="522" y="940"/>
                    <a:pt x="846" y="940"/>
                  </a:cubicBezTo>
                  <a:cubicBezTo>
                    <a:pt x="960" y="940"/>
                    <a:pt x="1075" y="921"/>
                    <a:pt x="1186" y="882"/>
                  </a:cubicBezTo>
                  <a:cubicBezTo>
                    <a:pt x="1976" y="608"/>
                    <a:pt x="1764"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a:off x="2058269" y="2438874"/>
              <a:ext cx="57761" cy="28219"/>
            </a:xfrm>
            <a:custGeom>
              <a:avLst/>
              <a:gdLst/>
              <a:ahLst/>
              <a:cxnLst/>
              <a:rect l="l" t="t" r="r" b="b"/>
              <a:pathLst>
                <a:path w="3406" h="1664" extrusionOk="0">
                  <a:moveTo>
                    <a:pt x="3405" y="1"/>
                  </a:moveTo>
                  <a:lnTo>
                    <a:pt x="3405" y="1"/>
                  </a:lnTo>
                  <a:cubicBezTo>
                    <a:pt x="2444" y="642"/>
                    <a:pt x="1315" y="975"/>
                    <a:pt x="153" y="975"/>
                  </a:cubicBezTo>
                  <a:cubicBezTo>
                    <a:pt x="102" y="975"/>
                    <a:pt x="51" y="975"/>
                    <a:pt x="1" y="974"/>
                  </a:cubicBezTo>
                  <a:lnTo>
                    <a:pt x="1" y="1642"/>
                  </a:lnTo>
                  <a:cubicBezTo>
                    <a:pt x="159" y="1657"/>
                    <a:pt x="311" y="1664"/>
                    <a:pt x="456" y="1664"/>
                  </a:cubicBezTo>
                  <a:cubicBezTo>
                    <a:pt x="2708" y="1664"/>
                    <a:pt x="3405" y="1"/>
                    <a:pt x="340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a:off x="2019624" y="2235286"/>
              <a:ext cx="177336" cy="108790"/>
            </a:xfrm>
            <a:custGeom>
              <a:avLst/>
              <a:gdLst/>
              <a:ahLst/>
              <a:cxnLst/>
              <a:rect l="l" t="t" r="r" b="b"/>
              <a:pathLst>
                <a:path w="10457" h="6415" extrusionOk="0">
                  <a:moveTo>
                    <a:pt x="4803" y="1"/>
                  </a:moveTo>
                  <a:lnTo>
                    <a:pt x="2097" y="183"/>
                  </a:lnTo>
                  <a:lnTo>
                    <a:pt x="0" y="578"/>
                  </a:lnTo>
                  <a:lnTo>
                    <a:pt x="0" y="2037"/>
                  </a:lnTo>
                  <a:cubicBezTo>
                    <a:pt x="0" y="2037"/>
                    <a:pt x="675" y="2429"/>
                    <a:pt x="1765" y="2429"/>
                  </a:cubicBezTo>
                  <a:cubicBezTo>
                    <a:pt x="2310" y="2429"/>
                    <a:pt x="2959" y="2331"/>
                    <a:pt x="3678" y="2037"/>
                  </a:cubicBezTo>
                  <a:cubicBezTo>
                    <a:pt x="4668" y="1628"/>
                    <a:pt x="5765" y="1402"/>
                    <a:pt x="6439" y="1402"/>
                  </a:cubicBezTo>
                  <a:cubicBezTo>
                    <a:pt x="6717" y="1402"/>
                    <a:pt x="6924" y="1441"/>
                    <a:pt x="7021" y="1520"/>
                  </a:cubicBezTo>
                  <a:cubicBezTo>
                    <a:pt x="7356" y="1824"/>
                    <a:pt x="7295" y="3223"/>
                    <a:pt x="8632" y="3739"/>
                  </a:cubicBezTo>
                  <a:cubicBezTo>
                    <a:pt x="8632" y="3739"/>
                    <a:pt x="8328" y="6414"/>
                    <a:pt x="9392" y="6414"/>
                  </a:cubicBezTo>
                  <a:cubicBezTo>
                    <a:pt x="10456" y="6414"/>
                    <a:pt x="10122" y="2220"/>
                    <a:pt x="10122" y="2220"/>
                  </a:cubicBezTo>
                  <a:lnTo>
                    <a:pt x="7599" y="761"/>
                  </a:lnTo>
                  <a:lnTo>
                    <a:pt x="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4"/>
            <p:cNvSpPr/>
            <p:nvPr/>
          </p:nvSpPr>
          <p:spPr>
            <a:xfrm>
              <a:off x="2174766" y="2327533"/>
              <a:ext cx="32103" cy="46348"/>
            </a:xfrm>
            <a:custGeom>
              <a:avLst/>
              <a:gdLst/>
              <a:ahLst/>
              <a:cxnLst/>
              <a:rect l="l" t="t" r="r" b="b"/>
              <a:pathLst>
                <a:path w="1893" h="2733" extrusionOk="0">
                  <a:moveTo>
                    <a:pt x="696" y="1"/>
                  </a:moveTo>
                  <a:cubicBezTo>
                    <a:pt x="379" y="1"/>
                    <a:pt x="114" y="81"/>
                    <a:pt x="91" y="93"/>
                  </a:cubicBezTo>
                  <a:cubicBezTo>
                    <a:pt x="91" y="93"/>
                    <a:pt x="0" y="2585"/>
                    <a:pt x="0" y="2646"/>
                  </a:cubicBezTo>
                  <a:cubicBezTo>
                    <a:pt x="0" y="2667"/>
                    <a:pt x="219" y="2733"/>
                    <a:pt x="507" y="2733"/>
                  </a:cubicBezTo>
                  <a:cubicBezTo>
                    <a:pt x="1042" y="2733"/>
                    <a:pt x="1815" y="2505"/>
                    <a:pt x="1854" y="1339"/>
                  </a:cubicBezTo>
                  <a:cubicBezTo>
                    <a:pt x="1892" y="221"/>
                    <a:pt x="1221" y="1"/>
                    <a:pt x="69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4"/>
            <p:cNvSpPr/>
            <p:nvPr/>
          </p:nvSpPr>
          <p:spPr>
            <a:xfrm>
              <a:off x="2184550" y="2336826"/>
              <a:ext cx="13940" cy="26642"/>
            </a:xfrm>
            <a:custGeom>
              <a:avLst/>
              <a:gdLst/>
              <a:ahLst/>
              <a:cxnLst/>
              <a:rect l="l" t="t" r="r" b="b"/>
              <a:pathLst>
                <a:path w="822" h="1571" extrusionOk="0">
                  <a:moveTo>
                    <a:pt x="396" y="1"/>
                  </a:moveTo>
                  <a:cubicBezTo>
                    <a:pt x="335" y="1"/>
                    <a:pt x="274" y="31"/>
                    <a:pt x="244" y="61"/>
                  </a:cubicBezTo>
                  <a:cubicBezTo>
                    <a:pt x="183" y="92"/>
                    <a:pt x="153" y="122"/>
                    <a:pt x="153" y="153"/>
                  </a:cubicBezTo>
                  <a:cubicBezTo>
                    <a:pt x="153" y="244"/>
                    <a:pt x="153" y="274"/>
                    <a:pt x="183" y="274"/>
                  </a:cubicBezTo>
                  <a:cubicBezTo>
                    <a:pt x="213" y="274"/>
                    <a:pt x="183" y="244"/>
                    <a:pt x="213" y="183"/>
                  </a:cubicBezTo>
                  <a:cubicBezTo>
                    <a:pt x="244" y="122"/>
                    <a:pt x="305" y="92"/>
                    <a:pt x="396" y="92"/>
                  </a:cubicBezTo>
                  <a:cubicBezTo>
                    <a:pt x="487" y="153"/>
                    <a:pt x="578" y="244"/>
                    <a:pt x="609" y="365"/>
                  </a:cubicBezTo>
                  <a:cubicBezTo>
                    <a:pt x="669" y="487"/>
                    <a:pt x="700" y="639"/>
                    <a:pt x="700" y="791"/>
                  </a:cubicBezTo>
                  <a:cubicBezTo>
                    <a:pt x="700" y="1064"/>
                    <a:pt x="548" y="1338"/>
                    <a:pt x="305" y="1490"/>
                  </a:cubicBezTo>
                  <a:cubicBezTo>
                    <a:pt x="274" y="1505"/>
                    <a:pt x="236" y="1513"/>
                    <a:pt x="198" y="1513"/>
                  </a:cubicBezTo>
                  <a:cubicBezTo>
                    <a:pt x="160" y="1513"/>
                    <a:pt x="122" y="1505"/>
                    <a:pt x="92" y="1490"/>
                  </a:cubicBezTo>
                  <a:cubicBezTo>
                    <a:pt x="31" y="1460"/>
                    <a:pt x="1" y="1429"/>
                    <a:pt x="1" y="1429"/>
                  </a:cubicBezTo>
                  <a:lnTo>
                    <a:pt x="1" y="1429"/>
                  </a:lnTo>
                  <a:cubicBezTo>
                    <a:pt x="1" y="1460"/>
                    <a:pt x="1" y="1490"/>
                    <a:pt x="61" y="1520"/>
                  </a:cubicBezTo>
                  <a:cubicBezTo>
                    <a:pt x="97" y="1556"/>
                    <a:pt x="154" y="1571"/>
                    <a:pt x="213" y="1571"/>
                  </a:cubicBezTo>
                  <a:cubicBezTo>
                    <a:pt x="254" y="1571"/>
                    <a:pt x="297" y="1563"/>
                    <a:pt x="335" y="1551"/>
                  </a:cubicBezTo>
                  <a:cubicBezTo>
                    <a:pt x="639" y="1429"/>
                    <a:pt x="821" y="1125"/>
                    <a:pt x="821" y="791"/>
                  </a:cubicBezTo>
                  <a:cubicBezTo>
                    <a:pt x="821" y="639"/>
                    <a:pt x="791" y="456"/>
                    <a:pt x="730" y="305"/>
                  </a:cubicBezTo>
                  <a:cubicBezTo>
                    <a:pt x="669" y="153"/>
                    <a:pt x="548" y="61"/>
                    <a:pt x="39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a:off x="2177343" y="2233184"/>
              <a:ext cx="19977" cy="7852"/>
            </a:xfrm>
            <a:custGeom>
              <a:avLst/>
              <a:gdLst/>
              <a:ahLst/>
              <a:cxnLst/>
              <a:rect l="l" t="t" r="r" b="b"/>
              <a:pathLst>
                <a:path w="1178" h="463" extrusionOk="0">
                  <a:moveTo>
                    <a:pt x="788" y="0"/>
                  </a:moveTo>
                  <a:cubicBezTo>
                    <a:pt x="705" y="0"/>
                    <a:pt x="613" y="9"/>
                    <a:pt x="517" y="33"/>
                  </a:cubicBezTo>
                  <a:cubicBezTo>
                    <a:pt x="182" y="155"/>
                    <a:pt x="0" y="429"/>
                    <a:pt x="31" y="459"/>
                  </a:cubicBezTo>
                  <a:cubicBezTo>
                    <a:pt x="36" y="462"/>
                    <a:pt x="42" y="463"/>
                    <a:pt x="50" y="463"/>
                  </a:cubicBezTo>
                  <a:cubicBezTo>
                    <a:pt x="129" y="463"/>
                    <a:pt x="328" y="329"/>
                    <a:pt x="578" y="246"/>
                  </a:cubicBezTo>
                  <a:cubicBezTo>
                    <a:pt x="882" y="125"/>
                    <a:pt x="1155" y="155"/>
                    <a:pt x="1155" y="94"/>
                  </a:cubicBezTo>
                  <a:cubicBezTo>
                    <a:pt x="1178" y="72"/>
                    <a:pt x="1019"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a:off x="2172697" y="2215701"/>
              <a:ext cx="9293" cy="26862"/>
            </a:xfrm>
            <a:custGeom>
              <a:avLst/>
              <a:gdLst/>
              <a:ahLst/>
              <a:cxnLst/>
              <a:rect l="l" t="t" r="r" b="b"/>
              <a:pathLst>
                <a:path w="548" h="1584" extrusionOk="0">
                  <a:moveTo>
                    <a:pt x="426" y="1"/>
                  </a:moveTo>
                  <a:cubicBezTo>
                    <a:pt x="365" y="1"/>
                    <a:pt x="365" y="426"/>
                    <a:pt x="274" y="821"/>
                  </a:cubicBezTo>
                  <a:cubicBezTo>
                    <a:pt x="213" y="1247"/>
                    <a:pt x="1" y="1581"/>
                    <a:pt x="31" y="1581"/>
                  </a:cubicBezTo>
                  <a:cubicBezTo>
                    <a:pt x="34" y="1583"/>
                    <a:pt x="38" y="1583"/>
                    <a:pt x="42" y="1583"/>
                  </a:cubicBezTo>
                  <a:cubicBezTo>
                    <a:pt x="122" y="1583"/>
                    <a:pt x="400" y="1313"/>
                    <a:pt x="487" y="852"/>
                  </a:cubicBezTo>
                  <a:cubicBezTo>
                    <a:pt x="548" y="578"/>
                    <a:pt x="548" y="274"/>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a:off x="2021217" y="2307914"/>
              <a:ext cx="29338" cy="7462"/>
            </a:xfrm>
            <a:custGeom>
              <a:avLst/>
              <a:gdLst/>
              <a:ahLst/>
              <a:cxnLst/>
              <a:rect l="l" t="t" r="r" b="b"/>
              <a:pathLst>
                <a:path w="1730" h="440" extrusionOk="0">
                  <a:moveTo>
                    <a:pt x="790" y="1"/>
                  </a:moveTo>
                  <a:cubicBezTo>
                    <a:pt x="321" y="1"/>
                    <a:pt x="1" y="223"/>
                    <a:pt x="58" y="338"/>
                  </a:cubicBezTo>
                  <a:cubicBezTo>
                    <a:pt x="94" y="392"/>
                    <a:pt x="218" y="403"/>
                    <a:pt x="410" y="403"/>
                  </a:cubicBezTo>
                  <a:cubicBezTo>
                    <a:pt x="538" y="403"/>
                    <a:pt x="696" y="399"/>
                    <a:pt x="879" y="399"/>
                  </a:cubicBezTo>
                  <a:cubicBezTo>
                    <a:pt x="1162" y="399"/>
                    <a:pt x="1392" y="439"/>
                    <a:pt x="1532" y="439"/>
                  </a:cubicBezTo>
                  <a:cubicBezTo>
                    <a:pt x="1601" y="439"/>
                    <a:pt x="1649" y="429"/>
                    <a:pt x="1669" y="399"/>
                  </a:cubicBezTo>
                  <a:cubicBezTo>
                    <a:pt x="1730" y="307"/>
                    <a:pt x="1395" y="34"/>
                    <a:pt x="879" y="3"/>
                  </a:cubicBezTo>
                  <a:cubicBezTo>
                    <a:pt x="849" y="2"/>
                    <a:pt x="819"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a:off x="2089250" y="2302250"/>
              <a:ext cx="29338" cy="7445"/>
            </a:xfrm>
            <a:custGeom>
              <a:avLst/>
              <a:gdLst/>
              <a:ahLst/>
              <a:cxnLst/>
              <a:rect l="l" t="t" r="r" b="b"/>
              <a:pathLst>
                <a:path w="1730" h="439" extrusionOk="0">
                  <a:moveTo>
                    <a:pt x="791" y="0"/>
                  </a:moveTo>
                  <a:cubicBezTo>
                    <a:pt x="321" y="0"/>
                    <a:pt x="1" y="223"/>
                    <a:pt x="58" y="337"/>
                  </a:cubicBezTo>
                  <a:cubicBezTo>
                    <a:pt x="95" y="392"/>
                    <a:pt x="230" y="403"/>
                    <a:pt x="424" y="403"/>
                  </a:cubicBezTo>
                  <a:cubicBezTo>
                    <a:pt x="553" y="403"/>
                    <a:pt x="709" y="398"/>
                    <a:pt x="879" y="398"/>
                  </a:cubicBezTo>
                  <a:cubicBezTo>
                    <a:pt x="1163" y="398"/>
                    <a:pt x="1406" y="439"/>
                    <a:pt x="1545" y="439"/>
                  </a:cubicBezTo>
                  <a:cubicBezTo>
                    <a:pt x="1615" y="439"/>
                    <a:pt x="1659" y="429"/>
                    <a:pt x="1669" y="398"/>
                  </a:cubicBezTo>
                  <a:cubicBezTo>
                    <a:pt x="1730" y="307"/>
                    <a:pt x="1396" y="33"/>
                    <a:pt x="879" y="3"/>
                  </a:cubicBezTo>
                  <a:cubicBezTo>
                    <a:pt x="849" y="1"/>
                    <a:pt x="820"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a:off x="2369079" y="4184618"/>
              <a:ext cx="120118" cy="134211"/>
            </a:xfrm>
            <a:custGeom>
              <a:avLst/>
              <a:gdLst/>
              <a:ahLst/>
              <a:cxnLst/>
              <a:rect l="l" t="t" r="r" b="b"/>
              <a:pathLst>
                <a:path w="7083" h="7914" extrusionOk="0">
                  <a:moveTo>
                    <a:pt x="0" y="1"/>
                  </a:moveTo>
                  <a:lnTo>
                    <a:pt x="608" y="2615"/>
                  </a:lnTo>
                  <a:cubicBezTo>
                    <a:pt x="608" y="2615"/>
                    <a:pt x="4691" y="7913"/>
                    <a:pt x="6102" y="7913"/>
                  </a:cubicBezTo>
                  <a:cubicBezTo>
                    <a:pt x="6137" y="7913"/>
                    <a:pt x="6170" y="7910"/>
                    <a:pt x="6201" y="7904"/>
                  </a:cubicBezTo>
                  <a:cubicBezTo>
                    <a:pt x="7083" y="7721"/>
                    <a:pt x="6019" y="6262"/>
                    <a:pt x="4377" y="2037"/>
                  </a:cubicBezTo>
                  <a:lnTo>
                    <a:pt x="4043" y="30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a:off x="2378355" y="4218125"/>
              <a:ext cx="98988" cy="91967"/>
            </a:xfrm>
            <a:custGeom>
              <a:avLst/>
              <a:gdLst/>
              <a:ahLst/>
              <a:cxnLst/>
              <a:rect l="l" t="t" r="r" b="b"/>
              <a:pathLst>
                <a:path w="5837" h="5423" extrusionOk="0">
                  <a:moveTo>
                    <a:pt x="0" y="0"/>
                  </a:moveTo>
                  <a:lnTo>
                    <a:pt x="61" y="61"/>
                  </a:lnTo>
                  <a:cubicBezTo>
                    <a:pt x="31" y="31"/>
                    <a:pt x="31" y="0"/>
                    <a:pt x="0" y="0"/>
                  </a:cubicBezTo>
                  <a:close/>
                  <a:moveTo>
                    <a:pt x="61" y="61"/>
                  </a:moveTo>
                  <a:lnTo>
                    <a:pt x="183" y="274"/>
                  </a:lnTo>
                  <a:cubicBezTo>
                    <a:pt x="304" y="456"/>
                    <a:pt x="487" y="700"/>
                    <a:pt x="700" y="1003"/>
                  </a:cubicBezTo>
                  <a:cubicBezTo>
                    <a:pt x="1307" y="1763"/>
                    <a:pt x="1946" y="2523"/>
                    <a:pt x="2614" y="3222"/>
                  </a:cubicBezTo>
                  <a:cubicBezTo>
                    <a:pt x="3283" y="3952"/>
                    <a:pt x="4013" y="4621"/>
                    <a:pt x="4773" y="5259"/>
                  </a:cubicBezTo>
                  <a:cubicBezTo>
                    <a:pt x="4925" y="5350"/>
                    <a:pt x="5077" y="5411"/>
                    <a:pt x="5259" y="5411"/>
                  </a:cubicBezTo>
                  <a:cubicBezTo>
                    <a:pt x="5291" y="5419"/>
                    <a:pt x="5324" y="5423"/>
                    <a:pt x="5357" y="5423"/>
                  </a:cubicBezTo>
                  <a:cubicBezTo>
                    <a:pt x="5446" y="5423"/>
                    <a:pt x="5535" y="5395"/>
                    <a:pt x="5624" y="5350"/>
                  </a:cubicBezTo>
                  <a:cubicBezTo>
                    <a:pt x="5715" y="5289"/>
                    <a:pt x="5776" y="5228"/>
                    <a:pt x="5806" y="5168"/>
                  </a:cubicBezTo>
                  <a:cubicBezTo>
                    <a:pt x="5836" y="5137"/>
                    <a:pt x="5836" y="5107"/>
                    <a:pt x="5836" y="5107"/>
                  </a:cubicBezTo>
                  <a:lnTo>
                    <a:pt x="5836" y="5107"/>
                  </a:lnTo>
                  <a:cubicBezTo>
                    <a:pt x="5806" y="5198"/>
                    <a:pt x="5715" y="5259"/>
                    <a:pt x="5624" y="5320"/>
                  </a:cubicBezTo>
                  <a:cubicBezTo>
                    <a:pt x="5527" y="5363"/>
                    <a:pt x="5426" y="5383"/>
                    <a:pt x="5326" y="5383"/>
                  </a:cubicBezTo>
                  <a:cubicBezTo>
                    <a:pt x="5142" y="5383"/>
                    <a:pt x="4960" y="5316"/>
                    <a:pt x="4803" y="5198"/>
                  </a:cubicBezTo>
                  <a:cubicBezTo>
                    <a:pt x="4073" y="4560"/>
                    <a:pt x="3344" y="3891"/>
                    <a:pt x="2675" y="3192"/>
                  </a:cubicBezTo>
                  <a:cubicBezTo>
                    <a:pt x="1885" y="2341"/>
                    <a:pt x="1216" y="1551"/>
                    <a:pt x="760" y="943"/>
                  </a:cubicBezTo>
                  <a:cubicBezTo>
                    <a:pt x="548" y="700"/>
                    <a:pt x="365" y="456"/>
                    <a:pt x="213" y="244"/>
                  </a:cubicBezTo>
                  <a:lnTo>
                    <a:pt x="61" y="6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4"/>
            <p:cNvSpPr/>
            <p:nvPr/>
          </p:nvSpPr>
          <p:spPr>
            <a:xfrm>
              <a:off x="2436077" y="4273270"/>
              <a:ext cx="30949" cy="21147"/>
            </a:xfrm>
            <a:custGeom>
              <a:avLst/>
              <a:gdLst/>
              <a:ahLst/>
              <a:cxnLst/>
              <a:rect l="l" t="t" r="r" b="b"/>
              <a:pathLst>
                <a:path w="1825" h="1247" extrusionOk="0">
                  <a:moveTo>
                    <a:pt x="1490" y="1"/>
                  </a:moveTo>
                  <a:cubicBezTo>
                    <a:pt x="1217" y="31"/>
                    <a:pt x="943" y="122"/>
                    <a:pt x="700" y="274"/>
                  </a:cubicBezTo>
                  <a:cubicBezTo>
                    <a:pt x="426" y="426"/>
                    <a:pt x="244" y="639"/>
                    <a:pt x="92" y="913"/>
                  </a:cubicBezTo>
                  <a:cubicBezTo>
                    <a:pt x="31" y="1004"/>
                    <a:pt x="1" y="1125"/>
                    <a:pt x="1" y="1247"/>
                  </a:cubicBezTo>
                  <a:cubicBezTo>
                    <a:pt x="31" y="1247"/>
                    <a:pt x="62" y="1125"/>
                    <a:pt x="153" y="913"/>
                  </a:cubicBezTo>
                  <a:cubicBezTo>
                    <a:pt x="274" y="669"/>
                    <a:pt x="487" y="487"/>
                    <a:pt x="730" y="335"/>
                  </a:cubicBezTo>
                  <a:cubicBezTo>
                    <a:pt x="943" y="183"/>
                    <a:pt x="1217" y="92"/>
                    <a:pt x="1490" y="62"/>
                  </a:cubicBezTo>
                  <a:lnTo>
                    <a:pt x="1824" y="62"/>
                  </a:lnTo>
                  <a:cubicBezTo>
                    <a:pt x="1733" y="1"/>
                    <a:pt x="1612" y="1"/>
                    <a:pt x="1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a:off x="2374234" y="4207307"/>
              <a:ext cx="27337" cy="44856"/>
            </a:xfrm>
            <a:custGeom>
              <a:avLst/>
              <a:gdLst/>
              <a:ahLst/>
              <a:cxnLst/>
              <a:rect l="l" t="t" r="r" b="b"/>
              <a:pathLst>
                <a:path w="1612" h="2645" extrusionOk="0">
                  <a:moveTo>
                    <a:pt x="0" y="0"/>
                  </a:moveTo>
                  <a:cubicBezTo>
                    <a:pt x="152" y="61"/>
                    <a:pt x="335" y="122"/>
                    <a:pt x="487" y="182"/>
                  </a:cubicBezTo>
                  <a:cubicBezTo>
                    <a:pt x="821" y="365"/>
                    <a:pt x="1125" y="638"/>
                    <a:pt x="1307" y="1003"/>
                  </a:cubicBezTo>
                  <a:cubicBezTo>
                    <a:pt x="1459" y="1368"/>
                    <a:pt x="1550" y="1763"/>
                    <a:pt x="1520" y="2158"/>
                  </a:cubicBezTo>
                  <a:cubicBezTo>
                    <a:pt x="1459" y="2462"/>
                    <a:pt x="1429" y="2645"/>
                    <a:pt x="1429" y="2645"/>
                  </a:cubicBezTo>
                  <a:cubicBezTo>
                    <a:pt x="1459" y="2584"/>
                    <a:pt x="1459" y="2553"/>
                    <a:pt x="1459" y="2523"/>
                  </a:cubicBezTo>
                  <a:cubicBezTo>
                    <a:pt x="1520" y="2401"/>
                    <a:pt x="1550" y="2280"/>
                    <a:pt x="1550" y="2158"/>
                  </a:cubicBezTo>
                  <a:cubicBezTo>
                    <a:pt x="1611" y="1733"/>
                    <a:pt x="1550" y="1338"/>
                    <a:pt x="1368" y="973"/>
                  </a:cubicBezTo>
                  <a:cubicBezTo>
                    <a:pt x="1186" y="608"/>
                    <a:pt x="882" y="304"/>
                    <a:pt x="487" y="122"/>
                  </a:cubicBezTo>
                  <a:cubicBezTo>
                    <a:pt x="395" y="61"/>
                    <a:pt x="274" y="3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a:off x="2373200" y="4191842"/>
              <a:ext cx="7224" cy="28355"/>
            </a:xfrm>
            <a:custGeom>
              <a:avLst/>
              <a:gdLst/>
              <a:ahLst/>
              <a:cxnLst/>
              <a:rect l="l" t="t" r="r" b="b"/>
              <a:pathLst>
                <a:path w="426" h="1672" extrusionOk="0">
                  <a:moveTo>
                    <a:pt x="31" y="0"/>
                  </a:moveTo>
                  <a:cubicBezTo>
                    <a:pt x="0" y="0"/>
                    <a:pt x="92" y="365"/>
                    <a:pt x="183" y="821"/>
                  </a:cubicBezTo>
                  <a:cubicBezTo>
                    <a:pt x="213" y="1125"/>
                    <a:pt x="274" y="1398"/>
                    <a:pt x="396" y="1672"/>
                  </a:cubicBezTo>
                  <a:cubicBezTo>
                    <a:pt x="426" y="1642"/>
                    <a:pt x="335" y="1277"/>
                    <a:pt x="244" y="821"/>
                  </a:cubicBezTo>
                  <a:cubicBezTo>
                    <a:pt x="213" y="547"/>
                    <a:pt x="122" y="243"/>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a:off x="2427327" y="4224976"/>
              <a:ext cx="17535" cy="4613"/>
            </a:xfrm>
            <a:custGeom>
              <a:avLst/>
              <a:gdLst/>
              <a:ahLst/>
              <a:cxnLst/>
              <a:rect l="l" t="t" r="r" b="b"/>
              <a:pathLst>
                <a:path w="1034" h="272" extrusionOk="0">
                  <a:moveTo>
                    <a:pt x="772" y="0"/>
                  </a:moveTo>
                  <a:cubicBezTo>
                    <a:pt x="489" y="0"/>
                    <a:pt x="209" y="79"/>
                    <a:pt x="0" y="265"/>
                  </a:cubicBezTo>
                  <a:cubicBezTo>
                    <a:pt x="0" y="269"/>
                    <a:pt x="4" y="271"/>
                    <a:pt x="11" y="271"/>
                  </a:cubicBezTo>
                  <a:cubicBezTo>
                    <a:pt x="58" y="271"/>
                    <a:pt x="249" y="192"/>
                    <a:pt x="486" y="113"/>
                  </a:cubicBezTo>
                  <a:cubicBezTo>
                    <a:pt x="790" y="22"/>
                    <a:pt x="1033" y="52"/>
                    <a:pt x="1033" y="22"/>
                  </a:cubicBezTo>
                  <a:cubicBezTo>
                    <a:pt x="947" y="8"/>
                    <a:pt x="860" y="0"/>
                    <a:pt x="7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4"/>
            <p:cNvSpPr/>
            <p:nvPr/>
          </p:nvSpPr>
          <p:spPr>
            <a:xfrm>
              <a:off x="2431448" y="4232217"/>
              <a:ext cx="14958" cy="4477"/>
            </a:xfrm>
            <a:custGeom>
              <a:avLst/>
              <a:gdLst/>
              <a:ahLst/>
              <a:cxnLst/>
              <a:rect l="l" t="t" r="r" b="b"/>
              <a:pathLst>
                <a:path w="882" h="264" extrusionOk="0">
                  <a:moveTo>
                    <a:pt x="602" y="1"/>
                  </a:moveTo>
                  <a:cubicBezTo>
                    <a:pt x="537" y="1"/>
                    <a:pt x="476" y="8"/>
                    <a:pt x="426" y="20"/>
                  </a:cubicBezTo>
                  <a:cubicBezTo>
                    <a:pt x="243" y="51"/>
                    <a:pt x="122" y="142"/>
                    <a:pt x="0" y="264"/>
                  </a:cubicBezTo>
                  <a:cubicBezTo>
                    <a:pt x="31" y="264"/>
                    <a:pt x="183" y="172"/>
                    <a:pt x="426" y="112"/>
                  </a:cubicBezTo>
                  <a:cubicBezTo>
                    <a:pt x="669" y="51"/>
                    <a:pt x="882" y="81"/>
                    <a:pt x="882" y="51"/>
                  </a:cubicBezTo>
                  <a:cubicBezTo>
                    <a:pt x="793" y="15"/>
                    <a:pt x="693" y="1"/>
                    <a:pt x="6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4"/>
            <p:cNvSpPr/>
            <p:nvPr/>
          </p:nvSpPr>
          <p:spPr>
            <a:xfrm>
              <a:off x="2437112" y="4240611"/>
              <a:ext cx="14974" cy="4850"/>
            </a:xfrm>
            <a:custGeom>
              <a:avLst/>
              <a:gdLst/>
              <a:ahLst/>
              <a:cxnLst/>
              <a:rect l="l" t="t" r="r" b="b"/>
              <a:pathLst>
                <a:path w="883" h="286" extrusionOk="0">
                  <a:moveTo>
                    <a:pt x="527" y="0"/>
                  </a:moveTo>
                  <a:cubicBezTo>
                    <a:pt x="485" y="0"/>
                    <a:pt x="441" y="4"/>
                    <a:pt x="396" y="12"/>
                  </a:cubicBezTo>
                  <a:cubicBezTo>
                    <a:pt x="244" y="42"/>
                    <a:pt x="92" y="133"/>
                    <a:pt x="1" y="285"/>
                  </a:cubicBezTo>
                  <a:cubicBezTo>
                    <a:pt x="122" y="225"/>
                    <a:pt x="274" y="133"/>
                    <a:pt x="426" y="103"/>
                  </a:cubicBezTo>
                  <a:cubicBezTo>
                    <a:pt x="502" y="88"/>
                    <a:pt x="578" y="80"/>
                    <a:pt x="654" y="80"/>
                  </a:cubicBezTo>
                  <a:cubicBezTo>
                    <a:pt x="730" y="80"/>
                    <a:pt x="806" y="88"/>
                    <a:pt x="882" y="103"/>
                  </a:cubicBezTo>
                  <a:cubicBezTo>
                    <a:pt x="768" y="35"/>
                    <a:pt x="654" y="0"/>
                    <a:pt x="5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a:off x="2413405" y="4203881"/>
              <a:ext cx="26303" cy="18383"/>
            </a:xfrm>
            <a:custGeom>
              <a:avLst/>
              <a:gdLst/>
              <a:ahLst/>
              <a:cxnLst/>
              <a:rect l="l" t="t" r="r" b="b"/>
              <a:pathLst>
                <a:path w="1551" h="1084" extrusionOk="0">
                  <a:moveTo>
                    <a:pt x="240" y="73"/>
                  </a:moveTo>
                  <a:cubicBezTo>
                    <a:pt x="261" y="73"/>
                    <a:pt x="283" y="75"/>
                    <a:pt x="304" y="81"/>
                  </a:cubicBezTo>
                  <a:cubicBezTo>
                    <a:pt x="395" y="111"/>
                    <a:pt x="487" y="172"/>
                    <a:pt x="547" y="263"/>
                  </a:cubicBezTo>
                  <a:cubicBezTo>
                    <a:pt x="699" y="415"/>
                    <a:pt x="851" y="536"/>
                    <a:pt x="943" y="658"/>
                  </a:cubicBezTo>
                  <a:cubicBezTo>
                    <a:pt x="1059" y="789"/>
                    <a:pt x="1148" y="892"/>
                    <a:pt x="1208" y="964"/>
                  </a:cubicBezTo>
                  <a:lnTo>
                    <a:pt x="1208" y="964"/>
                  </a:lnTo>
                  <a:cubicBezTo>
                    <a:pt x="1156" y="945"/>
                    <a:pt x="1098" y="924"/>
                    <a:pt x="1034" y="901"/>
                  </a:cubicBezTo>
                  <a:cubicBezTo>
                    <a:pt x="851" y="840"/>
                    <a:pt x="699" y="749"/>
                    <a:pt x="517" y="658"/>
                  </a:cubicBezTo>
                  <a:cubicBezTo>
                    <a:pt x="426" y="597"/>
                    <a:pt x="335" y="536"/>
                    <a:pt x="244" y="476"/>
                  </a:cubicBezTo>
                  <a:cubicBezTo>
                    <a:pt x="152" y="415"/>
                    <a:pt x="61" y="324"/>
                    <a:pt x="61" y="202"/>
                  </a:cubicBezTo>
                  <a:cubicBezTo>
                    <a:pt x="61" y="127"/>
                    <a:pt x="143" y="73"/>
                    <a:pt x="240" y="73"/>
                  </a:cubicBezTo>
                  <a:close/>
                  <a:moveTo>
                    <a:pt x="224" y="1"/>
                  </a:moveTo>
                  <a:cubicBezTo>
                    <a:pt x="123" y="1"/>
                    <a:pt x="24" y="83"/>
                    <a:pt x="0" y="202"/>
                  </a:cubicBezTo>
                  <a:cubicBezTo>
                    <a:pt x="0" y="354"/>
                    <a:pt x="92" y="476"/>
                    <a:pt x="213" y="536"/>
                  </a:cubicBezTo>
                  <a:cubicBezTo>
                    <a:pt x="304" y="597"/>
                    <a:pt x="395" y="658"/>
                    <a:pt x="517" y="719"/>
                  </a:cubicBezTo>
                  <a:cubicBezTo>
                    <a:pt x="669" y="810"/>
                    <a:pt x="851" y="901"/>
                    <a:pt x="1034" y="962"/>
                  </a:cubicBezTo>
                  <a:cubicBezTo>
                    <a:pt x="1104" y="980"/>
                    <a:pt x="1175" y="997"/>
                    <a:pt x="1251" y="1015"/>
                  </a:cubicBezTo>
                  <a:lnTo>
                    <a:pt x="1251" y="1015"/>
                  </a:lnTo>
                  <a:cubicBezTo>
                    <a:pt x="1289" y="1060"/>
                    <a:pt x="1307" y="1084"/>
                    <a:pt x="1307" y="1084"/>
                  </a:cubicBezTo>
                  <a:cubicBezTo>
                    <a:pt x="1307" y="1084"/>
                    <a:pt x="1294" y="1057"/>
                    <a:pt x="1276" y="1020"/>
                  </a:cubicBezTo>
                  <a:lnTo>
                    <a:pt x="1276" y="1020"/>
                  </a:lnTo>
                  <a:cubicBezTo>
                    <a:pt x="1324" y="1031"/>
                    <a:pt x="1374" y="1042"/>
                    <a:pt x="1429" y="1053"/>
                  </a:cubicBezTo>
                  <a:cubicBezTo>
                    <a:pt x="1459" y="1084"/>
                    <a:pt x="1520" y="1084"/>
                    <a:pt x="1551" y="1084"/>
                  </a:cubicBezTo>
                  <a:cubicBezTo>
                    <a:pt x="1551" y="1084"/>
                    <a:pt x="1448" y="1049"/>
                    <a:pt x="1256" y="981"/>
                  </a:cubicBezTo>
                  <a:lnTo>
                    <a:pt x="1256" y="981"/>
                  </a:lnTo>
                  <a:cubicBezTo>
                    <a:pt x="1253" y="975"/>
                    <a:pt x="1250" y="968"/>
                    <a:pt x="1247" y="962"/>
                  </a:cubicBezTo>
                  <a:cubicBezTo>
                    <a:pt x="1155" y="840"/>
                    <a:pt x="1095" y="749"/>
                    <a:pt x="1003" y="628"/>
                  </a:cubicBezTo>
                  <a:cubicBezTo>
                    <a:pt x="882" y="476"/>
                    <a:pt x="760" y="354"/>
                    <a:pt x="608" y="202"/>
                  </a:cubicBezTo>
                  <a:cubicBezTo>
                    <a:pt x="547" y="111"/>
                    <a:pt x="426" y="50"/>
                    <a:pt x="304" y="20"/>
                  </a:cubicBezTo>
                  <a:cubicBezTo>
                    <a:pt x="278" y="7"/>
                    <a:pt x="251" y="1"/>
                    <a:pt x="2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4"/>
            <p:cNvSpPr/>
            <p:nvPr/>
          </p:nvSpPr>
          <p:spPr>
            <a:xfrm>
              <a:off x="2436077" y="4197505"/>
              <a:ext cx="13940" cy="23725"/>
            </a:xfrm>
            <a:custGeom>
              <a:avLst/>
              <a:gdLst/>
              <a:ahLst/>
              <a:cxnLst/>
              <a:rect l="l" t="t" r="r" b="b"/>
              <a:pathLst>
                <a:path w="822" h="1399" extrusionOk="0">
                  <a:moveTo>
                    <a:pt x="542" y="1"/>
                  </a:moveTo>
                  <a:cubicBezTo>
                    <a:pt x="457" y="1"/>
                    <a:pt x="376" y="41"/>
                    <a:pt x="335" y="122"/>
                  </a:cubicBezTo>
                  <a:cubicBezTo>
                    <a:pt x="244" y="213"/>
                    <a:pt x="183" y="305"/>
                    <a:pt x="153" y="396"/>
                  </a:cubicBezTo>
                  <a:cubicBezTo>
                    <a:pt x="92" y="578"/>
                    <a:pt x="31" y="730"/>
                    <a:pt x="31" y="912"/>
                  </a:cubicBezTo>
                  <a:cubicBezTo>
                    <a:pt x="1" y="1064"/>
                    <a:pt x="1" y="1186"/>
                    <a:pt x="1" y="1277"/>
                  </a:cubicBezTo>
                  <a:cubicBezTo>
                    <a:pt x="1" y="1308"/>
                    <a:pt x="1" y="1368"/>
                    <a:pt x="1" y="1399"/>
                  </a:cubicBezTo>
                  <a:cubicBezTo>
                    <a:pt x="31" y="1247"/>
                    <a:pt x="62" y="1095"/>
                    <a:pt x="92" y="912"/>
                  </a:cubicBezTo>
                  <a:cubicBezTo>
                    <a:pt x="92" y="760"/>
                    <a:pt x="153" y="578"/>
                    <a:pt x="214" y="426"/>
                  </a:cubicBezTo>
                  <a:cubicBezTo>
                    <a:pt x="274" y="335"/>
                    <a:pt x="305" y="244"/>
                    <a:pt x="396" y="183"/>
                  </a:cubicBezTo>
                  <a:cubicBezTo>
                    <a:pt x="440" y="117"/>
                    <a:pt x="499" y="67"/>
                    <a:pt x="563" y="67"/>
                  </a:cubicBezTo>
                  <a:cubicBezTo>
                    <a:pt x="588" y="67"/>
                    <a:pt x="614" y="75"/>
                    <a:pt x="639" y="92"/>
                  </a:cubicBezTo>
                  <a:cubicBezTo>
                    <a:pt x="700" y="153"/>
                    <a:pt x="730" y="244"/>
                    <a:pt x="700" y="335"/>
                  </a:cubicBezTo>
                  <a:cubicBezTo>
                    <a:pt x="700" y="457"/>
                    <a:pt x="669" y="548"/>
                    <a:pt x="609" y="639"/>
                  </a:cubicBezTo>
                  <a:cubicBezTo>
                    <a:pt x="548" y="791"/>
                    <a:pt x="457" y="943"/>
                    <a:pt x="335" y="1064"/>
                  </a:cubicBezTo>
                  <a:cubicBezTo>
                    <a:pt x="153" y="1277"/>
                    <a:pt x="1" y="1399"/>
                    <a:pt x="1" y="1399"/>
                  </a:cubicBezTo>
                  <a:cubicBezTo>
                    <a:pt x="31" y="1399"/>
                    <a:pt x="92" y="1368"/>
                    <a:pt x="122" y="1338"/>
                  </a:cubicBezTo>
                  <a:cubicBezTo>
                    <a:pt x="214" y="1277"/>
                    <a:pt x="305" y="1186"/>
                    <a:pt x="396" y="1095"/>
                  </a:cubicBezTo>
                  <a:cubicBezTo>
                    <a:pt x="517" y="973"/>
                    <a:pt x="609" y="821"/>
                    <a:pt x="700" y="669"/>
                  </a:cubicBezTo>
                  <a:cubicBezTo>
                    <a:pt x="730" y="578"/>
                    <a:pt x="761" y="457"/>
                    <a:pt x="791" y="365"/>
                  </a:cubicBezTo>
                  <a:cubicBezTo>
                    <a:pt x="821" y="213"/>
                    <a:pt x="761" y="92"/>
                    <a:pt x="669" y="31"/>
                  </a:cubicBezTo>
                  <a:cubicBezTo>
                    <a:pt x="629" y="11"/>
                    <a:pt x="585" y="1"/>
                    <a:pt x="5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2374234" y="4207307"/>
              <a:ext cx="105686" cy="111028"/>
            </a:xfrm>
            <a:custGeom>
              <a:avLst/>
              <a:gdLst/>
              <a:ahLst/>
              <a:cxnLst/>
              <a:rect l="l" t="t" r="r" b="b"/>
              <a:pathLst>
                <a:path w="6232" h="6547" extrusionOk="0">
                  <a:moveTo>
                    <a:pt x="0" y="0"/>
                  </a:moveTo>
                  <a:lnTo>
                    <a:pt x="304" y="1277"/>
                  </a:lnTo>
                  <a:cubicBezTo>
                    <a:pt x="882" y="2037"/>
                    <a:pt x="2219" y="3617"/>
                    <a:pt x="3435" y="4863"/>
                  </a:cubicBezTo>
                  <a:cubicBezTo>
                    <a:pt x="4043" y="5502"/>
                    <a:pt x="4712" y="6049"/>
                    <a:pt x="5471" y="6505"/>
                  </a:cubicBezTo>
                  <a:cubicBezTo>
                    <a:pt x="5534" y="6526"/>
                    <a:pt x="5636" y="6546"/>
                    <a:pt x="5744" y="6546"/>
                  </a:cubicBezTo>
                  <a:cubicBezTo>
                    <a:pt x="5951" y="6546"/>
                    <a:pt x="6181" y="6470"/>
                    <a:pt x="6201" y="6170"/>
                  </a:cubicBezTo>
                  <a:cubicBezTo>
                    <a:pt x="6231" y="5745"/>
                    <a:pt x="5411" y="3921"/>
                    <a:pt x="5411" y="3921"/>
                  </a:cubicBezTo>
                  <a:cubicBezTo>
                    <a:pt x="5307" y="3897"/>
                    <a:pt x="5209" y="3886"/>
                    <a:pt x="5114" y="3886"/>
                  </a:cubicBezTo>
                  <a:cubicBezTo>
                    <a:pt x="4268" y="3886"/>
                    <a:pt x="3800" y="4772"/>
                    <a:pt x="3800" y="4772"/>
                  </a:cubicBezTo>
                  <a:lnTo>
                    <a:pt x="1520" y="2341"/>
                  </a:lnTo>
                  <a:cubicBezTo>
                    <a:pt x="1550" y="1854"/>
                    <a:pt x="1490" y="1398"/>
                    <a:pt x="1338" y="973"/>
                  </a:cubicBezTo>
                  <a:cubicBezTo>
                    <a:pt x="1064" y="1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1913946" y="4145972"/>
              <a:ext cx="206217" cy="92374"/>
            </a:xfrm>
            <a:custGeom>
              <a:avLst/>
              <a:gdLst/>
              <a:ahLst/>
              <a:cxnLst/>
              <a:rect l="l" t="t" r="r" b="b"/>
              <a:pathLst>
                <a:path w="12160" h="5447" extrusionOk="0">
                  <a:moveTo>
                    <a:pt x="12068" y="0"/>
                  </a:moveTo>
                  <a:lnTo>
                    <a:pt x="5533" y="91"/>
                  </a:lnTo>
                  <a:lnTo>
                    <a:pt x="5533" y="3587"/>
                  </a:lnTo>
                  <a:cubicBezTo>
                    <a:pt x="5533" y="3587"/>
                    <a:pt x="1" y="4894"/>
                    <a:pt x="1338" y="5289"/>
                  </a:cubicBezTo>
                  <a:cubicBezTo>
                    <a:pt x="1724" y="5404"/>
                    <a:pt x="2729" y="5447"/>
                    <a:pt x="3980" y="5447"/>
                  </a:cubicBezTo>
                  <a:cubicBezTo>
                    <a:pt x="6675" y="5447"/>
                    <a:pt x="10509" y="5250"/>
                    <a:pt x="11734" y="5167"/>
                  </a:cubicBezTo>
                  <a:lnTo>
                    <a:pt x="12159" y="5106"/>
                  </a:lnTo>
                  <a:lnTo>
                    <a:pt x="1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2079398" y="4200032"/>
              <a:ext cx="40226" cy="32544"/>
            </a:xfrm>
            <a:custGeom>
              <a:avLst/>
              <a:gdLst/>
              <a:ahLst/>
              <a:cxnLst/>
              <a:rect l="l" t="t" r="r" b="b"/>
              <a:pathLst>
                <a:path w="2372" h="1919" extrusionOk="0">
                  <a:moveTo>
                    <a:pt x="2224" y="0"/>
                  </a:moveTo>
                  <a:cubicBezTo>
                    <a:pt x="1716" y="0"/>
                    <a:pt x="1217" y="182"/>
                    <a:pt x="822" y="520"/>
                  </a:cubicBezTo>
                  <a:cubicBezTo>
                    <a:pt x="396" y="855"/>
                    <a:pt x="92" y="1341"/>
                    <a:pt x="1" y="1918"/>
                  </a:cubicBezTo>
                  <a:lnTo>
                    <a:pt x="2372" y="1827"/>
                  </a:lnTo>
                  <a:lnTo>
                    <a:pt x="2341" y="4"/>
                  </a:lnTo>
                  <a:cubicBezTo>
                    <a:pt x="2302" y="1"/>
                    <a:pt x="2263" y="0"/>
                    <a:pt x="2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1928902" y="4219160"/>
              <a:ext cx="191259" cy="18841"/>
            </a:xfrm>
            <a:custGeom>
              <a:avLst/>
              <a:gdLst/>
              <a:ahLst/>
              <a:cxnLst/>
              <a:rect l="l" t="t" r="r" b="b"/>
              <a:pathLst>
                <a:path w="11278" h="1111" extrusionOk="0">
                  <a:moveTo>
                    <a:pt x="1946" y="0"/>
                  </a:moveTo>
                  <a:cubicBezTo>
                    <a:pt x="1946" y="0"/>
                    <a:pt x="0" y="608"/>
                    <a:pt x="244" y="912"/>
                  </a:cubicBezTo>
                  <a:cubicBezTo>
                    <a:pt x="344" y="1050"/>
                    <a:pt x="1671" y="1110"/>
                    <a:pt x="3430" y="1110"/>
                  </a:cubicBezTo>
                  <a:cubicBezTo>
                    <a:pt x="5940" y="1110"/>
                    <a:pt x="9329" y="987"/>
                    <a:pt x="11277" y="790"/>
                  </a:cubicBezTo>
                  <a:lnTo>
                    <a:pt x="11277" y="669"/>
                  </a:lnTo>
                  <a:lnTo>
                    <a:pt x="2554" y="851"/>
                  </a:lnTo>
                  <a:cubicBezTo>
                    <a:pt x="2554" y="851"/>
                    <a:pt x="2310" y="31"/>
                    <a:pt x="1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940246" y="4230487"/>
              <a:ext cx="180932" cy="3341"/>
            </a:xfrm>
            <a:custGeom>
              <a:avLst/>
              <a:gdLst/>
              <a:ahLst/>
              <a:cxnLst/>
              <a:rect l="l" t="t" r="r" b="b"/>
              <a:pathLst>
                <a:path w="10669" h="197" extrusionOk="0">
                  <a:moveTo>
                    <a:pt x="10243" y="1"/>
                  </a:moveTo>
                  <a:lnTo>
                    <a:pt x="9651" y="46"/>
                  </a:lnTo>
                  <a:lnTo>
                    <a:pt x="9651" y="46"/>
                  </a:lnTo>
                  <a:lnTo>
                    <a:pt x="10243" y="31"/>
                  </a:lnTo>
                  <a:lnTo>
                    <a:pt x="10547" y="31"/>
                  </a:lnTo>
                  <a:lnTo>
                    <a:pt x="10669" y="1"/>
                  </a:lnTo>
                  <a:close/>
                  <a:moveTo>
                    <a:pt x="9651" y="46"/>
                  </a:moveTo>
                  <a:lnTo>
                    <a:pt x="9058" y="62"/>
                  </a:lnTo>
                  <a:cubicBezTo>
                    <a:pt x="8055" y="92"/>
                    <a:pt x="6657" y="153"/>
                    <a:pt x="5137" y="153"/>
                  </a:cubicBezTo>
                  <a:lnTo>
                    <a:pt x="0" y="153"/>
                  </a:lnTo>
                  <a:lnTo>
                    <a:pt x="1186" y="183"/>
                  </a:lnTo>
                  <a:cubicBezTo>
                    <a:pt x="1874" y="183"/>
                    <a:pt x="2712" y="197"/>
                    <a:pt x="3653" y="197"/>
                  </a:cubicBezTo>
                  <a:cubicBezTo>
                    <a:pt x="4124" y="197"/>
                    <a:pt x="4620" y="193"/>
                    <a:pt x="5137" y="183"/>
                  </a:cubicBezTo>
                  <a:cubicBezTo>
                    <a:pt x="6657" y="183"/>
                    <a:pt x="8055" y="122"/>
                    <a:pt x="9058" y="92"/>
                  </a:cubicBezTo>
                  <a:lnTo>
                    <a:pt x="9651" y="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960850" y="4218125"/>
              <a:ext cx="11362" cy="17026"/>
            </a:xfrm>
            <a:custGeom>
              <a:avLst/>
              <a:gdLst/>
              <a:ahLst/>
              <a:cxnLst/>
              <a:rect l="l" t="t" r="r" b="b"/>
              <a:pathLst>
                <a:path w="670" h="1004" extrusionOk="0">
                  <a:moveTo>
                    <a:pt x="1" y="0"/>
                  </a:moveTo>
                  <a:lnTo>
                    <a:pt x="1" y="0"/>
                  </a:lnTo>
                  <a:cubicBezTo>
                    <a:pt x="153" y="122"/>
                    <a:pt x="305" y="274"/>
                    <a:pt x="426" y="456"/>
                  </a:cubicBezTo>
                  <a:cubicBezTo>
                    <a:pt x="518" y="608"/>
                    <a:pt x="578" y="821"/>
                    <a:pt x="639" y="1003"/>
                  </a:cubicBezTo>
                  <a:cubicBezTo>
                    <a:pt x="670" y="791"/>
                    <a:pt x="609" y="578"/>
                    <a:pt x="487" y="396"/>
                  </a:cubicBezTo>
                  <a:cubicBezTo>
                    <a:pt x="366" y="213"/>
                    <a:pt x="214" y="6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997969" y="4208850"/>
              <a:ext cx="6716" cy="9293"/>
            </a:xfrm>
            <a:custGeom>
              <a:avLst/>
              <a:gdLst/>
              <a:ahLst/>
              <a:cxnLst/>
              <a:rect l="l" t="t" r="r" b="b"/>
              <a:pathLst>
                <a:path w="396" h="548" extrusionOk="0">
                  <a:moveTo>
                    <a:pt x="31" y="0"/>
                  </a:moveTo>
                  <a:cubicBezTo>
                    <a:pt x="0" y="31"/>
                    <a:pt x="61" y="152"/>
                    <a:pt x="183" y="304"/>
                  </a:cubicBezTo>
                  <a:cubicBezTo>
                    <a:pt x="274" y="456"/>
                    <a:pt x="365" y="547"/>
                    <a:pt x="365" y="547"/>
                  </a:cubicBezTo>
                  <a:cubicBezTo>
                    <a:pt x="396" y="547"/>
                    <a:pt x="335" y="395"/>
                    <a:pt x="244" y="243"/>
                  </a:cubicBezTo>
                  <a:cubicBezTo>
                    <a:pt x="152" y="122"/>
                    <a:pt x="3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2006210" y="4207171"/>
              <a:ext cx="7241" cy="6326"/>
            </a:xfrm>
            <a:custGeom>
              <a:avLst/>
              <a:gdLst/>
              <a:ahLst/>
              <a:cxnLst/>
              <a:rect l="l" t="t" r="r" b="b"/>
              <a:pathLst>
                <a:path w="427" h="373" extrusionOk="0">
                  <a:moveTo>
                    <a:pt x="22" y="0"/>
                  </a:moveTo>
                  <a:cubicBezTo>
                    <a:pt x="13" y="0"/>
                    <a:pt x="6" y="3"/>
                    <a:pt x="1" y="8"/>
                  </a:cubicBezTo>
                  <a:cubicBezTo>
                    <a:pt x="1" y="8"/>
                    <a:pt x="62" y="99"/>
                    <a:pt x="183" y="221"/>
                  </a:cubicBezTo>
                  <a:cubicBezTo>
                    <a:pt x="305" y="312"/>
                    <a:pt x="426" y="373"/>
                    <a:pt x="426" y="373"/>
                  </a:cubicBezTo>
                  <a:cubicBezTo>
                    <a:pt x="426" y="342"/>
                    <a:pt x="365" y="251"/>
                    <a:pt x="244" y="160"/>
                  </a:cubicBezTo>
                  <a:cubicBezTo>
                    <a:pt x="143" y="59"/>
                    <a:pt x="63" y="0"/>
                    <a:pt x="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2007245" y="4202152"/>
              <a:ext cx="11871" cy="1560"/>
            </a:xfrm>
            <a:custGeom>
              <a:avLst/>
              <a:gdLst/>
              <a:ahLst/>
              <a:cxnLst/>
              <a:rect l="l" t="t" r="r" b="b"/>
              <a:pathLst>
                <a:path w="700" h="92" extrusionOk="0">
                  <a:moveTo>
                    <a:pt x="335" y="0"/>
                  </a:moveTo>
                  <a:cubicBezTo>
                    <a:pt x="213" y="0"/>
                    <a:pt x="122" y="0"/>
                    <a:pt x="1" y="61"/>
                  </a:cubicBezTo>
                  <a:cubicBezTo>
                    <a:pt x="122" y="91"/>
                    <a:pt x="213" y="91"/>
                    <a:pt x="335" y="91"/>
                  </a:cubicBezTo>
                  <a:cubicBezTo>
                    <a:pt x="456" y="91"/>
                    <a:pt x="578" y="61"/>
                    <a:pt x="700" y="31"/>
                  </a:cubicBezTo>
                  <a:cubicBezTo>
                    <a:pt x="578" y="0"/>
                    <a:pt x="45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2007753" y="4195454"/>
              <a:ext cx="12906" cy="1933"/>
            </a:xfrm>
            <a:custGeom>
              <a:avLst/>
              <a:gdLst/>
              <a:ahLst/>
              <a:cxnLst/>
              <a:rect l="l" t="t" r="r" b="b"/>
              <a:pathLst>
                <a:path w="761" h="114" extrusionOk="0">
                  <a:moveTo>
                    <a:pt x="761" y="0"/>
                  </a:moveTo>
                  <a:cubicBezTo>
                    <a:pt x="609" y="0"/>
                    <a:pt x="487" y="0"/>
                    <a:pt x="366" y="30"/>
                  </a:cubicBezTo>
                  <a:cubicBezTo>
                    <a:pt x="244" y="30"/>
                    <a:pt x="123" y="30"/>
                    <a:pt x="1" y="61"/>
                  </a:cubicBezTo>
                  <a:cubicBezTo>
                    <a:pt x="97" y="97"/>
                    <a:pt x="197" y="114"/>
                    <a:pt x="299" y="114"/>
                  </a:cubicBezTo>
                  <a:cubicBezTo>
                    <a:pt x="455" y="114"/>
                    <a:pt x="614" y="74"/>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1979418" y="4198608"/>
              <a:ext cx="21147" cy="11803"/>
            </a:xfrm>
            <a:custGeom>
              <a:avLst/>
              <a:gdLst/>
              <a:ahLst/>
              <a:cxnLst/>
              <a:rect l="l" t="t" r="r" b="b"/>
              <a:pathLst>
                <a:path w="1247" h="696" extrusionOk="0">
                  <a:moveTo>
                    <a:pt x="401" y="85"/>
                  </a:moveTo>
                  <a:cubicBezTo>
                    <a:pt x="469" y="85"/>
                    <a:pt x="538" y="95"/>
                    <a:pt x="608" y="118"/>
                  </a:cubicBezTo>
                  <a:cubicBezTo>
                    <a:pt x="730" y="148"/>
                    <a:pt x="882" y="240"/>
                    <a:pt x="973" y="331"/>
                  </a:cubicBezTo>
                  <a:cubicBezTo>
                    <a:pt x="1032" y="410"/>
                    <a:pt x="1079" y="490"/>
                    <a:pt x="1113" y="569"/>
                  </a:cubicBezTo>
                  <a:lnTo>
                    <a:pt x="1113" y="569"/>
                  </a:lnTo>
                  <a:cubicBezTo>
                    <a:pt x="1037" y="565"/>
                    <a:pt x="930" y="557"/>
                    <a:pt x="790" y="543"/>
                  </a:cubicBezTo>
                  <a:cubicBezTo>
                    <a:pt x="638" y="513"/>
                    <a:pt x="517" y="483"/>
                    <a:pt x="365" y="422"/>
                  </a:cubicBezTo>
                  <a:cubicBezTo>
                    <a:pt x="274" y="392"/>
                    <a:pt x="213" y="361"/>
                    <a:pt x="122" y="331"/>
                  </a:cubicBezTo>
                  <a:cubicBezTo>
                    <a:pt x="61" y="270"/>
                    <a:pt x="31" y="209"/>
                    <a:pt x="91" y="148"/>
                  </a:cubicBezTo>
                  <a:cubicBezTo>
                    <a:pt x="185" y="111"/>
                    <a:pt x="291" y="85"/>
                    <a:pt x="401" y="85"/>
                  </a:cubicBezTo>
                  <a:close/>
                  <a:moveTo>
                    <a:pt x="401" y="1"/>
                  </a:moveTo>
                  <a:cubicBezTo>
                    <a:pt x="286" y="1"/>
                    <a:pt x="170" y="28"/>
                    <a:pt x="61" y="88"/>
                  </a:cubicBezTo>
                  <a:cubicBezTo>
                    <a:pt x="31" y="118"/>
                    <a:pt x="0" y="209"/>
                    <a:pt x="0" y="270"/>
                  </a:cubicBezTo>
                  <a:cubicBezTo>
                    <a:pt x="31" y="331"/>
                    <a:pt x="61" y="361"/>
                    <a:pt x="122" y="392"/>
                  </a:cubicBezTo>
                  <a:cubicBezTo>
                    <a:pt x="183" y="422"/>
                    <a:pt x="274" y="483"/>
                    <a:pt x="365" y="483"/>
                  </a:cubicBezTo>
                  <a:cubicBezTo>
                    <a:pt x="517" y="543"/>
                    <a:pt x="669" y="574"/>
                    <a:pt x="821" y="574"/>
                  </a:cubicBezTo>
                  <a:cubicBezTo>
                    <a:pt x="897" y="589"/>
                    <a:pt x="965" y="597"/>
                    <a:pt x="1034" y="597"/>
                  </a:cubicBezTo>
                  <a:cubicBezTo>
                    <a:pt x="1063" y="597"/>
                    <a:pt x="1092" y="595"/>
                    <a:pt x="1122" y="592"/>
                  </a:cubicBezTo>
                  <a:lnTo>
                    <a:pt x="1122" y="592"/>
                  </a:lnTo>
                  <a:cubicBezTo>
                    <a:pt x="1136" y="627"/>
                    <a:pt x="1147" y="661"/>
                    <a:pt x="1155" y="695"/>
                  </a:cubicBezTo>
                  <a:cubicBezTo>
                    <a:pt x="1184" y="695"/>
                    <a:pt x="1185" y="668"/>
                    <a:pt x="1160" y="588"/>
                  </a:cubicBezTo>
                  <a:lnTo>
                    <a:pt x="1160" y="588"/>
                  </a:lnTo>
                  <a:cubicBezTo>
                    <a:pt x="1188" y="585"/>
                    <a:pt x="1217" y="580"/>
                    <a:pt x="1246" y="574"/>
                  </a:cubicBezTo>
                  <a:cubicBezTo>
                    <a:pt x="1246" y="574"/>
                    <a:pt x="1216" y="574"/>
                    <a:pt x="1155" y="571"/>
                  </a:cubicBezTo>
                  <a:lnTo>
                    <a:pt x="1155" y="571"/>
                  </a:lnTo>
                  <a:cubicBezTo>
                    <a:pt x="1154" y="481"/>
                    <a:pt x="1094" y="391"/>
                    <a:pt x="1034" y="300"/>
                  </a:cubicBezTo>
                  <a:cubicBezTo>
                    <a:pt x="870" y="116"/>
                    <a:pt x="637"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1997460" y="4194928"/>
              <a:ext cx="10837" cy="13940"/>
            </a:xfrm>
            <a:custGeom>
              <a:avLst/>
              <a:gdLst/>
              <a:ahLst/>
              <a:cxnLst/>
              <a:rect l="l" t="t" r="r" b="b"/>
              <a:pathLst>
                <a:path w="639" h="822" extrusionOk="0">
                  <a:moveTo>
                    <a:pt x="486" y="1"/>
                  </a:moveTo>
                  <a:cubicBezTo>
                    <a:pt x="334" y="1"/>
                    <a:pt x="213" y="92"/>
                    <a:pt x="122" y="213"/>
                  </a:cubicBezTo>
                  <a:cubicBezTo>
                    <a:pt x="61" y="305"/>
                    <a:pt x="30" y="426"/>
                    <a:pt x="30" y="548"/>
                  </a:cubicBezTo>
                  <a:cubicBezTo>
                    <a:pt x="0" y="639"/>
                    <a:pt x="30" y="730"/>
                    <a:pt x="61" y="821"/>
                  </a:cubicBezTo>
                  <a:cubicBezTo>
                    <a:pt x="61" y="730"/>
                    <a:pt x="61" y="639"/>
                    <a:pt x="91" y="548"/>
                  </a:cubicBezTo>
                  <a:cubicBezTo>
                    <a:pt x="91" y="457"/>
                    <a:pt x="152" y="335"/>
                    <a:pt x="213" y="274"/>
                  </a:cubicBezTo>
                  <a:cubicBezTo>
                    <a:pt x="267" y="193"/>
                    <a:pt x="370" y="87"/>
                    <a:pt x="456" y="87"/>
                  </a:cubicBezTo>
                  <a:cubicBezTo>
                    <a:pt x="467" y="87"/>
                    <a:pt x="477" y="89"/>
                    <a:pt x="486" y="92"/>
                  </a:cubicBezTo>
                  <a:cubicBezTo>
                    <a:pt x="578" y="92"/>
                    <a:pt x="547" y="274"/>
                    <a:pt x="486" y="365"/>
                  </a:cubicBezTo>
                  <a:cubicBezTo>
                    <a:pt x="426" y="426"/>
                    <a:pt x="365" y="517"/>
                    <a:pt x="304" y="609"/>
                  </a:cubicBezTo>
                  <a:cubicBezTo>
                    <a:pt x="182" y="730"/>
                    <a:pt x="91" y="821"/>
                    <a:pt x="91" y="821"/>
                  </a:cubicBezTo>
                  <a:cubicBezTo>
                    <a:pt x="182" y="791"/>
                    <a:pt x="274" y="730"/>
                    <a:pt x="334" y="639"/>
                  </a:cubicBezTo>
                  <a:cubicBezTo>
                    <a:pt x="426" y="578"/>
                    <a:pt x="486" y="487"/>
                    <a:pt x="547" y="396"/>
                  </a:cubicBezTo>
                  <a:cubicBezTo>
                    <a:pt x="578" y="335"/>
                    <a:pt x="608" y="274"/>
                    <a:pt x="608" y="213"/>
                  </a:cubicBezTo>
                  <a:cubicBezTo>
                    <a:pt x="638" y="122"/>
                    <a:pt x="578" y="31"/>
                    <a:pt x="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2079398" y="4199184"/>
              <a:ext cx="39191" cy="32883"/>
            </a:xfrm>
            <a:custGeom>
              <a:avLst/>
              <a:gdLst/>
              <a:ahLst/>
              <a:cxnLst/>
              <a:rect l="l" t="t" r="r" b="b"/>
              <a:pathLst>
                <a:path w="2311" h="1939" extrusionOk="0">
                  <a:moveTo>
                    <a:pt x="2011" y="0"/>
                  </a:moveTo>
                  <a:cubicBezTo>
                    <a:pt x="1946" y="0"/>
                    <a:pt x="1885" y="8"/>
                    <a:pt x="1825" y="23"/>
                  </a:cubicBezTo>
                  <a:cubicBezTo>
                    <a:pt x="1004" y="84"/>
                    <a:pt x="305" y="631"/>
                    <a:pt x="92" y="1452"/>
                  </a:cubicBezTo>
                  <a:cubicBezTo>
                    <a:pt x="62" y="1543"/>
                    <a:pt x="31" y="1665"/>
                    <a:pt x="31" y="1786"/>
                  </a:cubicBezTo>
                  <a:cubicBezTo>
                    <a:pt x="1" y="1847"/>
                    <a:pt x="1" y="1877"/>
                    <a:pt x="31" y="1938"/>
                  </a:cubicBezTo>
                  <a:cubicBezTo>
                    <a:pt x="31" y="1938"/>
                    <a:pt x="31" y="1725"/>
                    <a:pt x="123" y="1452"/>
                  </a:cubicBezTo>
                  <a:cubicBezTo>
                    <a:pt x="274" y="1087"/>
                    <a:pt x="487" y="753"/>
                    <a:pt x="791" y="509"/>
                  </a:cubicBezTo>
                  <a:cubicBezTo>
                    <a:pt x="1095" y="266"/>
                    <a:pt x="1460" y="114"/>
                    <a:pt x="1825" y="54"/>
                  </a:cubicBezTo>
                  <a:lnTo>
                    <a:pt x="2311" y="54"/>
                  </a:lnTo>
                  <a:cubicBezTo>
                    <a:pt x="2281" y="23"/>
                    <a:pt x="2250" y="23"/>
                    <a:pt x="2220" y="23"/>
                  </a:cubicBezTo>
                  <a:cubicBezTo>
                    <a:pt x="2144" y="8"/>
                    <a:pt x="2075" y="0"/>
                    <a:pt x="20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2106207" y="4153688"/>
              <a:ext cx="2086" cy="45907"/>
            </a:xfrm>
            <a:custGeom>
              <a:avLst/>
              <a:gdLst/>
              <a:ahLst/>
              <a:cxnLst/>
              <a:rect l="l" t="t" r="r" b="b"/>
              <a:pathLst>
                <a:path w="123" h="2707" extrusionOk="0">
                  <a:moveTo>
                    <a:pt x="31" y="1"/>
                  </a:moveTo>
                  <a:lnTo>
                    <a:pt x="31" y="1"/>
                  </a:lnTo>
                  <a:cubicBezTo>
                    <a:pt x="1" y="913"/>
                    <a:pt x="31" y="1794"/>
                    <a:pt x="92" y="2706"/>
                  </a:cubicBezTo>
                  <a:cubicBezTo>
                    <a:pt x="122" y="2250"/>
                    <a:pt x="122" y="1794"/>
                    <a:pt x="92" y="1369"/>
                  </a:cubicBezTo>
                  <a:cubicBezTo>
                    <a:pt x="92" y="913"/>
                    <a:pt x="61" y="457"/>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033528" y="4221585"/>
              <a:ext cx="31984" cy="1984"/>
            </a:xfrm>
            <a:custGeom>
              <a:avLst/>
              <a:gdLst/>
              <a:ahLst/>
              <a:cxnLst/>
              <a:rect l="l" t="t" r="r" b="b"/>
              <a:pathLst>
                <a:path w="1886" h="117" extrusionOk="0">
                  <a:moveTo>
                    <a:pt x="1837" y="1"/>
                  </a:moveTo>
                  <a:cubicBezTo>
                    <a:pt x="1711" y="1"/>
                    <a:pt x="1356" y="40"/>
                    <a:pt x="943" y="40"/>
                  </a:cubicBezTo>
                  <a:lnTo>
                    <a:pt x="1" y="40"/>
                  </a:lnTo>
                  <a:cubicBezTo>
                    <a:pt x="267" y="93"/>
                    <a:pt x="540" y="117"/>
                    <a:pt x="815" y="117"/>
                  </a:cubicBezTo>
                  <a:cubicBezTo>
                    <a:pt x="1168" y="117"/>
                    <a:pt x="1527" y="77"/>
                    <a:pt x="1885" y="9"/>
                  </a:cubicBezTo>
                  <a:cubicBezTo>
                    <a:pt x="1885" y="3"/>
                    <a:pt x="1868" y="1"/>
                    <a:pt x="1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2084044" y="4221211"/>
              <a:ext cx="3103" cy="6716"/>
            </a:xfrm>
            <a:custGeom>
              <a:avLst/>
              <a:gdLst/>
              <a:ahLst/>
              <a:cxnLst/>
              <a:rect l="l" t="t" r="r" b="b"/>
              <a:pathLst>
                <a:path w="183" h="396" extrusionOk="0">
                  <a:moveTo>
                    <a:pt x="183" y="1"/>
                  </a:moveTo>
                  <a:cubicBezTo>
                    <a:pt x="183" y="1"/>
                    <a:pt x="61" y="62"/>
                    <a:pt x="31" y="183"/>
                  </a:cubicBezTo>
                  <a:cubicBezTo>
                    <a:pt x="0" y="274"/>
                    <a:pt x="0" y="396"/>
                    <a:pt x="31" y="396"/>
                  </a:cubicBezTo>
                  <a:cubicBezTo>
                    <a:pt x="31" y="396"/>
                    <a:pt x="61" y="305"/>
                    <a:pt x="122" y="214"/>
                  </a:cubicBezTo>
                  <a:cubicBezTo>
                    <a:pt x="152" y="92"/>
                    <a:pt x="183" y="3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2090742" y="4211224"/>
              <a:ext cx="4664" cy="4341"/>
            </a:xfrm>
            <a:custGeom>
              <a:avLst/>
              <a:gdLst/>
              <a:ahLst/>
              <a:cxnLst/>
              <a:rect l="l" t="t" r="r" b="b"/>
              <a:pathLst>
                <a:path w="275" h="256" extrusionOk="0">
                  <a:moveTo>
                    <a:pt x="246" y="1"/>
                  </a:moveTo>
                  <a:cubicBezTo>
                    <a:pt x="213" y="1"/>
                    <a:pt x="168" y="35"/>
                    <a:pt x="122" y="103"/>
                  </a:cubicBezTo>
                  <a:cubicBezTo>
                    <a:pt x="61" y="164"/>
                    <a:pt x="1" y="225"/>
                    <a:pt x="31" y="255"/>
                  </a:cubicBezTo>
                  <a:cubicBezTo>
                    <a:pt x="31" y="255"/>
                    <a:pt x="92" y="225"/>
                    <a:pt x="183" y="164"/>
                  </a:cubicBezTo>
                  <a:cubicBezTo>
                    <a:pt x="244" y="73"/>
                    <a:pt x="274" y="12"/>
                    <a:pt x="274" y="12"/>
                  </a:cubicBezTo>
                  <a:cubicBezTo>
                    <a:pt x="267" y="5"/>
                    <a:pt x="257" y="1"/>
                    <a:pt x="2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2100544" y="4205814"/>
              <a:ext cx="6546" cy="2679"/>
            </a:xfrm>
            <a:custGeom>
              <a:avLst/>
              <a:gdLst/>
              <a:ahLst/>
              <a:cxnLst/>
              <a:rect l="l" t="t" r="r" b="b"/>
              <a:pathLst>
                <a:path w="386" h="158" extrusionOk="0">
                  <a:moveTo>
                    <a:pt x="268" y="0"/>
                  </a:moveTo>
                  <a:cubicBezTo>
                    <a:pt x="233" y="0"/>
                    <a:pt x="193" y="7"/>
                    <a:pt x="152" y="27"/>
                  </a:cubicBezTo>
                  <a:cubicBezTo>
                    <a:pt x="31" y="58"/>
                    <a:pt x="0" y="149"/>
                    <a:pt x="0" y="149"/>
                  </a:cubicBezTo>
                  <a:cubicBezTo>
                    <a:pt x="6" y="155"/>
                    <a:pt x="13" y="157"/>
                    <a:pt x="21" y="157"/>
                  </a:cubicBezTo>
                  <a:cubicBezTo>
                    <a:pt x="55" y="157"/>
                    <a:pt x="109" y="113"/>
                    <a:pt x="183" y="88"/>
                  </a:cubicBezTo>
                  <a:cubicBezTo>
                    <a:pt x="274" y="58"/>
                    <a:pt x="365" y="58"/>
                    <a:pt x="365" y="27"/>
                  </a:cubicBezTo>
                  <a:cubicBezTo>
                    <a:pt x="385" y="27"/>
                    <a:pt x="338"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2111871" y="4203813"/>
              <a:ext cx="3629" cy="1832"/>
            </a:xfrm>
            <a:custGeom>
              <a:avLst/>
              <a:gdLst/>
              <a:ahLst/>
              <a:cxnLst/>
              <a:rect l="l" t="t" r="r" b="b"/>
              <a:pathLst>
                <a:path w="214" h="108" extrusionOk="0">
                  <a:moveTo>
                    <a:pt x="164" y="1"/>
                  </a:moveTo>
                  <a:cubicBezTo>
                    <a:pt x="145" y="1"/>
                    <a:pt x="122" y="9"/>
                    <a:pt x="92" y="24"/>
                  </a:cubicBezTo>
                  <a:cubicBezTo>
                    <a:pt x="31" y="24"/>
                    <a:pt x="1" y="54"/>
                    <a:pt x="1" y="85"/>
                  </a:cubicBezTo>
                  <a:cubicBezTo>
                    <a:pt x="1" y="100"/>
                    <a:pt x="16" y="107"/>
                    <a:pt x="39" y="107"/>
                  </a:cubicBezTo>
                  <a:cubicBezTo>
                    <a:pt x="62" y="107"/>
                    <a:pt x="92" y="100"/>
                    <a:pt x="122" y="85"/>
                  </a:cubicBezTo>
                  <a:cubicBezTo>
                    <a:pt x="183" y="54"/>
                    <a:pt x="214" y="24"/>
                    <a:pt x="214" y="24"/>
                  </a:cubicBezTo>
                  <a:cubicBezTo>
                    <a:pt x="198" y="9"/>
                    <a:pt x="183" y="1"/>
                    <a:pt x="1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1931988" y="3030070"/>
              <a:ext cx="554666" cy="1162395"/>
            </a:xfrm>
            <a:custGeom>
              <a:avLst/>
              <a:gdLst/>
              <a:ahLst/>
              <a:cxnLst/>
              <a:rect l="l" t="t" r="r" b="b"/>
              <a:pathLst>
                <a:path w="32707" h="68543" extrusionOk="0">
                  <a:moveTo>
                    <a:pt x="1" y="1"/>
                  </a:moveTo>
                  <a:lnTo>
                    <a:pt x="3071" y="67874"/>
                  </a:lnTo>
                  <a:lnTo>
                    <a:pt x="13253" y="68087"/>
                  </a:lnTo>
                  <a:lnTo>
                    <a:pt x="11582" y="11277"/>
                  </a:lnTo>
                  <a:lnTo>
                    <a:pt x="23041" y="68543"/>
                  </a:lnTo>
                  <a:lnTo>
                    <a:pt x="32707" y="68543"/>
                  </a:lnTo>
                  <a:lnTo>
                    <a:pt x="19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2313917" y="4169153"/>
              <a:ext cx="172707" cy="26829"/>
            </a:xfrm>
            <a:custGeom>
              <a:avLst/>
              <a:gdLst/>
              <a:ahLst/>
              <a:cxnLst/>
              <a:rect l="l" t="t" r="r" b="b"/>
              <a:pathLst>
                <a:path w="10184" h="1582" extrusionOk="0">
                  <a:moveTo>
                    <a:pt x="10032" y="1"/>
                  </a:moveTo>
                  <a:lnTo>
                    <a:pt x="1" y="426"/>
                  </a:lnTo>
                  <a:lnTo>
                    <a:pt x="244" y="1429"/>
                  </a:lnTo>
                  <a:lnTo>
                    <a:pt x="10184" y="1581"/>
                  </a:lnTo>
                  <a:lnTo>
                    <a:pt x="10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2444335" y="4175342"/>
              <a:ext cx="4138" cy="9819"/>
            </a:xfrm>
            <a:custGeom>
              <a:avLst/>
              <a:gdLst/>
              <a:ahLst/>
              <a:cxnLst/>
              <a:rect l="l" t="t" r="r" b="b"/>
              <a:pathLst>
                <a:path w="244" h="579" extrusionOk="0">
                  <a:moveTo>
                    <a:pt x="91" y="1"/>
                  </a:moveTo>
                  <a:cubicBezTo>
                    <a:pt x="0" y="31"/>
                    <a:pt x="0" y="153"/>
                    <a:pt x="30" y="305"/>
                  </a:cubicBezTo>
                  <a:cubicBezTo>
                    <a:pt x="61" y="457"/>
                    <a:pt x="122" y="578"/>
                    <a:pt x="182" y="578"/>
                  </a:cubicBezTo>
                  <a:cubicBezTo>
                    <a:pt x="213" y="578"/>
                    <a:pt x="243" y="426"/>
                    <a:pt x="213" y="274"/>
                  </a:cubicBezTo>
                  <a:cubicBezTo>
                    <a:pt x="213" y="122"/>
                    <a:pt x="12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2438146" y="4137714"/>
              <a:ext cx="5172" cy="19095"/>
            </a:xfrm>
            <a:custGeom>
              <a:avLst/>
              <a:gdLst/>
              <a:ahLst/>
              <a:cxnLst/>
              <a:rect l="l" t="t" r="r" b="b"/>
              <a:pathLst>
                <a:path w="305" h="1126" extrusionOk="0">
                  <a:moveTo>
                    <a:pt x="61" y="1"/>
                  </a:moveTo>
                  <a:cubicBezTo>
                    <a:pt x="0" y="31"/>
                    <a:pt x="0" y="274"/>
                    <a:pt x="61" y="578"/>
                  </a:cubicBezTo>
                  <a:cubicBezTo>
                    <a:pt x="122" y="882"/>
                    <a:pt x="213" y="1125"/>
                    <a:pt x="243" y="1125"/>
                  </a:cubicBezTo>
                  <a:cubicBezTo>
                    <a:pt x="304" y="1125"/>
                    <a:pt x="304" y="852"/>
                    <a:pt x="243" y="548"/>
                  </a:cubicBezTo>
                  <a:cubicBezTo>
                    <a:pt x="21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2431957" y="4100086"/>
              <a:ext cx="4664" cy="19095"/>
            </a:xfrm>
            <a:custGeom>
              <a:avLst/>
              <a:gdLst/>
              <a:ahLst/>
              <a:cxnLst/>
              <a:rect l="l" t="t" r="r" b="b"/>
              <a:pathLst>
                <a:path w="275" h="1126" extrusionOk="0">
                  <a:moveTo>
                    <a:pt x="61" y="1"/>
                  </a:moveTo>
                  <a:cubicBezTo>
                    <a:pt x="1" y="31"/>
                    <a:pt x="1" y="274"/>
                    <a:pt x="61" y="578"/>
                  </a:cubicBezTo>
                  <a:cubicBezTo>
                    <a:pt x="92" y="882"/>
                    <a:pt x="183" y="1125"/>
                    <a:pt x="244" y="1125"/>
                  </a:cubicBezTo>
                  <a:cubicBezTo>
                    <a:pt x="274" y="1095"/>
                    <a:pt x="274" y="852"/>
                    <a:pt x="244" y="548"/>
                  </a:cubicBezTo>
                  <a:cubicBezTo>
                    <a:pt x="183" y="244"/>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2425259" y="4062458"/>
              <a:ext cx="5172" cy="19095"/>
            </a:xfrm>
            <a:custGeom>
              <a:avLst/>
              <a:gdLst/>
              <a:ahLst/>
              <a:cxnLst/>
              <a:rect l="l" t="t" r="r" b="b"/>
              <a:pathLst>
                <a:path w="305" h="1126" extrusionOk="0">
                  <a:moveTo>
                    <a:pt x="61" y="1"/>
                  </a:moveTo>
                  <a:cubicBezTo>
                    <a:pt x="0" y="1"/>
                    <a:pt x="0" y="275"/>
                    <a:pt x="61" y="578"/>
                  </a:cubicBezTo>
                  <a:cubicBezTo>
                    <a:pt x="122" y="882"/>
                    <a:pt x="213" y="1126"/>
                    <a:pt x="244" y="1126"/>
                  </a:cubicBezTo>
                  <a:cubicBezTo>
                    <a:pt x="304" y="1095"/>
                    <a:pt x="304" y="852"/>
                    <a:pt x="244" y="548"/>
                  </a:cubicBezTo>
                  <a:cubicBezTo>
                    <a:pt x="21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2419069" y="4024847"/>
              <a:ext cx="4664" cy="18604"/>
            </a:xfrm>
            <a:custGeom>
              <a:avLst/>
              <a:gdLst/>
              <a:ahLst/>
              <a:cxnLst/>
              <a:rect l="l" t="t" r="r" b="b"/>
              <a:pathLst>
                <a:path w="275" h="1097" extrusionOk="0">
                  <a:moveTo>
                    <a:pt x="61" y="0"/>
                  </a:moveTo>
                  <a:cubicBezTo>
                    <a:pt x="1" y="0"/>
                    <a:pt x="1" y="274"/>
                    <a:pt x="61" y="578"/>
                  </a:cubicBezTo>
                  <a:cubicBezTo>
                    <a:pt x="90" y="864"/>
                    <a:pt x="173" y="1097"/>
                    <a:pt x="233" y="1097"/>
                  </a:cubicBezTo>
                  <a:cubicBezTo>
                    <a:pt x="237" y="1097"/>
                    <a:pt x="240" y="1096"/>
                    <a:pt x="244" y="1094"/>
                  </a:cubicBezTo>
                  <a:cubicBezTo>
                    <a:pt x="274" y="1094"/>
                    <a:pt x="274" y="851"/>
                    <a:pt x="244" y="547"/>
                  </a:cubicBezTo>
                  <a:cubicBezTo>
                    <a:pt x="183" y="243"/>
                    <a:pt x="9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2412371" y="3987219"/>
              <a:ext cx="5172" cy="18604"/>
            </a:xfrm>
            <a:custGeom>
              <a:avLst/>
              <a:gdLst/>
              <a:ahLst/>
              <a:cxnLst/>
              <a:rect l="l" t="t" r="r" b="b"/>
              <a:pathLst>
                <a:path w="305" h="1097" extrusionOk="0">
                  <a:moveTo>
                    <a:pt x="61" y="0"/>
                  </a:moveTo>
                  <a:cubicBezTo>
                    <a:pt x="31" y="0"/>
                    <a:pt x="1" y="243"/>
                    <a:pt x="61" y="578"/>
                  </a:cubicBezTo>
                  <a:cubicBezTo>
                    <a:pt x="119" y="864"/>
                    <a:pt x="203" y="1097"/>
                    <a:pt x="238" y="1097"/>
                  </a:cubicBezTo>
                  <a:cubicBezTo>
                    <a:pt x="240" y="1097"/>
                    <a:pt x="242" y="1096"/>
                    <a:pt x="244" y="1094"/>
                  </a:cubicBezTo>
                  <a:cubicBezTo>
                    <a:pt x="305" y="1094"/>
                    <a:pt x="305" y="851"/>
                    <a:pt x="244" y="547"/>
                  </a:cubicBezTo>
                  <a:cubicBezTo>
                    <a:pt x="21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2406182" y="3949591"/>
              <a:ext cx="5172" cy="18570"/>
            </a:xfrm>
            <a:custGeom>
              <a:avLst/>
              <a:gdLst/>
              <a:ahLst/>
              <a:cxnLst/>
              <a:rect l="l" t="t" r="r" b="b"/>
              <a:pathLst>
                <a:path w="305" h="1095" extrusionOk="0">
                  <a:moveTo>
                    <a:pt x="62" y="0"/>
                  </a:moveTo>
                  <a:cubicBezTo>
                    <a:pt x="1" y="0"/>
                    <a:pt x="1" y="243"/>
                    <a:pt x="62" y="547"/>
                  </a:cubicBezTo>
                  <a:cubicBezTo>
                    <a:pt x="122" y="882"/>
                    <a:pt x="214" y="1095"/>
                    <a:pt x="274" y="1095"/>
                  </a:cubicBezTo>
                  <a:cubicBezTo>
                    <a:pt x="305" y="1095"/>
                    <a:pt x="305" y="821"/>
                    <a:pt x="274" y="517"/>
                  </a:cubicBezTo>
                  <a:cubicBezTo>
                    <a:pt x="214" y="213"/>
                    <a:pt x="12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2400009" y="3911963"/>
              <a:ext cx="5155" cy="18570"/>
            </a:xfrm>
            <a:custGeom>
              <a:avLst/>
              <a:gdLst/>
              <a:ahLst/>
              <a:cxnLst/>
              <a:rect l="l" t="t" r="r" b="b"/>
              <a:pathLst>
                <a:path w="304" h="1095" extrusionOk="0">
                  <a:moveTo>
                    <a:pt x="61" y="0"/>
                  </a:moveTo>
                  <a:cubicBezTo>
                    <a:pt x="0" y="0"/>
                    <a:pt x="0" y="244"/>
                    <a:pt x="61" y="548"/>
                  </a:cubicBezTo>
                  <a:cubicBezTo>
                    <a:pt x="91" y="852"/>
                    <a:pt x="182" y="1095"/>
                    <a:pt x="243" y="1095"/>
                  </a:cubicBezTo>
                  <a:cubicBezTo>
                    <a:pt x="304" y="1095"/>
                    <a:pt x="304" y="821"/>
                    <a:pt x="243" y="517"/>
                  </a:cubicBezTo>
                  <a:cubicBezTo>
                    <a:pt x="182"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2393820" y="3873826"/>
              <a:ext cx="4647" cy="19078"/>
            </a:xfrm>
            <a:custGeom>
              <a:avLst/>
              <a:gdLst/>
              <a:ahLst/>
              <a:cxnLst/>
              <a:rect l="l" t="t" r="r" b="b"/>
              <a:pathLst>
                <a:path w="274" h="1125" extrusionOk="0">
                  <a:moveTo>
                    <a:pt x="31" y="0"/>
                  </a:moveTo>
                  <a:cubicBezTo>
                    <a:pt x="0" y="31"/>
                    <a:pt x="0" y="274"/>
                    <a:pt x="31" y="578"/>
                  </a:cubicBezTo>
                  <a:cubicBezTo>
                    <a:pt x="91" y="882"/>
                    <a:pt x="183" y="1125"/>
                    <a:pt x="243" y="1125"/>
                  </a:cubicBezTo>
                  <a:cubicBezTo>
                    <a:pt x="274" y="1125"/>
                    <a:pt x="274" y="851"/>
                    <a:pt x="243" y="547"/>
                  </a:cubicBezTo>
                  <a:cubicBezTo>
                    <a:pt x="183" y="243"/>
                    <a:pt x="91"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2387122" y="3836707"/>
              <a:ext cx="5172" cy="18570"/>
            </a:xfrm>
            <a:custGeom>
              <a:avLst/>
              <a:gdLst/>
              <a:ahLst/>
              <a:cxnLst/>
              <a:rect l="l" t="t" r="r" b="b"/>
              <a:pathLst>
                <a:path w="305" h="1095" extrusionOk="0">
                  <a:moveTo>
                    <a:pt x="61" y="1"/>
                  </a:moveTo>
                  <a:cubicBezTo>
                    <a:pt x="0" y="1"/>
                    <a:pt x="0" y="244"/>
                    <a:pt x="61" y="548"/>
                  </a:cubicBezTo>
                  <a:cubicBezTo>
                    <a:pt x="122" y="852"/>
                    <a:pt x="213" y="1095"/>
                    <a:pt x="243" y="1095"/>
                  </a:cubicBezTo>
                  <a:cubicBezTo>
                    <a:pt x="304" y="1095"/>
                    <a:pt x="304" y="821"/>
                    <a:pt x="243" y="517"/>
                  </a:cubicBezTo>
                  <a:cubicBezTo>
                    <a:pt x="183" y="213"/>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2380424" y="3798570"/>
              <a:ext cx="5155" cy="19095"/>
            </a:xfrm>
            <a:custGeom>
              <a:avLst/>
              <a:gdLst/>
              <a:ahLst/>
              <a:cxnLst/>
              <a:rect l="l" t="t" r="r" b="b"/>
              <a:pathLst>
                <a:path w="304" h="1126" extrusionOk="0">
                  <a:moveTo>
                    <a:pt x="61" y="0"/>
                  </a:moveTo>
                  <a:cubicBezTo>
                    <a:pt x="30" y="31"/>
                    <a:pt x="0" y="274"/>
                    <a:pt x="61" y="578"/>
                  </a:cubicBezTo>
                  <a:cubicBezTo>
                    <a:pt x="122" y="882"/>
                    <a:pt x="213" y="1125"/>
                    <a:pt x="274" y="1125"/>
                  </a:cubicBezTo>
                  <a:cubicBezTo>
                    <a:pt x="304" y="1095"/>
                    <a:pt x="304" y="851"/>
                    <a:pt x="274" y="548"/>
                  </a:cubicBezTo>
                  <a:cubicBezTo>
                    <a:pt x="213" y="244"/>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2374234" y="3760942"/>
              <a:ext cx="5172" cy="19095"/>
            </a:xfrm>
            <a:custGeom>
              <a:avLst/>
              <a:gdLst/>
              <a:ahLst/>
              <a:cxnLst/>
              <a:rect l="l" t="t" r="r" b="b"/>
              <a:pathLst>
                <a:path w="305" h="1126" extrusionOk="0">
                  <a:moveTo>
                    <a:pt x="61" y="1"/>
                  </a:moveTo>
                  <a:cubicBezTo>
                    <a:pt x="0" y="1"/>
                    <a:pt x="0" y="274"/>
                    <a:pt x="61" y="578"/>
                  </a:cubicBezTo>
                  <a:cubicBezTo>
                    <a:pt x="91" y="882"/>
                    <a:pt x="183" y="1125"/>
                    <a:pt x="243" y="1125"/>
                  </a:cubicBezTo>
                  <a:cubicBezTo>
                    <a:pt x="304" y="1095"/>
                    <a:pt x="304" y="852"/>
                    <a:pt x="243" y="548"/>
                  </a:cubicBezTo>
                  <a:cubicBezTo>
                    <a:pt x="183" y="244"/>
                    <a:pt x="9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2367536" y="3723314"/>
              <a:ext cx="5172" cy="19095"/>
            </a:xfrm>
            <a:custGeom>
              <a:avLst/>
              <a:gdLst/>
              <a:ahLst/>
              <a:cxnLst/>
              <a:rect l="l" t="t" r="r" b="b"/>
              <a:pathLst>
                <a:path w="305" h="1126" extrusionOk="0">
                  <a:moveTo>
                    <a:pt x="61" y="1"/>
                  </a:moveTo>
                  <a:cubicBezTo>
                    <a:pt x="0" y="1"/>
                    <a:pt x="0" y="274"/>
                    <a:pt x="61" y="578"/>
                  </a:cubicBezTo>
                  <a:cubicBezTo>
                    <a:pt x="91" y="882"/>
                    <a:pt x="182" y="1125"/>
                    <a:pt x="243" y="1125"/>
                  </a:cubicBezTo>
                  <a:cubicBezTo>
                    <a:pt x="304" y="1095"/>
                    <a:pt x="304" y="852"/>
                    <a:pt x="243" y="548"/>
                  </a:cubicBezTo>
                  <a:cubicBezTo>
                    <a:pt x="182" y="244"/>
                    <a:pt x="9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2360821" y="3685686"/>
              <a:ext cx="5172" cy="19095"/>
            </a:xfrm>
            <a:custGeom>
              <a:avLst/>
              <a:gdLst/>
              <a:ahLst/>
              <a:cxnLst/>
              <a:rect l="l" t="t" r="r" b="b"/>
              <a:pathLst>
                <a:path w="305" h="1126" extrusionOk="0">
                  <a:moveTo>
                    <a:pt x="62" y="1"/>
                  </a:moveTo>
                  <a:cubicBezTo>
                    <a:pt x="1" y="1"/>
                    <a:pt x="1" y="274"/>
                    <a:pt x="62" y="578"/>
                  </a:cubicBezTo>
                  <a:cubicBezTo>
                    <a:pt x="123" y="882"/>
                    <a:pt x="214" y="1125"/>
                    <a:pt x="244" y="1125"/>
                  </a:cubicBezTo>
                  <a:cubicBezTo>
                    <a:pt x="305" y="1095"/>
                    <a:pt x="305" y="852"/>
                    <a:pt x="244" y="548"/>
                  </a:cubicBezTo>
                  <a:cubicBezTo>
                    <a:pt x="214" y="244"/>
                    <a:pt x="123"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2354648" y="3648058"/>
              <a:ext cx="5172" cy="18621"/>
            </a:xfrm>
            <a:custGeom>
              <a:avLst/>
              <a:gdLst/>
              <a:ahLst/>
              <a:cxnLst/>
              <a:rect l="l" t="t" r="r" b="b"/>
              <a:pathLst>
                <a:path w="305" h="1098" extrusionOk="0">
                  <a:moveTo>
                    <a:pt x="61" y="1"/>
                  </a:moveTo>
                  <a:cubicBezTo>
                    <a:pt x="0" y="1"/>
                    <a:pt x="0" y="274"/>
                    <a:pt x="61" y="578"/>
                  </a:cubicBezTo>
                  <a:cubicBezTo>
                    <a:pt x="90" y="865"/>
                    <a:pt x="172" y="1098"/>
                    <a:pt x="233" y="1098"/>
                  </a:cubicBezTo>
                  <a:cubicBezTo>
                    <a:pt x="236" y="1098"/>
                    <a:pt x="240" y="1097"/>
                    <a:pt x="243" y="1095"/>
                  </a:cubicBezTo>
                  <a:cubicBezTo>
                    <a:pt x="304" y="1095"/>
                    <a:pt x="304" y="852"/>
                    <a:pt x="243" y="548"/>
                  </a:cubicBezTo>
                  <a:cubicBezTo>
                    <a:pt x="183" y="244"/>
                    <a:pt x="9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2347950" y="3610447"/>
              <a:ext cx="5172" cy="18604"/>
            </a:xfrm>
            <a:custGeom>
              <a:avLst/>
              <a:gdLst/>
              <a:ahLst/>
              <a:cxnLst/>
              <a:rect l="l" t="t" r="r" b="b"/>
              <a:pathLst>
                <a:path w="305" h="1097" extrusionOk="0">
                  <a:moveTo>
                    <a:pt x="61" y="0"/>
                  </a:moveTo>
                  <a:cubicBezTo>
                    <a:pt x="0" y="0"/>
                    <a:pt x="0" y="274"/>
                    <a:pt x="61" y="578"/>
                  </a:cubicBezTo>
                  <a:cubicBezTo>
                    <a:pt x="118" y="864"/>
                    <a:pt x="203" y="1097"/>
                    <a:pt x="263" y="1097"/>
                  </a:cubicBezTo>
                  <a:cubicBezTo>
                    <a:pt x="267" y="1097"/>
                    <a:pt x="270" y="1096"/>
                    <a:pt x="274" y="1094"/>
                  </a:cubicBezTo>
                  <a:cubicBezTo>
                    <a:pt x="304" y="1094"/>
                    <a:pt x="304" y="851"/>
                    <a:pt x="274" y="547"/>
                  </a:cubicBezTo>
                  <a:cubicBezTo>
                    <a:pt x="21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2341235" y="3572819"/>
              <a:ext cx="5172" cy="18604"/>
            </a:xfrm>
            <a:custGeom>
              <a:avLst/>
              <a:gdLst/>
              <a:ahLst/>
              <a:cxnLst/>
              <a:rect l="l" t="t" r="r" b="b"/>
              <a:pathLst>
                <a:path w="305" h="1097" extrusionOk="0">
                  <a:moveTo>
                    <a:pt x="31" y="0"/>
                  </a:moveTo>
                  <a:cubicBezTo>
                    <a:pt x="1" y="0"/>
                    <a:pt x="1" y="274"/>
                    <a:pt x="31" y="578"/>
                  </a:cubicBezTo>
                  <a:cubicBezTo>
                    <a:pt x="89" y="864"/>
                    <a:pt x="173" y="1097"/>
                    <a:pt x="233" y="1097"/>
                  </a:cubicBezTo>
                  <a:cubicBezTo>
                    <a:pt x="237" y="1097"/>
                    <a:pt x="241" y="1096"/>
                    <a:pt x="244" y="1094"/>
                  </a:cubicBezTo>
                  <a:cubicBezTo>
                    <a:pt x="305" y="1094"/>
                    <a:pt x="305" y="851"/>
                    <a:pt x="244" y="547"/>
                  </a:cubicBezTo>
                  <a:cubicBezTo>
                    <a:pt x="183" y="213"/>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2334537" y="3535191"/>
              <a:ext cx="5172" cy="18621"/>
            </a:xfrm>
            <a:custGeom>
              <a:avLst/>
              <a:gdLst/>
              <a:ahLst/>
              <a:cxnLst/>
              <a:rect l="l" t="t" r="r" b="b"/>
              <a:pathLst>
                <a:path w="305" h="1098" extrusionOk="0">
                  <a:moveTo>
                    <a:pt x="31" y="0"/>
                  </a:moveTo>
                  <a:cubicBezTo>
                    <a:pt x="1" y="0"/>
                    <a:pt x="1" y="274"/>
                    <a:pt x="31" y="578"/>
                  </a:cubicBezTo>
                  <a:cubicBezTo>
                    <a:pt x="89" y="864"/>
                    <a:pt x="173" y="1097"/>
                    <a:pt x="233" y="1097"/>
                  </a:cubicBezTo>
                  <a:cubicBezTo>
                    <a:pt x="237" y="1097"/>
                    <a:pt x="241" y="1096"/>
                    <a:pt x="244" y="1095"/>
                  </a:cubicBezTo>
                  <a:cubicBezTo>
                    <a:pt x="305" y="1095"/>
                    <a:pt x="305" y="851"/>
                    <a:pt x="244" y="547"/>
                  </a:cubicBezTo>
                  <a:cubicBezTo>
                    <a:pt x="183" y="213"/>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2327330" y="3497563"/>
              <a:ext cx="5172" cy="18621"/>
            </a:xfrm>
            <a:custGeom>
              <a:avLst/>
              <a:gdLst/>
              <a:ahLst/>
              <a:cxnLst/>
              <a:rect l="l" t="t" r="r" b="b"/>
              <a:pathLst>
                <a:path w="305" h="1098" extrusionOk="0">
                  <a:moveTo>
                    <a:pt x="61" y="0"/>
                  </a:moveTo>
                  <a:cubicBezTo>
                    <a:pt x="0" y="0"/>
                    <a:pt x="0" y="274"/>
                    <a:pt x="61" y="578"/>
                  </a:cubicBezTo>
                  <a:cubicBezTo>
                    <a:pt x="118" y="865"/>
                    <a:pt x="203" y="1097"/>
                    <a:pt x="263" y="1097"/>
                  </a:cubicBezTo>
                  <a:cubicBezTo>
                    <a:pt x="267" y="1097"/>
                    <a:pt x="270" y="1096"/>
                    <a:pt x="274" y="1095"/>
                  </a:cubicBezTo>
                  <a:cubicBezTo>
                    <a:pt x="304" y="1095"/>
                    <a:pt x="304" y="851"/>
                    <a:pt x="274" y="548"/>
                  </a:cubicBezTo>
                  <a:cubicBezTo>
                    <a:pt x="21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2320632" y="3459935"/>
              <a:ext cx="5172" cy="18621"/>
            </a:xfrm>
            <a:custGeom>
              <a:avLst/>
              <a:gdLst/>
              <a:ahLst/>
              <a:cxnLst/>
              <a:rect l="l" t="t" r="r" b="b"/>
              <a:pathLst>
                <a:path w="305" h="1098" extrusionOk="0">
                  <a:moveTo>
                    <a:pt x="61" y="1"/>
                  </a:moveTo>
                  <a:cubicBezTo>
                    <a:pt x="0" y="1"/>
                    <a:pt x="0" y="274"/>
                    <a:pt x="61" y="578"/>
                  </a:cubicBezTo>
                  <a:cubicBezTo>
                    <a:pt x="118" y="865"/>
                    <a:pt x="176" y="1097"/>
                    <a:pt x="233" y="1097"/>
                  </a:cubicBezTo>
                  <a:cubicBezTo>
                    <a:pt x="236" y="1097"/>
                    <a:pt x="240" y="1096"/>
                    <a:pt x="243" y="1095"/>
                  </a:cubicBezTo>
                  <a:cubicBezTo>
                    <a:pt x="304" y="1095"/>
                    <a:pt x="304" y="852"/>
                    <a:pt x="243" y="548"/>
                  </a:cubicBezTo>
                  <a:cubicBezTo>
                    <a:pt x="182"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2313408" y="3422307"/>
              <a:ext cx="5681" cy="18621"/>
            </a:xfrm>
            <a:custGeom>
              <a:avLst/>
              <a:gdLst/>
              <a:ahLst/>
              <a:cxnLst/>
              <a:rect l="l" t="t" r="r" b="b"/>
              <a:pathLst>
                <a:path w="335" h="1098" extrusionOk="0">
                  <a:moveTo>
                    <a:pt x="61" y="1"/>
                  </a:moveTo>
                  <a:cubicBezTo>
                    <a:pt x="31" y="1"/>
                    <a:pt x="1" y="274"/>
                    <a:pt x="61" y="578"/>
                  </a:cubicBezTo>
                  <a:cubicBezTo>
                    <a:pt x="119" y="865"/>
                    <a:pt x="203" y="1097"/>
                    <a:pt x="263" y="1097"/>
                  </a:cubicBezTo>
                  <a:cubicBezTo>
                    <a:pt x="267" y="1097"/>
                    <a:pt x="271" y="1097"/>
                    <a:pt x="274" y="1095"/>
                  </a:cubicBezTo>
                  <a:cubicBezTo>
                    <a:pt x="335" y="1095"/>
                    <a:pt x="335" y="852"/>
                    <a:pt x="274" y="548"/>
                  </a:cubicBezTo>
                  <a:cubicBezTo>
                    <a:pt x="21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2306710" y="3384679"/>
              <a:ext cx="5172" cy="19095"/>
            </a:xfrm>
            <a:custGeom>
              <a:avLst/>
              <a:gdLst/>
              <a:ahLst/>
              <a:cxnLst/>
              <a:rect l="l" t="t" r="r" b="b"/>
              <a:pathLst>
                <a:path w="305" h="1126" extrusionOk="0">
                  <a:moveTo>
                    <a:pt x="61" y="1"/>
                  </a:moveTo>
                  <a:cubicBezTo>
                    <a:pt x="0" y="1"/>
                    <a:pt x="0" y="274"/>
                    <a:pt x="61" y="578"/>
                  </a:cubicBezTo>
                  <a:cubicBezTo>
                    <a:pt x="122" y="882"/>
                    <a:pt x="183" y="1125"/>
                    <a:pt x="244" y="1125"/>
                  </a:cubicBezTo>
                  <a:cubicBezTo>
                    <a:pt x="304" y="1095"/>
                    <a:pt x="304" y="852"/>
                    <a:pt x="244" y="548"/>
                  </a:cubicBezTo>
                  <a:cubicBezTo>
                    <a:pt x="18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4"/>
            <p:cNvSpPr/>
            <p:nvPr/>
          </p:nvSpPr>
          <p:spPr>
            <a:xfrm>
              <a:off x="2299486" y="3347051"/>
              <a:ext cx="5698" cy="19095"/>
            </a:xfrm>
            <a:custGeom>
              <a:avLst/>
              <a:gdLst/>
              <a:ahLst/>
              <a:cxnLst/>
              <a:rect l="l" t="t" r="r" b="b"/>
              <a:pathLst>
                <a:path w="336" h="1126" extrusionOk="0">
                  <a:moveTo>
                    <a:pt x="62" y="1"/>
                  </a:moveTo>
                  <a:cubicBezTo>
                    <a:pt x="1" y="31"/>
                    <a:pt x="1" y="274"/>
                    <a:pt x="62" y="578"/>
                  </a:cubicBezTo>
                  <a:cubicBezTo>
                    <a:pt x="122" y="882"/>
                    <a:pt x="214" y="1126"/>
                    <a:pt x="274" y="1126"/>
                  </a:cubicBezTo>
                  <a:cubicBezTo>
                    <a:pt x="335" y="1095"/>
                    <a:pt x="335" y="852"/>
                    <a:pt x="274" y="548"/>
                  </a:cubicBezTo>
                  <a:cubicBezTo>
                    <a:pt x="214" y="244"/>
                    <a:pt x="12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2292280" y="3309440"/>
              <a:ext cx="5681" cy="19078"/>
            </a:xfrm>
            <a:custGeom>
              <a:avLst/>
              <a:gdLst/>
              <a:ahLst/>
              <a:cxnLst/>
              <a:rect l="l" t="t" r="r" b="b"/>
              <a:pathLst>
                <a:path w="335" h="1125" extrusionOk="0">
                  <a:moveTo>
                    <a:pt x="61" y="0"/>
                  </a:moveTo>
                  <a:cubicBezTo>
                    <a:pt x="0" y="30"/>
                    <a:pt x="0" y="274"/>
                    <a:pt x="61" y="578"/>
                  </a:cubicBezTo>
                  <a:cubicBezTo>
                    <a:pt x="122" y="881"/>
                    <a:pt x="213" y="1125"/>
                    <a:pt x="274" y="1125"/>
                  </a:cubicBezTo>
                  <a:cubicBezTo>
                    <a:pt x="335" y="1094"/>
                    <a:pt x="335" y="851"/>
                    <a:pt x="274" y="547"/>
                  </a:cubicBezTo>
                  <a:cubicBezTo>
                    <a:pt x="213" y="24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2285056" y="3271812"/>
              <a:ext cx="5698" cy="19078"/>
            </a:xfrm>
            <a:custGeom>
              <a:avLst/>
              <a:gdLst/>
              <a:ahLst/>
              <a:cxnLst/>
              <a:rect l="l" t="t" r="r" b="b"/>
              <a:pathLst>
                <a:path w="336" h="1125" extrusionOk="0">
                  <a:moveTo>
                    <a:pt x="62" y="0"/>
                  </a:moveTo>
                  <a:cubicBezTo>
                    <a:pt x="1" y="31"/>
                    <a:pt x="1" y="274"/>
                    <a:pt x="62" y="578"/>
                  </a:cubicBezTo>
                  <a:cubicBezTo>
                    <a:pt x="122" y="882"/>
                    <a:pt x="214" y="1125"/>
                    <a:pt x="274" y="1125"/>
                  </a:cubicBezTo>
                  <a:cubicBezTo>
                    <a:pt x="335" y="1125"/>
                    <a:pt x="335" y="851"/>
                    <a:pt x="274" y="547"/>
                  </a:cubicBezTo>
                  <a:cubicBezTo>
                    <a:pt x="214" y="243"/>
                    <a:pt x="12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2277849" y="3234693"/>
              <a:ext cx="5681" cy="18570"/>
            </a:xfrm>
            <a:custGeom>
              <a:avLst/>
              <a:gdLst/>
              <a:ahLst/>
              <a:cxnLst/>
              <a:rect l="l" t="t" r="r" b="b"/>
              <a:pathLst>
                <a:path w="335" h="1095" extrusionOk="0">
                  <a:moveTo>
                    <a:pt x="61" y="1"/>
                  </a:moveTo>
                  <a:cubicBezTo>
                    <a:pt x="31" y="1"/>
                    <a:pt x="0" y="244"/>
                    <a:pt x="61" y="548"/>
                  </a:cubicBezTo>
                  <a:cubicBezTo>
                    <a:pt x="122" y="852"/>
                    <a:pt x="213" y="1095"/>
                    <a:pt x="274" y="1095"/>
                  </a:cubicBezTo>
                  <a:cubicBezTo>
                    <a:pt x="335" y="1095"/>
                    <a:pt x="335" y="821"/>
                    <a:pt x="274" y="517"/>
                  </a:cubicBezTo>
                  <a:cubicBezTo>
                    <a:pt x="213" y="213"/>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2270625" y="3197065"/>
              <a:ext cx="5698" cy="18621"/>
            </a:xfrm>
            <a:custGeom>
              <a:avLst/>
              <a:gdLst/>
              <a:ahLst/>
              <a:cxnLst/>
              <a:rect l="l" t="t" r="r" b="b"/>
              <a:pathLst>
                <a:path w="336" h="1098" extrusionOk="0">
                  <a:moveTo>
                    <a:pt x="62" y="1"/>
                  </a:moveTo>
                  <a:cubicBezTo>
                    <a:pt x="1" y="1"/>
                    <a:pt x="1" y="244"/>
                    <a:pt x="62" y="578"/>
                  </a:cubicBezTo>
                  <a:cubicBezTo>
                    <a:pt x="119" y="865"/>
                    <a:pt x="203" y="1098"/>
                    <a:pt x="264" y="1098"/>
                  </a:cubicBezTo>
                  <a:cubicBezTo>
                    <a:pt x="267" y="1098"/>
                    <a:pt x="271" y="1097"/>
                    <a:pt x="274" y="1095"/>
                  </a:cubicBezTo>
                  <a:cubicBezTo>
                    <a:pt x="335" y="1095"/>
                    <a:pt x="335" y="821"/>
                    <a:pt x="274" y="517"/>
                  </a:cubicBezTo>
                  <a:cubicBezTo>
                    <a:pt x="213" y="214"/>
                    <a:pt x="12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262893" y="3159437"/>
              <a:ext cx="5698" cy="18621"/>
            </a:xfrm>
            <a:custGeom>
              <a:avLst/>
              <a:gdLst/>
              <a:ahLst/>
              <a:cxnLst/>
              <a:rect l="l" t="t" r="r" b="b"/>
              <a:pathLst>
                <a:path w="336" h="1098" extrusionOk="0">
                  <a:moveTo>
                    <a:pt x="62" y="1"/>
                  </a:moveTo>
                  <a:cubicBezTo>
                    <a:pt x="31" y="31"/>
                    <a:pt x="1" y="274"/>
                    <a:pt x="62" y="578"/>
                  </a:cubicBezTo>
                  <a:cubicBezTo>
                    <a:pt x="119" y="865"/>
                    <a:pt x="203" y="1098"/>
                    <a:pt x="264" y="1098"/>
                  </a:cubicBezTo>
                  <a:cubicBezTo>
                    <a:pt x="267" y="1098"/>
                    <a:pt x="271" y="1097"/>
                    <a:pt x="274" y="1095"/>
                  </a:cubicBezTo>
                  <a:cubicBezTo>
                    <a:pt x="335" y="1095"/>
                    <a:pt x="335" y="852"/>
                    <a:pt x="274" y="548"/>
                  </a:cubicBezTo>
                  <a:cubicBezTo>
                    <a:pt x="214" y="244"/>
                    <a:pt x="12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2255686" y="3121826"/>
              <a:ext cx="5681" cy="19078"/>
            </a:xfrm>
            <a:custGeom>
              <a:avLst/>
              <a:gdLst/>
              <a:ahLst/>
              <a:cxnLst/>
              <a:rect l="l" t="t" r="r" b="b"/>
              <a:pathLst>
                <a:path w="335" h="1125" extrusionOk="0">
                  <a:moveTo>
                    <a:pt x="61" y="0"/>
                  </a:moveTo>
                  <a:cubicBezTo>
                    <a:pt x="0" y="30"/>
                    <a:pt x="0" y="274"/>
                    <a:pt x="61" y="578"/>
                  </a:cubicBezTo>
                  <a:cubicBezTo>
                    <a:pt x="122" y="881"/>
                    <a:pt x="183" y="1125"/>
                    <a:pt x="274" y="1125"/>
                  </a:cubicBezTo>
                  <a:cubicBezTo>
                    <a:pt x="335" y="1094"/>
                    <a:pt x="335" y="851"/>
                    <a:pt x="274" y="547"/>
                  </a:cubicBezTo>
                  <a:cubicBezTo>
                    <a:pt x="183" y="243"/>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2247953" y="3084706"/>
              <a:ext cx="5681" cy="18570"/>
            </a:xfrm>
            <a:custGeom>
              <a:avLst/>
              <a:gdLst/>
              <a:ahLst/>
              <a:cxnLst/>
              <a:rect l="l" t="t" r="r" b="b"/>
              <a:pathLst>
                <a:path w="335" h="1095" extrusionOk="0">
                  <a:moveTo>
                    <a:pt x="61" y="1"/>
                  </a:moveTo>
                  <a:cubicBezTo>
                    <a:pt x="0" y="1"/>
                    <a:pt x="0" y="274"/>
                    <a:pt x="61" y="578"/>
                  </a:cubicBezTo>
                  <a:cubicBezTo>
                    <a:pt x="122" y="852"/>
                    <a:pt x="183" y="1095"/>
                    <a:pt x="274" y="1095"/>
                  </a:cubicBezTo>
                  <a:cubicBezTo>
                    <a:pt x="335" y="1095"/>
                    <a:pt x="335" y="821"/>
                    <a:pt x="274" y="517"/>
                  </a:cubicBezTo>
                  <a:cubicBezTo>
                    <a:pt x="213" y="213"/>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2241764" y="3056354"/>
              <a:ext cx="4664" cy="9378"/>
            </a:xfrm>
            <a:custGeom>
              <a:avLst/>
              <a:gdLst/>
              <a:ahLst/>
              <a:cxnLst/>
              <a:rect l="l" t="t" r="r" b="b"/>
              <a:pathLst>
                <a:path w="275" h="553" extrusionOk="0">
                  <a:moveTo>
                    <a:pt x="61" y="1"/>
                  </a:moveTo>
                  <a:cubicBezTo>
                    <a:pt x="31" y="1"/>
                    <a:pt x="1" y="153"/>
                    <a:pt x="31" y="305"/>
                  </a:cubicBezTo>
                  <a:cubicBezTo>
                    <a:pt x="58" y="441"/>
                    <a:pt x="134" y="553"/>
                    <a:pt x="172" y="553"/>
                  </a:cubicBezTo>
                  <a:cubicBezTo>
                    <a:pt x="176" y="553"/>
                    <a:pt x="180" y="551"/>
                    <a:pt x="183" y="548"/>
                  </a:cubicBezTo>
                  <a:cubicBezTo>
                    <a:pt x="244" y="548"/>
                    <a:pt x="274" y="426"/>
                    <a:pt x="244" y="274"/>
                  </a:cubicBezTo>
                  <a:cubicBezTo>
                    <a:pt x="183" y="92"/>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2125284" y="4175342"/>
              <a:ext cx="4138" cy="9819"/>
            </a:xfrm>
            <a:custGeom>
              <a:avLst/>
              <a:gdLst/>
              <a:ahLst/>
              <a:cxnLst/>
              <a:rect l="l" t="t" r="r" b="b"/>
              <a:pathLst>
                <a:path w="244" h="579" extrusionOk="0">
                  <a:moveTo>
                    <a:pt x="91" y="1"/>
                  </a:moveTo>
                  <a:cubicBezTo>
                    <a:pt x="61" y="1"/>
                    <a:pt x="0" y="153"/>
                    <a:pt x="31" y="305"/>
                  </a:cubicBezTo>
                  <a:cubicBezTo>
                    <a:pt x="31" y="457"/>
                    <a:pt x="61" y="578"/>
                    <a:pt x="122" y="578"/>
                  </a:cubicBezTo>
                  <a:cubicBezTo>
                    <a:pt x="183" y="578"/>
                    <a:pt x="243" y="426"/>
                    <a:pt x="213" y="274"/>
                  </a:cubicBezTo>
                  <a:cubicBezTo>
                    <a:pt x="213" y="122"/>
                    <a:pt x="152" y="1"/>
                    <a:pt x="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2123724" y="4137206"/>
              <a:ext cx="4155" cy="19078"/>
            </a:xfrm>
            <a:custGeom>
              <a:avLst/>
              <a:gdLst/>
              <a:ahLst/>
              <a:cxnLst/>
              <a:rect l="l" t="t" r="r" b="b"/>
              <a:pathLst>
                <a:path w="245" h="1125" extrusionOk="0">
                  <a:moveTo>
                    <a:pt x="92" y="0"/>
                  </a:moveTo>
                  <a:cubicBezTo>
                    <a:pt x="62" y="0"/>
                    <a:pt x="1" y="243"/>
                    <a:pt x="31" y="547"/>
                  </a:cubicBezTo>
                  <a:cubicBezTo>
                    <a:pt x="31" y="882"/>
                    <a:pt x="92" y="1125"/>
                    <a:pt x="153" y="1125"/>
                  </a:cubicBezTo>
                  <a:cubicBezTo>
                    <a:pt x="214" y="1125"/>
                    <a:pt x="244" y="851"/>
                    <a:pt x="214" y="547"/>
                  </a:cubicBezTo>
                  <a:cubicBezTo>
                    <a:pt x="214" y="243"/>
                    <a:pt x="153"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2122707" y="4098543"/>
              <a:ext cx="3612" cy="19604"/>
            </a:xfrm>
            <a:custGeom>
              <a:avLst/>
              <a:gdLst/>
              <a:ahLst/>
              <a:cxnLst/>
              <a:rect l="l" t="t" r="r" b="b"/>
              <a:pathLst>
                <a:path w="213" h="1156" extrusionOk="0">
                  <a:moveTo>
                    <a:pt x="91" y="1"/>
                  </a:moveTo>
                  <a:cubicBezTo>
                    <a:pt x="61" y="1"/>
                    <a:pt x="0" y="274"/>
                    <a:pt x="0" y="578"/>
                  </a:cubicBezTo>
                  <a:cubicBezTo>
                    <a:pt x="31" y="882"/>
                    <a:pt x="61" y="1156"/>
                    <a:pt x="122" y="1156"/>
                  </a:cubicBezTo>
                  <a:cubicBezTo>
                    <a:pt x="183" y="1125"/>
                    <a:pt x="213" y="882"/>
                    <a:pt x="213" y="578"/>
                  </a:cubicBezTo>
                  <a:cubicBezTo>
                    <a:pt x="213" y="274"/>
                    <a:pt x="152" y="1"/>
                    <a:pt x="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2121672" y="4060406"/>
              <a:ext cx="4138" cy="19078"/>
            </a:xfrm>
            <a:custGeom>
              <a:avLst/>
              <a:gdLst/>
              <a:ahLst/>
              <a:cxnLst/>
              <a:rect l="l" t="t" r="r" b="b"/>
              <a:pathLst>
                <a:path w="244" h="1125" extrusionOk="0">
                  <a:moveTo>
                    <a:pt x="122" y="0"/>
                  </a:moveTo>
                  <a:cubicBezTo>
                    <a:pt x="31" y="0"/>
                    <a:pt x="0" y="244"/>
                    <a:pt x="31" y="578"/>
                  </a:cubicBezTo>
                  <a:cubicBezTo>
                    <a:pt x="31" y="882"/>
                    <a:pt x="92" y="1125"/>
                    <a:pt x="152" y="1125"/>
                  </a:cubicBezTo>
                  <a:cubicBezTo>
                    <a:pt x="183" y="1125"/>
                    <a:pt x="244" y="882"/>
                    <a:pt x="213" y="547"/>
                  </a:cubicBezTo>
                  <a:cubicBezTo>
                    <a:pt x="213" y="244"/>
                    <a:pt x="152"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2120638" y="4021744"/>
              <a:ext cx="3629" cy="19604"/>
            </a:xfrm>
            <a:custGeom>
              <a:avLst/>
              <a:gdLst/>
              <a:ahLst/>
              <a:cxnLst/>
              <a:rect l="l" t="t" r="r" b="b"/>
              <a:pathLst>
                <a:path w="214" h="1156" extrusionOk="0">
                  <a:moveTo>
                    <a:pt x="92" y="1"/>
                  </a:moveTo>
                  <a:cubicBezTo>
                    <a:pt x="61" y="1"/>
                    <a:pt x="1" y="274"/>
                    <a:pt x="31" y="578"/>
                  </a:cubicBezTo>
                  <a:cubicBezTo>
                    <a:pt x="31" y="882"/>
                    <a:pt x="61" y="1156"/>
                    <a:pt x="122" y="1156"/>
                  </a:cubicBezTo>
                  <a:cubicBezTo>
                    <a:pt x="183" y="1156"/>
                    <a:pt x="213" y="882"/>
                    <a:pt x="213" y="578"/>
                  </a:cubicBezTo>
                  <a:cubicBezTo>
                    <a:pt x="213" y="274"/>
                    <a:pt x="15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2119604" y="3983607"/>
              <a:ext cx="3629" cy="19095"/>
            </a:xfrm>
            <a:custGeom>
              <a:avLst/>
              <a:gdLst/>
              <a:ahLst/>
              <a:cxnLst/>
              <a:rect l="l" t="t" r="r" b="b"/>
              <a:pathLst>
                <a:path w="214" h="1126" extrusionOk="0">
                  <a:moveTo>
                    <a:pt x="92" y="0"/>
                  </a:moveTo>
                  <a:cubicBezTo>
                    <a:pt x="62" y="0"/>
                    <a:pt x="1" y="244"/>
                    <a:pt x="31" y="578"/>
                  </a:cubicBezTo>
                  <a:cubicBezTo>
                    <a:pt x="31" y="882"/>
                    <a:pt x="92" y="1125"/>
                    <a:pt x="122" y="1125"/>
                  </a:cubicBezTo>
                  <a:cubicBezTo>
                    <a:pt x="183" y="1125"/>
                    <a:pt x="214" y="882"/>
                    <a:pt x="214" y="548"/>
                  </a:cubicBezTo>
                  <a:cubicBezTo>
                    <a:pt x="214" y="244"/>
                    <a:pt x="153"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2118569" y="3944945"/>
              <a:ext cx="3629" cy="19604"/>
            </a:xfrm>
            <a:custGeom>
              <a:avLst/>
              <a:gdLst/>
              <a:ahLst/>
              <a:cxnLst/>
              <a:rect l="l" t="t" r="r" b="b"/>
              <a:pathLst>
                <a:path w="214" h="1156" extrusionOk="0">
                  <a:moveTo>
                    <a:pt x="92" y="1"/>
                  </a:moveTo>
                  <a:cubicBezTo>
                    <a:pt x="31" y="31"/>
                    <a:pt x="1" y="274"/>
                    <a:pt x="1" y="578"/>
                  </a:cubicBezTo>
                  <a:cubicBezTo>
                    <a:pt x="31" y="882"/>
                    <a:pt x="92" y="1156"/>
                    <a:pt x="123" y="1156"/>
                  </a:cubicBezTo>
                  <a:cubicBezTo>
                    <a:pt x="183" y="1156"/>
                    <a:pt x="214" y="882"/>
                    <a:pt x="214" y="578"/>
                  </a:cubicBezTo>
                  <a:cubicBezTo>
                    <a:pt x="214" y="274"/>
                    <a:pt x="15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2117026" y="3906808"/>
              <a:ext cx="3629" cy="19095"/>
            </a:xfrm>
            <a:custGeom>
              <a:avLst/>
              <a:gdLst/>
              <a:ahLst/>
              <a:cxnLst/>
              <a:rect l="l" t="t" r="r" b="b"/>
              <a:pathLst>
                <a:path w="214" h="1126" extrusionOk="0">
                  <a:moveTo>
                    <a:pt x="92" y="0"/>
                  </a:moveTo>
                  <a:cubicBezTo>
                    <a:pt x="31" y="0"/>
                    <a:pt x="1" y="274"/>
                    <a:pt x="1" y="578"/>
                  </a:cubicBezTo>
                  <a:cubicBezTo>
                    <a:pt x="31" y="882"/>
                    <a:pt x="92" y="1125"/>
                    <a:pt x="122" y="1125"/>
                  </a:cubicBezTo>
                  <a:cubicBezTo>
                    <a:pt x="183" y="1125"/>
                    <a:pt x="214" y="882"/>
                    <a:pt x="214" y="578"/>
                  </a:cubicBezTo>
                  <a:cubicBezTo>
                    <a:pt x="183" y="244"/>
                    <a:pt x="153"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2115483" y="3868671"/>
              <a:ext cx="4138" cy="19078"/>
            </a:xfrm>
            <a:custGeom>
              <a:avLst/>
              <a:gdLst/>
              <a:ahLst/>
              <a:cxnLst/>
              <a:rect l="l" t="t" r="r" b="b"/>
              <a:pathLst>
                <a:path w="244" h="1125" extrusionOk="0">
                  <a:moveTo>
                    <a:pt x="92" y="0"/>
                  </a:moveTo>
                  <a:cubicBezTo>
                    <a:pt x="31" y="0"/>
                    <a:pt x="1" y="274"/>
                    <a:pt x="31" y="578"/>
                  </a:cubicBezTo>
                  <a:cubicBezTo>
                    <a:pt x="31" y="882"/>
                    <a:pt x="92" y="1125"/>
                    <a:pt x="122" y="1125"/>
                  </a:cubicBezTo>
                  <a:cubicBezTo>
                    <a:pt x="183" y="1125"/>
                    <a:pt x="244" y="882"/>
                    <a:pt x="213" y="578"/>
                  </a:cubicBezTo>
                  <a:cubicBezTo>
                    <a:pt x="213" y="243"/>
                    <a:pt x="153"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2113940" y="3830009"/>
              <a:ext cx="4138" cy="19604"/>
            </a:xfrm>
            <a:custGeom>
              <a:avLst/>
              <a:gdLst/>
              <a:ahLst/>
              <a:cxnLst/>
              <a:rect l="l" t="t" r="r" b="b"/>
              <a:pathLst>
                <a:path w="244" h="1156" extrusionOk="0">
                  <a:moveTo>
                    <a:pt x="92" y="1"/>
                  </a:moveTo>
                  <a:cubicBezTo>
                    <a:pt x="61" y="1"/>
                    <a:pt x="0" y="274"/>
                    <a:pt x="31" y="578"/>
                  </a:cubicBezTo>
                  <a:cubicBezTo>
                    <a:pt x="31" y="882"/>
                    <a:pt x="92" y="1156"/>
                    <a:pt x="152" y="1156"/>
                  </a:cubicBezTo>
                  <a:cubicBezTo>
                    <a:pt x="183" y="1156"/>
                    <a:pt x="244" y="882"/>
                    <a:pt x="213" y="578"/>
                  </a:cubicBezTo>
                  <a:cubicBezTo>
                    <a:pt x="213" y="244"/>
                    <a:pt x="152"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2112905" y="3791872"/>
              <a:ext cx="3629" cy="19078"/>
            </a:xfrm>
            <a:custGeom>
              <a:avLst/>
              <a:gdLst/>
              <a:ahLst/>
              <a:cxnLst/>
              <a:rect l="l" t="t" r="r" b="b"/>
              <a:pathLst>
                <a:path w="214" h="1125" extrusionOk="0">
                  <a:moveTo>
                    <a:pt x="92" y="0"/>
                  </a:moveTo>
                  <a:cubicBezTo>
                    <a:pt x="31" y="0"/>
                    <a:pt x="1" y="243"/>
                    <a:pt x="1" y="547"/>
                  </a:cubicBezTo>
                  <a:cubicBezTo>
                    <a:pt x="31" y="882"/>
                    <a:pt x="61" y="1125"/>
                    <a:pt x="122" y="1125"/>
                  </a:cubicBezTo>
                  <a:cubicBezTo>
                    <a:pt x="183" y="1125"/>
                    <a:pt x="213" y="882"/>
                    <a:pt x="213" y="547"/>
                  </a:cubicBezTo>
                  <a:cubicBezTo>
                    <a:pt x="213" y="243"/>
                    <a:pt x="153"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2111871" y="3753210"/>
              <a:ext cx="3629" cy="19604"/>
            </a:xfrm>
            <a:custGeom>
              <a:avLst/>
              <a:gdLst/>
              <a:ahLst/>
              <a:cxnLst/>
              <a:rect l="l" t="t" r="r" b="b"/>
              <a:pathLst>
                <a:path w="214" h="1156" extrusionOk="0">
                  <a:moveTo>
                    <a:pt x="92" y="1"/>
                  </a:moveTo>
                  <a:cubicBezTo>
                    <a:pt x="31" y="1"/>
                    <a:pt x="1" y="274"/>
                    <a:pt x="1" y="578"/>
                  </a:cubicBezTo>
                  <a:cubicBezTo>
                    <a:pt x="31" y="882"/>
                    <a:pt x="62" y="1156"/>
                    <a:pt x="122" y="1156"/>
                  </a:cubicBezTo>
                  <a:cubicBezTo>
                    <a:pt x="183" y="1156"/>
                    <a:pt x="214" y="882"/>
                    <a:pt x="214" y="578"/>
                  </a:cubicBezTo>
                  <a:cubicBezTo>
                    <a:pt x="214" y="274"/>
                    <a:pt x="15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2110854" y="3715073"/>
              <a:ext cx="3612" cy="19078"/>
            </a:xfrm>
            <a:custGeom>
              <a:avLst/>
              <a:gdLst/>
              <a:ahLst/>
              <a:cxnLst/>
              <a:rect l="l" t="t" r="r" b="b"/>
              <a:pathLst>
                <a:path w="213" h="1125" extrusionOk="0">
                  <a:moveTo>
                    <a:pt x="122" y="0"/>
                  </a:moveTo>
                  <a:cubicBezTo>
                    <a:pt x="61" y="0"/>
                    <a:pt x="0" y="243"/>
                    <a:pt x="30" y="578"/>
                  </a:cubicBezTo>
                  <a:cubicBezTo>
                    <a:pt x="30" y="882"/>
                    <a:pt x="61" y="1125"/>
                    <a:pt x="122" y="1125"/>
                  </a:cubicBezTo>
                  <a:cubicBezTo>
                    <a:pt x="182" y="1125"/>
                    <a:pt x="213" y="882"/>
                    <a:pt x="213" y="547"/>
                  </a:cubicBezTo>
                  <a:cubicBezTo>
                    <a:pt x="213" y="243"/>
                    <a:pt x="152"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2110328" y="3676411"/>
              <a:ext cx="3629" cy="19604"/>
            </a:xfrm>
            <a:custGeom>
              <a:avLst/>
              <a:gdLst/>
              <a:ahLst/>
              <a:cxnLst/>
              <a:rect l="l" t="t" r="r" b="b"/>
              <a:pathLst>
                <a:path w="214" h="1156" extrusionOk="0">
                  <a:moveTo>
                    <a:pt x="92" y="1"/>
                  </a:moveTo>
                  <a:cubicBezTo>
                    <a:pt x="31" y="1"/>
                    <a:pt x="1" y="274"/>
                    <a:pt x="1" y="578"/>
                  </a:cubicBezTo>
                  <a:cubicBezTo>
                    <a:pt x="1" y="882"/>
                    <a:pt x="61" y="1156"/>
                    <a:pt x="122" y="1156"/>
                  </a:cubicBezTo>
                  <a:cubicBezTo>
                    <a:pt x="183" y="1156"/>
                    <a:pt x="213" y="882"/>
                    <a:pt x="213" y="578"/>
                  </a:cubicBezTo>
                  <a:cubicBezTo>
                    <a:pt x="213" y="274"/>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2109819" y="3638274"/>
              <a:ext cx="3629" cy="19095"/>
            </a:xfrm>
            <a:custGeom>
              <a:avLst/>
              <a:gdLst/>
              <a:ahLst/>
              <a:cxnLst/>
              <a:rect l="l" t="t" r="r" b="b"/>
              <a:pathLst>
                <a:path w="214" h="1126" extrusionOk="0">
                  <a:moveTo>
                    <a:pt x="91" y="0"/>
                  </a:moveTo>
                  <a:cubicBezTo>
                    <a:pt x="61" y="0"/>
                    <a:pt x="0" y="244"/>
                    <a:pt x="0" y="578"/>
                  </a:cubicBezTo>
                  <a:cubicBezTo>
                    <a:pt x="0" y="882"/>
                    <a:pt x="61" y="1125"/>
                    <a:pt x="122" y="1125"/>
                  </a:cubicBezTo>
                  <a:cubicBezTo>
                    <a:pt x="152" y="1125"/>
                    <a:pt x="213" y="882"/>
                    <a:pt x="213" y="578"/>
                  </a:cubicBezTo>
                  <a:cubicBezTo>
                    <a:pt x="213" y="244"/>
                    <a:pt x="152"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2109819" y="3600137"/>
              <a:ext cx="3103" cy="19078"/>
            </a:xfrm>
            <a:custGeom>
              <a:avLst/>
              <a:gdLst/>
              <a:ahLst/>
              <a:cxnLst/>
              <a:rect l="l" t="t" r="r" b="b"/>
              <a:pathLst>
                <a:path w="183" h="1125" extrusionOk="0">
                  <a:moveTo>
                    <a:pt x="91" y="0"/>
                  </a:moveTo>
                  <a:cubicBezTo>
                    <a:pt x="61" y="0"/>
                    <a:pt x="0" y="243"/>
                    <a:pt x="0" y="547"/>
                  </a:cubicBezTo>
                  <a:cubicBezTo>
                    <a:pt x="0" y="851"/>
                    <a:pt x="31" y="1125"/>
                    <a:pt x="91" y="1125"/>
                  </a:cubicBezTo>
                  <a:cubicBezTo>
                    <a:pt x="152" y="1125"/>
                    <a:pt x="183" y="851"/>
                    <a:pt x="183" y="547"/>
                  </a:cubicBezTo>
                  <a:cubicBezTo>
                    <a:pt x="183" y="243"/>
                    <a:pt x="152"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2109294" y="3561475"/>
              <a:ext cx="3629" cy="19095"/>
            </a:xfrm>
            <a:custGeom>
              <a:avLst/>
              <a:gdLst/>
              <a:ahLst/>
              <a:cxnLst/>
              <a:rect l="l" t="t" r="r" b="b"/>
              <a:pathLst>
                <a:path w="214" h="1126" extrusionOk="0">
                  <a:moveTo>
                    <a:pt x="122" y="0"/>
                  </a:moveTo>
                  <a:cubicBezTo>
                    <a:pt x="62" y="0"/>
                    <a:pt x="1" y="244"/>
                    <a:pt x="1" y="578"/>
                  </a:cubicBezTo>
                  <a:cubicBezTo>
                    <a:pt x="1" y="882"/>
                    <a:pt x="62" y="1125"/>
                    <a:pt x="122" y="1125"/>
                  </a:cubicBezTo>
                  <a:cubicBezTo>
                    <a:pt x="153" y="1125"/>
                    <a:pt x="214" y="882"/>
                    <a:pt x="214" y="578"/>
                  </a:cubicBezTo>
                  <a:cubicBezTo>
                    <a:pt x="214" y="244"/>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2109294" y="3523338"/>
              <a:ext cx="3629" cy="19078"/>
            </a:xfrm>
            <a:custGeom>
              <a:avLst/>
              <a:gdLst/>
              <a:ahLst/>
              <a:cxnLst/>
              <a:rect l="l" t="t" r="r" b="b"/>
              <a:pathLst>
                <a:path w="214" h="1125" extrusionOk="0">
                  <a:moveTo>
                    <a:pt x="122" y="0"/>
                  </a:moveTo>
                  <a:cubicBezTo>
                    <a:pt x="92" y="0"/>
                    <a:pt x="31" y="243"/>
                    <a:pt x="31" y="547"/>
                  </a:cubicBezTo>
                  <a:cubicBezTo>
                    <a:pt x="1" y="882"/>
                    <a:pt x="62" y="1125"/>
                    <a:pt x="122" y="1125"/>
                  </a:cubicBezTo>
                  <a:cubicBezTo>
                    <a:pt x="183" y="1125"/>
                    <a:pt x="214" y="882"/>
                    <a:pt x="214" y="547"/>
                  </a:cubicBezTo>
                  <a:cubicBezTo>
                    <a:pt x="214" y="243"/>
                    <a:pt x="18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2109819" y="3484676"/>
              <a:ext cx="3629" cy="19095"/>
            </a:xfrm>
            <a:custGeom>
              <a:avLst/>
              <a:gdLst/>
              <a:ahLst/>
              <a:cxnLst/>
              <a:rect l="l" t="t" r="r" b="b"/>
              <a:pathLst>
                <a:path w="214" h="1126" extrusionOk="0">
                  <a:moveTo>
                    <a:pt x="91" y="1"/>
                  </a:moveTo>
                  <a:cubicBezTo>
                    <a:pt x="61" y="1"/>
                    <a:pt x="0" y="274"/>
                    <a:pt x="0" y="578"/>
                  </a:cubicBezTo>
                  <a:cubicBezTo>
                    <a:pt x="0" y="882"/>
                    <a:pt x="31" y="1125"/>
                    <a:pt x="91" y="1125"/>
                  </a:cubicBezTo>
                  <a:cubicBezTo>
                    <a:pt x="152" y="1125"/>
                    <a:pt x="183" y="882"/>
                    <a:pt x="213" y="578"/>
                  </a:cubicBezTo>
                  <a:cubicBezTo>
                    <a:pt x="213" y="274"/>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2110328" y="3446539"/>
              <a:ext cx="3629" cy="19078"/>
            </a:xfrm>
            <a:custGeom>
              <a:avLst/>
              <a:gdLst/>
              <a:ahLst/>
              <a:cxnLst/>
              <a:rect l="l" t="t" r="r" b="b"/>
              <a:pathLst>
                <a:path w="214" h="1125" extrusionOk="0">
                  <a:moveTo>
                    <a:pt x="92" y="0"/>
                  </a:moveTo>
                  <a:cubicBezTo>
                    <a:pt x="61" y="0"/>
                    <a:pt x="1" y="243"/>
                    <a:pt x="1" y="547"/>
                  </a:cubicBezTo>
                  <a:cubicBezTo>
                    <a:pt x="1" y="882"/>
                    <a:pt x="31" y="1125"/>
                    <a:pt x="92" y="1125"/>
                  </a:cubicBezTo>
                  <a:cubicBezTo>
                    <a:pt x="153" y="1125"/>
                    <a:pt x="183" y="882"/>
                    <a:pt x="183" y="547"/>
                  </a:cubicBezTo>
                  <a:cubicBezTo>
                    <a:pt x="213" y="243"/>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2110854" y="3407876"/>
              <a:ext cx="3612" cy="19604"/>
            </a:xfrm>
            <a:custGeom>
              <a:avLst/>
              <a:gdLst/>
              <a:ahLst/>
              <a:cxnLst/>
              <a:rect l="l" t="t" r="r" b="b"/>
              <a:pathLst>
                <a:path w="213" h="1156" extrusionOk="0">
                  <a:moveTo>
                    <a:pt x="122" y="1"/>
                  </a:moveTo>
                  <a:cubicBezTo>
                    <a:pt x="61" y="1"/>
                    <a:pt x="0" y="244"/>
                    <a:pt x="0" y="578"/>
                  </a:cubicBezTo>
                  <a:cubicBezTo>
                    <a:pt x="0" y="882"/>
                    <a:pt x="30" y="1156"/>
                    <a:pt x="91" y="1156"/>
                  </a:cubicBezTo>
                  <a:cubicBezTo>
                    <a:pt x="152" y="1156"/>
                    <a:pt x="213" y="882"/>
                    <a:pt x="213" y="578"/>
                  </a:cubicBezTo>
                  <a:cubicBezTo>
                    <a:pt x="213" y="274"/>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2111362" y="3369740"/>
              <a:ext cx="3629" cy="19078"/>
            </a:xfrm>
            <a:custGeom>
              <a:avLst/>
              <a:gdLst/>
              <a:ahLst/>
              <a:cxnLst/>
              <a:rect l="l" t="t" r="r" b="b"/>
              <a:pathLst>
                <a:path w="214" h="1125" extrusionOk="0">
                  <a:moveTo>
                    <a:pt x="122" y="0"/>
                  </a:moveTo>
                  <a:cubicBezTo>
                    <a:pt x="92" y="0"/>
                    <a:pt x="31" y="243"/>
                    <a:pt x="31" y="547"/>
                  </a:cubicBezTo>
                  <a:cubicBezTo>
                    <a:pt x="0" y="882"/>
                    <a:pt x="61" y="1125"/>
                    <a:pt x="122" y="1125"/>
                  </a:cubicBezTo>
                  <a:cubicBezTo>
                    <a:pt x="152" y="1125"/>
                    <a:pt x="213" y="882"/>
                    <a:pt x="213" y="578"/>
                  </a:cubicBezTo>
                  <a:cubicBezTo>
                    <a:pt x="213" y="243"/>
                    <a:pt x="18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2112905" y="3331077"/>
              <a:ext cx="3629" cy="19604"/>
            </a:xfrm>
            <a:custGeom>
              <a:avLst/>
              <a:gdLst/>
              <a:ahLst/>
              <a:cxnLst/>
              <a:rect l="l" t="t" r="r" b="b"/>
              <a:pathLst>
                <a:path w="214" h="1156" extrusionOk="0">
                  <a:moveTo>
                    <a:pt x="122" y="1"/>
                  </a:moveTo>
                  <a:cubicBezTo>
                    <a:pt x="61" y="1"/>
                    <a:pt x="1" y="274"/>
                    <a:pt x="1" y="578"/>
                  </a:cubicBezTo>
                  <a:cubicBezTo>
                    <a:pt x="1" y="882"/>
                    <a:pt x="31" y="1125"/>
                    <a:pt x="92" y="1156"/>
                  </a:cubicBezTo>
                  <a:cubicBezTo>
                    <a:pt x="122" y="1156"/>
                    <a:pt x="183" y="882"/>
                    <a:pt x="213" y="578"/>
                  </a:cubicBezTo>
                  <a:cubicBezTo>
                    <a:pt x="213" y="274"/>
                    <a:pt x="18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2114449" y="3292941"/>
              <a:ext cx="4138" cy="19078"/>
            </a:xfrm>
            <a:custGeom>
              <a:avLst/>
              <a:gdLst/>
              <a:ahLst/>
              <a:cxnLst/>
              <a:rect l="l" t="t" r="r" b="b"/>
              <a:pathLst>
                <a:path w="244" h="1125" extrusionOk="0">
                  <a:moveTo>
                    <a:pt x="153" y="0"/>
                  </a:moveTo>
                  <a:cubicBezTo>
                    <a:pt x="122" y="0"/>
                    <a:pt x="31" y="244"/>
                    <a:pt x="31" y="547"/>
                  </a:cubicBezTo>
                  <a:cubicBezTo>
                    <a:pt x="1" y="882"/>
                    <a:pt x="31" y="1125"/>
                    <a:pt x="92" y="1125"/>
                  </a:cubicBezTo>
                  <a:cubicBezTo>
                    <a:pt x="122" y="1125"/>
                    <a:pt x="183" y="882"/>
                    <a:pt x="214" y="578"/>
                  </a:cubicBezTo>
                  <a:cubicBezTo>
                    <a:pt x="244" y="274"/>
                    <a:pt x="214"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2117552" y="3254804"/>
              <a:ext cx="4647" cy="19078"/>
            </a:xfrm>
            <a:custGeom>
              <a:avLst/>
              <a:gdLst/>
              <a:ahLst/>
              <a:cxnLst/>
              <a:rect l="l" t="t" r="r" b="b"/>
              <a:pathLst>
                <a:path w="274" h="1125" extrusionOk="0">
                  <a:moveTo>
                    <a:pt x="183" y="0"/>
                  </a:moveTo>
                  <a:cubicBezTo>
                    <a:pt x="122" y="0"/>
                    <a:pt x="61" y="243"/>
                    <a:pt x="31" y="547"/>
                  </a:cubicBezTo>
                  <a:cubicBezTo>
                    <a:pt x="0" y="851"/>
                    <a:pt x="31" y="1094"/>
                    <a:pt x="61" y="1125"/>
                  </a:cubicBezTo>
                  <a:cubicBezTo>
                    <a:pt x="122" y="1125"/>
                    <a:pt x="213" y="882"/>
                    <a:pt x="243" y="578"/>
                  </a:cubicBezTo>
                  <a:cubicBezTo>
                    <a:pt x="274" y="243"/>
                    <a:pt x="243"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2121672" y="3225926"/>
              <a:ext cx="4138" cy="9819"/>
            </a:xfrm>
            <a:custGeom>
              <a:avLst/>
              <a:gdLst/>
              <a:ahLst/>
              <a:cxnLst/>
              <a:rect l="l" t="t" r="r" b="b"/>
              <a:pathLst>
                <a:path w="244" h="579" extrusionOk="0">
                  <a:moveTo>
                    <a:pt x="152" y="1"/>
                  </a:moveTo>
                  <a:cubicBezTo>
                    <a:pt x="122" y="1"/>
                    <a:pt x="31" y="123"/>
                    <a:pt x="31" y="274"/>
                  </a:cubicBezTo>
                  <a:cubicBezTo>
                    <a:pt x="0" y="426"/>
                    <a:pt x="31" y="578"/>
                    <a:pt x="92" y="578"/>
                  </a:cubicBezTo>
                  <a:cubicBezTo>
                    <a:pt x="122" y="578"/>
                    <a:pt x="183" y="457"/>
                    <a:pt x="213" y="305"/>
                  </a:cubicBezTo>
                  <a:cubicBezTo>
                    <a:pt x="244" y="153"/>
                    <a:pt x="21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1979418" y="4159369"/>
              <a:ext cx="183001" cy="30424"/>
            </a:xfrm>
            <a:custGeom>
              <a:avLst/>
              <a:gdLst/>
              <a:ahLst/>
              <a:cxnLst/>
              <a:rect l="l" t="t" r="r" b="b"/>
              <a:pathLst>
                <a:path w="10791" h="1794" extrusionOk="0">
                  <a:moveTo>
                    <a:pt x="10699" y="0"/>
                  </a:moveTo>
                  <a:lnTo>
                    <a:pt x="0" y="61"/>
                  </a:lnTo>
                  <a:lnTo>
                    <a:pt x="0" y="1611"/>
                  </a:lnTo>
                  <a:lnTo>
                    <a:pt x="10791" y="1794"/>
                  </a:lnTo>
                  <a:lnTo>
                    <a:pt x="10791" y="1794"/>
                  </a:lnTo>
                  <a:lnTo>
                    <a:pt x="10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2098475" y="3045026"/>
              <a:ext cx="31458" cy="168569"/>
            </a:xfrm>
            <a:custGeom>
              <a:avLst/>
              <a:gdLst/>
              <a:ahLst/>
              <a:cxnLst/>
              <a:rect l="l" t="t" r="r" b="b"/>
              <a:pathLst>
                <a:path w="1855" h="9940" extrusionOk="0">
                  <a:moveTo>
                    <a:pt x="61" y="0"/>
                  </a:moveTo>
                  <a:cubicBezTo>
                    <a:pt x="31" y="122"/>
                    <a:pt x="1" y="243"/>
                    <a:pt x="31" y="395"/>
                  </a:cubicBezTo>
                  <a:cubicBezTo>
                    <a:pt x="31" y="669"/>
                    <a:pt x="31" y="1064"/>
                    <a:pt x="61" y="1550"/>
                  </a:cubicBezTo>
                  <a:cubicBezTo>
                    <a:pt x="92" y="2493"/>
                    <a:pt x="183" y="3830"/>
                    <a:pt x="274" y="5289"/>
                  </a:cubicBezTo>
                  <a:cubicBezTo>
                    <a:pt x="305" y="6018"/>
                    <a:pt x="365" y="6717"/>
                    <a:pt x="396" y="7356"/>
                  </a:cubicBezTo>
                  <a:cubicBezTo>
                    <a:pt x="396" y="7933"/>
                    <a:pt x="487" y="8511"/>
                    <a:pt x="639" y="9058"/>
                  </a:cubicBezTo>
                  <a:cubicBezTo>
                    <a:pt x="791" y="9423"/>
                    <a:pt x="1064" y="9727"/>
                    <a:pt x="1429" y="9879"/>
                  </a:cubicBezTo>
                  <a:cubicBezTo>
                    <a:pt x="1520" y="9939"/>
                    <a:pt x="1642" y="9939"/>
                    <a:pt x="1733" y="9939"/>
                  </a:cubicBezTo>
                  <a:lnTo>
                    <a:pt x="1855" y="9939"/>
                  </a:lnTo>
                  <a:cubicBezTo>
                    <a:pt x="1733" y="9909"/>
                    <a:pt x="1612" y="9879"/>
                    <a:pt x="1490" y="9818"/>
                  </a:cubicBezTo>
                  <a:cubicBezTo>
                    <a:pt x="1156" y="9635"/>
                    <a:pt x="912" y="9362"/>
                    <a:pt x="791" y="8997"/>
                  </a:cubicBezTo>
                  <a:cubicBezTo>
                    <a:pt x="669" y="8480"/>
                    <a:pt x="578" y="7903"/>
                    <a:pt x="608" y="7356"/>
                  </a:cubicBezTo>
                  <a:cubicBezTo>
                    <a:pt x="548" y="6717"/>
                    <a:pt x="517" y="6018"/>
                    <a:pt x="487" y="5289"/>
                  </a:cubicBezTo>
                  <a:cubicBezTo>
                    <a:pt x="396" y="3830"/>
                    <a:pt x="305" y="2493"/>
                    <a:pt x="213" y="1550"/>
                  </a:cubicBezTo>
                  <a:cubicBezTo>
                    <a:pt x="183" y="1064"/>
                    <a:pt x="153" y="669"/>
                    <a:pt x="122" y="395"/>
                  </a:cubicBezTo>
                  <a:cubicBezTo>
                    <a:pt x="122" y="274"/>
                    <a:pt x="92" y="122"/>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2112397" y="3058406"/>
              <a:ext cx="17535" cy="14177"/>
            </a:xfrm>
            <a:custGeom>
              <a:avLst/>
              <a:gdLst/>
              <a:ahLst/>
              <a:cxnLst/>
              <a:rect l="l" t="t" r="r" b="b"/>
              <a:pathLst>
                <a:path w="1034" h="836" extrusionOk="0">
                  <a:moveTo>
                    <a:pt x="469" y="1"/>
                  </a:moveTo>
                  <a:cubicBezTo>
                    <a:pt x="382" y="1"/>
                    <a:pt x="335" y="43"/>
                    <a:pt x="335" y="62"/>
                  </a:cubicBezTo>
                  <a:cubicBezTo>
                    <a:pt x="335" y="93"/>
                    <a:pt x="456" y="93"/>
                    <a:pt x="578" y="184"/>
                  </a:cubicBezTo>
                  <a:cubicBezTo>
                    <a:pt x="639" y="245"/>
                    <a:pt x="699" y="336"/>
                    <a:pt x="699" y="397"/>
                  </a:cubicBezTo>
                  <a:cubicBezTo>
                    <a:pt x="678" y="544"/>
                    <a:pt x="555" y="633"/>
                    <a:pt x="430" y="633"/>
                  </a:cubicBezTo>
                  <a:cubicBezTo>
                    <a:pt x="375" y="633"/>
                    <a:pt x="320" y="616"/>
                    <a:pt x="274" y="579"/>
                  </a:cubicBezTo>
                  <a:cubicBezTo>
                    <a:pt x="213" y="518"/>
                    <a:pt x="183" y="427"/>
                    <a:pt x="183" y="366"/>
                  </a:cubicBezTo>
                  <a:cubicBezTo>
                    <a:pt x="183" y="184"/>
                    <a:pt x="274" y="123"/>
                    <a:pt x="274" y="93"/>
                  </a:cubicBezTo>
                  <a:cubicBezTo>
                    <a:pt x="274" y="86"/>
                    <a:pt x="267" y="83"/>
                    <a:pt x="254" y="83"/>
                  </a:cubicBezTo>
                  <a:cubicBezTo>
                    <a:pt x="206" y="83"/>
                    <a:pt x="79" y="141"/>
                    <a:pt x="31" y="336"/>
                  </a:cubicBezTo>
                  <a:cubicBezTo>
                    <a:pt x="0" y="457"/>
                    <a:pt x="31" y="609"/>
                    <a:pt x="122" y="700"/>
                  </a:cubicBezTo>
                  <a:cubicBezTo>
                    <a:pt x="203" y="782"/>
                    <a:pt x="311" y="836"/>
                    <a:pt x="428" y="836"/>
                  </a:cubicBezTo>
                  <a:cubicBezTo>
                    <a:pt x="487" y="836"/>
                    <a:pt x="547" y="822"/>
                    <a:pt x="608" y="792"/>
                  </a:cubicBezTo>
                  <a:cubicBezTo>
                    <a:pt x="973" y="731"/>
                    <a:pt x="1034" y="214"/>
                    <a:pt x="669" y="62"/>
                  </a:cubicBezTo>
                  <a:cubicBezTo>
                    <a:pt x="589" y="16"/>
                    <a:pt x="521" y="1"/>
                    <a:pt x="4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2195369" y="3049656"/>
              <a:ext cx="84556" cy="44313"/>
            </a:xfrm>
            <a:custGeom>
              <a:avLst/>
              <a:gdLst/>
              <a:ahLst/>
              <a:cxnLst/>
              <a:rect l="l" t="t" r="r" b="b"/>
              <a:pathLst>
                <a:path w="4986" h="2613" extrusionOk="0">
                  <a:moveTo>
                    <a:pt x="1" y="1"/>
                  </a:moveTo>
                  <a:cubicBezTo>
                    <a:pt x="31" y="305"/>
                    <a:pt x="153" y="609"/>
                    <a:pt x="335" y="852"/>
                  </a:cubicBezTo>
                  <a:cubicBezTo>
                    <a:pt x="700" y="1490"/>
                    <a:pt x="1278" y="2007"/>
                    <a:pt x="1946" y="2311"/>
                  </a:cubicBezTo>
                  <a:cubicBezTo>
                    <a:pt x="2424" y="2518"/>
                    <a:pt x="2930" y="2613"/>
                    <a:pt x="3436" y="2613"/>
                  </a:cubicBezTo>
                  <a:cubicBezTo>
                    <a:pt x="3670" y="2613"/>
                    <a:pt x="3904" y="2592"/>
                    <a:pt x="4135" y="2554"/>
                  </a:cubicBezTo>
                  <a:cubicBezTo>
                    <a:pt x="4439" y="2493"/>
                    <a:pt x="4712" y="2402"/>
                    <a:pt x="4986" y="2220"/>
                  </a:cubicBezTo>
                  <a:cubicBezTo>
                    <a:pt x="4983" y="2217"/>
                    <a:pt x="4978" y="2216"/>
                    <a:pt x="4971" y="2216"/>
                  </a:cubicBezTo>
                  <a:cubicBezTo>
                    <a:pt x="4899" y="2216"/>
                    <a:pt x="4603" y="2347"/>
                    <a:pt x="4104" y="2402"/>
                  </a:cubicBezTo>
                  <a:cubicBezTo>
                    <a:pt x="3922" y="2429"/>
                    <a:pt x="3740" y="2442"/>
                    <a:pt x="3559" y="2442"/>
                  </a:cubicBezTo>
                  <a:cubicBezTo>
                    <a:pt x="2322" y="2442"/>
                    <a:pt x="1146" y="1821"/>
                    <a:pt x="457" y="761"/>
                  </a:cubicBezTo>
                  <a:cubicBezTo>
                    <a:pt x="153" y="335"/>
                    <a:pt x="3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1936109" y="3045026"/>
              <a:ext cx="57235" cy="50316"/>
            </a:xfrm>
            <a:custGeom>
              <a:avLst/>
              <a:gdLst/>
              <a:ahLst/>
              <a:cxnLst/>
              <a:rect l="l" t="t" r="r" b="b"/>
              <a:pathLst>
                <a:path w="3375" h="2967" extrusionOk="0">
                  <a:moveTo>
                    <a:pt x="3314" y="0"/>
                  </a:moveTo>
                  <a:lnTo>
                    <a:pt x="3314" y="0"/>
                  </a:lnTo>
                  <a:cubicBezTo>
                    <a:pt x="3284" y="0"/>
                    <a:pt x="3284" y="274"/>
                    <a:pt x="3132" y="699"/>
                  </a:cubicBezTo>
                  <a:cubicBezTo>
                    <a:pt x="2980" y="1216"/>
                    <a:pt x="2645" y="1702"/>
                    <a:pt x="2220" y="2097"/>
                  </a:cubicBezTo>
                  <a:cubicBezTo>
                    <a:pt x="1794" y="2462"/>
                    <a:pt x="1278" y="2705"/>
                    <a:pt x="700" y="2827"/>
                  </a:cubicBezTo>
                  <a:cubicBezTo>
                    <a:pt x="274" y="2888"/>
                    <a:pt x="1" y="2857"/>
                    <a:pt x="1" y="2888"/>
                  </a:cubicBezTo>
                  <a:cubicBezTo>
                    <a:pt x="155" y="2945"/>
                    <a:pt x="309" y="2967"/>
                    <a:pt x="463" y="2967"/>
                  </a:cubicBezTo>
                  <a:cubicBezTo>
                    <a:pt x="552" y="2967"/>
                    <a:pt x="641" y="2960"/>
                    <a:pt x="730" y="2948"/>
                  </a:cubicBezTo>
                  <a:cubicBezTo>
                    <a:pt x="1977" y="2827"/>
                    <a:pt x="3010" y="1945"/>
                    <a:pt x="3284" y="730"/>
                  </a:cubicBezTo>
                  <a:cubicBezTo>
                    <a:pt x="3344" y="486"/>
                    <a:pt x="3375" y="243"/>
                    <a:pt x="3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1807776" y="2499191"/>
              <a:ext cx="633523" cy="572184"/>
            </a:xfrm>
            <a:custGeom>
              <a:avLst/>
              <a:gdLst/>
              <a:ahLst/>
              <a:cxnLst/>
              <a:rect l="l" t="t" r="r" b="b"/>
              <a:pathLst>
                <a:path w="37357" h="33740" extrusionOk="0">
                  <a:moveTo>
                    <a:pt x="14590" y="0"/>
                  </a:moveTo>
                  <a:cubicBezTo>
                    <a:pt x="12523" y="213"/>
                    <a:pt x="10487" y="578"/>
                    <a:pt x="8511" y="1155"/>
                  </a:cubicBezTo>
                  <a:lnTo>
                    <a:pt x="0" y="3465"/>
                  </a:lnTo>
                  <a:lnTo>
                    <a:pt x="2797" y="13891"/>
                  </a:lnTo>
                  <a:lnTo>
                    <a:pt x="7934" y="12158"/>
                  </a:lnTo>
                  <a:lnTo>
                    <a:pt x="7934" y="12158"/>
                  </a:lnTo>
                  <a:cubicBezTo>
                    <a:pt x="7934" y="12159"/>
                    <a:pt x="5107" y="31551"/>
                    <a:pt x="5168" y="33739"/>
                  </a:cubicBezTo>
                  <a:lnTo>
                    <a:pt x="27721" y="32250"/>
                  </a:lnTo>
                  <a:lnTo>
                    <a:pt x="26840" y="21520"/>
                  </a:lnTo>
                  <a:lnTo>
                    <a:pt x="26566" y="12189"/>
                  </a:lnTo>
                  <a:lnTo>
                    <a:pt x="33010" y="13374"/>
                  </a:lnTo>
                  <a:lnTo>
                    <a:pt x="37357" y="4711"/>
                  </a:lnTo>
                  <a:lnTo>
                    <a:pt x="24074" y="547"/>
                  </a:lnTo>
                  <a:cubicBezTo>
                    <a:pt x="23192" y="243"/>
                    <a:pt x="22250" y="61"/>
                    <a:pt x="21308" y="0"/>
                  </a:cubicBezTo>
                  <a:cubicBezTo>
                    <a:pt x="20214" y="350"/>
                    <a:pt x="19081" y="524"/>
                    <a:pt x="17949" y="524"/>
                  </a:cubicBezTo>
                  <a:cubicBezTo>
                    <a:pt x="16817" y="524"/>
                    <a:pt x="15685" y="350"/>
                    <a:pt x="14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2043330" y="2498632"/>
              <a:ext cx="140740" cy="22216"/>
            </a:xfrm>
            <a:custGeom>
              <a:avLst/>
              <a:gdLst/>
              <a:ahLst/>
              <a:cxnLst/>
              <a:rect l="l" t="t" r="r" b="b"/>
              <a:pathLst>
                <a:path w="8299" h="1310" extrusionOk="0">
                  <a:moveTo>
                    <a:pt x="8291" y="0"/>
                  </a:moveTo>
                  <a:cubicBezTo>
                    <a:pt x="8226" y="0"/>
                    <a:pt x="7835" y="260"/>
                    <a:pt x="7143" y="519"/>
                  </a:cubicBezTo>
                  <a:cubicBezTo>
                    <a:pt x="6718" y="671"/>
                    <a:pt x="6262" y="793"/>
                    <a:pt x="5836" y="915"/>
                  </a:cubicBezTo>
                  <a:cubicBezTo>
                    <a:pt x="5289" y="1006"/>
                    <a:pt x="4742" y="1067"/>
                    <a:pt x="4164" y="1097"/>
                  </a:cubicBezTo>
                  <a:cubicBezTo>
                    <a:pt x="3617" y="1097"/>
                    <a:pt x="3070" y="1067"/>
                    <a:pt x="2523" y="1006"/>
                  </a:cubicBezTo>
                  <a:cubicBezTo>
                    <a:pt x="2067" y="915"/>
                    <a:pt x="1611" y="823"/>
                    <a:pt x="1186" y="671"/>
                  </a:cubicBezTo>
                  <a:cubicBezTo>
                    <a:pt x="498" y="471"/>
                    <a:pt x="53" y="243"/>
                    <a:pt x="5" y="243"/>
                  </a:cubicBezTo>
                  <a:cubicBezTo>
                    <a:pt x="2" y="243"/>
                    <a:pt x="0" y="244"/>
                    <a:pt x="0" y="246"/>
                  </a:cubicBezTo>
                  <a:cubicBezTo>
                    <a:pt x="91" y="337"/>
                    <a:pt x="183" y="398"/>
                    <a:pt x="274" y="428"/>
                  </a:cubicBezTo>
                  <a:cubicBezTo>
                    <a:pt x="547" y="580"/>
                    <a:pt x="851" y="702"/>
                    <a:pt x="1125" y="823"/>
                  </a:cubicBezTo>
                  <a:cubicBezTo>
                    <a:pt x="1581" y="975"/>
                    <a:pt x="2037" y="1097"/>
                    <a:pt x="2493" y="1188"/>
                  </a:cubicBezTo>
                  <a:cubicBezTo>
                    <a:pt x="3040" y="1279"/>
                    <a:pt x="3617" y="1310"/>
                    <a:pt x="4164" y="1310"/>
                  </a:cubicBezTo>
                  <a:cubicBezTo>
                    <a:pt x="4742" y="1279"/>
                    <a:pt x="5319" y="1188"/>
                    <a:pt x="5867" y="1067"/>
                  </a:cubicBezTo>
                  <a:cubicBezTo>
                    <a:pt x="6323" y="975"/>
                    <a:pt x="6748" y="823"/>
                    <a:pt x="7174" y="641"/>
                  </a:cubicBezTo>
                  <a:cubicBezTo>
                    <a:pt x="7478" y="519"/>
                    <a:pt x="7751" y="368"/>
                    <a:pt x="8025" y="216"/>
                  </a:cubicBezTo>
                  <a:cubicBezTo>
                    <a:pt x="8207" y="94"/>
                    <a:pt x="8298" y="3"/>
                    <a:pt x="8298" y="3"/>
                  </a:cubicBezTo>
                  <a:cubicBezTo>
                    <a:pt x="8297" y="1"/>
                    <a:pt x="8294" y="0"/>
                    <a:pt x="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2127336" y="2661031"/>
              <a:ext cx="89202" cy="101803"/>
            </a:xfrm>
            <a:custGeom>
              <a:avLst/>
              <a:gdLst/>
              <a:ahLst/>
              <a:cxnLst/>
              <a:rect l="l" t="t" r="r" b="b"/>
              <a:pathLst>
                <a:path w="5260" h="6003" extrusionOk="0">
                  <a:moveTo>
                    <a:pt x="5168" y="0"/>
                  </a:moveTo>
                  <a:lnTo>
                    <a:pt x="1460" y="31"/>
                  </a:lnTo>
                  <a:lnTo>
                    <a:pt x="426" y="61"/>
                  </a:lnTo>
                  <a:cubicBezTo>
                    <a:pt x="305" y="61"/>
                    <a:pt x="213" y="61"/>
                    <a:pt x="92" y="92"/>
                  </a:cubicBezTo>
                  <a:lnTo>
                    <a:pt x="396" y="92"/>
                  </a:lnTo>
                  <a:lnTo>
                    <a:pt x="1460" y="122"/>
                  </a:lnTo>
                  <a:lnTo>
                    <a:pt x="5016" y="152"/>
                  </a:lnTo>
                  <a:lnTo>
                    <a:pt x="5016" y="152"/>
                  </a:lnTo>
                  <a:lnTo>
                    <a:pt x="5016" y="2310"/>
                  </a:lnTo>
                  <a:cubicBezTo>
                    <a:pt x="5016" y="2706"/>
                    <a:pt x="5046" y="3131"/>
                    <a:pt x="5016" y="3526"/>
                  </a:cubicBezTo>
                  <a:cubicBezTo>
                    <a:pt x="4925" y="4621"/>
                    <a:pt x="4165" y="5502"/>
                    <a:pt x="3131" y="5745"/>
                  </a:cubicBezTo>
                  <a:cubicBezTo>
                    <a:pt x="2955" y="5782"/>
                    <a:pt x="2778" y="5800"/>
                    <a:pt x="2602" y="5800"/>
                  </a:cubicBezTo>
                  <a:cubicBezTo>
                    <a:pt x="1631" y="5800"/>
                    <a:pt x="721" y="5248"/>
                    <a:pt x="335" y="4347"/>
                  </a:cubicBezTo>
                  <a:cubicBezTo>
                    <a:pt x="213" y="4134"/>
                    <a:pt x="153" y="3891"/>
                    <a:pt x="122" y="3648"/>
                  </a:cubicBezTo>
                  <a:cubicBezTo>
                    <a:pt x="92" y="3405"/>
                    <a:pt x="92" y="3162"/>
                    <a:pt x="92" y="2949"/>
                  </a:cubicBezTo>
                  <a:cubicBezTo>
                    <a:pt x="92" y="2098"/>
                    <a:pt x="62" y="1399"/>
                    <a:pt x="62" y="882"/>
                  </a:cubicBezTo>
                  <a:lnTo>
                    <a:pt x="62" y="821"/>
                  </a:lnTo>
                  <a:cubicBezTo>
                    <a:pt x="62" y="1368"/>
                    <a:pt x="31" y="2067"/>
                    <a:pt x="31" y="2949"/>
                  </a:cubicBezTo>
                  <a:cubicBezTo>
                    <a:pt x="1" y="3192"/>
                    <a:pt x="1" y="3435"/>
                    <a:pt x="31" y="3648"/>
                  </a:cubicBezTo>
                  <a:cubicBezTo>
                    <a:pt x="62" y="3921"/>
                    <a:pt x="122" y="4165"/>
                    <a:pt x="213" y="4408"/>
                  </a:cubicBezTo>
                  <a:cubicBezTo>
                    <a:pt x="644" y="5395"/>
                    <a:pt x="1580" y="6003"/>
                    <a:pt x="2601" y="6003"/>
                  </a:cubicBezTo>
                  <a:cubicBezTo>
                    <a:pt x="2806" y="6003"/>
                    <a:pt x="3014" y="5978"/>
                    <a:pt x="3223" y="5928"/>
                  </a:cubicBezTo>
                  <a:cubicBezTo>
                    <a:pt x="4347" y="5684"/>
                    <a:pt x="5168" y="4712"/>
                    <a:pt x="5259" y="3557"/>
                  </a:cubicBezTo>
                  <a:lnTo>
                    <a:pt x="5259" y="2310"/>
                  </a:lnTo>
                  <a:lnTo>
                    <a:pt x="5259" y="92"/>
                  </a:lnTo>
                  <a:lnTo>
                    <a:pt x="5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2129405" y="2674240"/>
              <a:ext cx="85573" cy="4002"/>
            </a:xfrm>
            <a:custGeom>
              <a:avLst/>
              <a:gdLst/>
              <a:ahLst/>
              <a:cxnLst/>
              <a:rect l="l" t="t" r="r" b="b"/>
              <a:pathLst>
                <a:path w="5046" h="236" extrusionOk="0">
                  <a:moveTo>
                    <a:pt x="1941" y="0"/>
                  </a:moveTo>
                  <a:cubicBezTo>
                    <a:pt x="1294" y="0"/>
                    <a:pt x="639" y="34"/>
                    <a:pt x="0" y="103"/>
                  </a:cubicBezTo>
                  <a:cubicBezTo>
                    <a:pt x="650" y="196"/>
                    <a:pt x="1318" y="235"/>
                    <a:pt x="1977" y="235"/>
                  </a:cubicBezTo>
                  <a:cubicBezTo>
                    <a:pt x="2180" y="235"/>
                    <a:pt x="2383" y="232"/>
                    <a:pt x="2584" y="224"/>
                  </a:cubicBezTo>
                  <a:cubicBezTo>
                    <a:pt x="3739" y="224"/>
                    <a:pt x="4712" y="194"/>
                    <a:pt x="5046" y="164"/>
                  </a:cubicBezTo>
                  <a:lnTo>
                    <a:pt x="5046" y="72"/>
                  </a:lnTo>
                  <a:cubicBezTo>
                    <a:pt x="4712" y="42"/>
                    <a:pt x="3739" y="12"/>
                    <a:pt x="2584" y="12"/>
                  </a:cubicBezTo>
                  <a:cubicBezTo>
                    <a:pt x="2371" y="4"/>
                    <a:pt x="2157"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2353614" y="2577008"/>
              <a:ext cx="77331" cy="146421"/>
            </a:xfrm>
            <a:custGeom>
              <a:avLst/>
              <a:gdLst/>
              <a:ahLst/>
              <a:cxnLst/>
              <a:rect l="l" t="t" r="r" b="b"/>
              <a:pathLst>
                <a:path w="4560" h="8634" extrusionOk="0">
                  <a:moveTo>
                    <a:pt x="4560" y="1"/>
                  </a:moveTo>
                  <a:lnTo>
                    <a:pt x="4560" y="1"/>
                  </a:lnTo>
                  <a:cubicBezTo>
                    <a:pt x="4469" y="92"/>
                    <a:pt x="4408" y="183"/>
                    <a:pt x="4347" y="305"/>
                  </a:cubicBezTo>
                  <a:cubicBezTo>
                    <a:pt x="4195" y="518"/>
                    <a:pt x="4013" y="822"/>
                    <a:pt x="3800" y="1186"/>
                  </a:cubicBezTo>
                  <a:cubicBezTo>
                    <a:pt x="3344" y="1946"/>
                    <a:pt x="2736" y="3010"/>
                    <a:pt x="2098" y="4226"/>
                  </a:cubicBezTo>
                  <a:cubicBezTo>
                    <a:pt x="1490" y="5411"/>
                    <a:pt x="943" y="6506"/>
                    <a:pt x="578" y="7296"/>
                  </a:cubicBezTo>
                  <a:cubicBezTo>
                    <a:pt x="365" y="7721"/>
                    <a:pt x="244" y="8025"/>
                    <a:pt x="122" y="8268"/>
                  </a:cubicBezTo>
                  <a:cubicBezTo>
                    <a:pt x="61" y="8390"/>
                    <a:pt x="31" y="8512"/>
                    <a:pt x="0" y="8633"/>
                  </a:cubicBezTo>
                  <a:cubicBezTo>
                    <a:pt x="92" y="8512"/>
                    <a:pt x="152" y="8420"/>
                    <a:pt x="213" y="8299"/>
                  </a:cubicBezTo>
                  <a:lnTo>
                    <a:pt x="700" y="7387"/>
                  </a:lnTo>
                  <a:lnTo>
                    <a:pt x="2280" y="4317"/>
                  </a:lnTo>
                  <a:lnTo>
                    <a:pt x="3921" y="1278"/>
                  </a:lnTo>
                  <a:lnTo>
                    <a:pt x="4408" y="335"/>
                  </a:lnTo>
                  <a:cubicBezTo>
                    <a:pt x="4469" y="244"/>
                    <a:pt x="4529" y="122"/>
                    <a:pt x="4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1822207" y="2554845"/>
              <a:ext cx="56710" cy="170638"/>
            </a:xfrm>
            <a:custGeom>
              <a:avLst/>
              <a:gdLst/>
              <a:ahLst/>
              <a:cxnLst/>
              <a:rect l="l" t="t" r="r" b="b"/>
              <a:pathLst>
                <a:path w="3344" h="10062" extrusionOk="0">
                  <a:moveTo>
                    <a:pt x="0" y="1"/>
                  </a:moveTo>
                  <a:cubicBezTo>
                    <a:pt x="0" y="153"/>
                    <a:pt x="31" y="305"/>
                    <a:pt x="61" y="426"/>
                  </a:cubicBezTo>
                  <a:cubicBezTo>
                    <a:pt x="122" y="670"/>
                    <a:pt x="213" y="1065"/>
                    <a:pt x="365" y="1521"/>
                  </a:cubicBezTo>
                  <a:cubicBezTo>
                    <a:pt x="608" y="2433"/>
                    <a:pt x="1004" y="3709"/>
                    <a:pt x="1459" y="5107"/>
                  </a:cubicBezTo>
                  <a:cubicBezTo>
                    <a:pt x="1915" y="6475"/>
                    <a:pt x="2371" y="7721"/>
                    <a:pt x="2736" y="8633"/>
                  </a:cubicBezTo>
                  <a:cubicBezTo>
                    <a:pt x="2888" y="9089"/>
                    <a:pt x="3040" y="9424"/>
                    <a:pt x="3162" y="9697"/>
                  </a:cubicBezTo>
                  <a:cubicBezTo>
                    <a:pt x="3192" y="9819"/>
                    <a:pt x="3253" y="9940"/>
                    <a:pt x="3344" y="10062"/>
                  </a:cubicBezTo>
                  <a:cubicBezTo>
                    <a:pt x="3314" y="9910"/>
                    <a:pt x="3283" y="9788"/>
                    <a:pt x="3253" y="9636"/>
                  </a:cubicBezTo>
                  <a:cubicBezTo>
                    <a:pt x="3131" y="9363"/>
                    <a:pt x="3010" y="8998"/>
                    <a:pt x="2858" y="8572"/>
                  </a:cubicBezTo>
                  <a:lnTo>
                    <a:pt x="1672" y="5016"/>
                  </a:lnTo>
                  <a:cubicBezTo>
                    <a:pt x="1216" y="3679"/>
                    <a:pt x="791" y="2433"/>
                    <a:pt x="487" y="1460"/>
                  </a:cubicBezTo>
                  <a:lnTo>
                    <a:pt x="152" y="396"/>
                  </a:lnTo>
                  <a:cubicBezTo>
                    <a:pt x="92" y="274"/>
                    <a:pt x="61" y="1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1899006" y="3029409"/>
              <a:ext cx="380942" cy="22487"/>
            </a:xfrm>
            <a:custGeom>
              <a:avLst/>
              <a:gdLst/>
              <a:ahLst/>
              <a:cxnLst/>
              <a:rect l="l" t="t" r="r" b="b"/>
              <a:pathLst>
                <a:path w="22463" h="1326" extrusionOk="0">
                  <a:moveTo>
                    <a:pt x="22324" y="1"/>
                  </a:moveTo>
                  <a:cubicBezTo>
                    <a:pt x="21473" y="1"/>
                    <a:pt x="16831" y="254"/>
                    <a:pt x="11216" y="556"/>
                  </a:cubicBezTo>
                  <a:cubicBezTo>
                    <a:pt x="5016" y="921"/>
                    <a:pt x="0" y="1286"/>
                    <a:pt x="0" y="1316"/>
                  </a:cubicBezTo>
                  <a:cubicBezTo>
                    <a:pt x="0" y="1322"/>
                    <a:pt x="54" y="1326"/>
                    <a:pt x="157" y="1326"/>
                  </a:cubicBezTo>
                  <a:cubicBezTo>
                    <a:pt x="1054" y="1326"/>
                    <a:pt x="5686" y="1096"/>
                    <a:pt x="11247" y="769"/>
                  </a:cubicBezTo>
                  <a:cubicBezTo>
                    <a:pt x="17417" y="374"/>
                    <a:pt x="22463" y="70"/>
                    <a:pt x="22463" y="9"/>
                  </a:cubicBezTo>
                  <a:cubicBezTo>
                    <a:pt x="22460" y="3"/>
                    <a:pt x="22413" y="1"/>
                    <a:pt x="22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1158855" y="2195573"/>
              <a:ext cx="175267" cy="313972"/>
            </a:xfrm>
            <a:custGeom>
              <a:avLst/>
              <a:gdLst/>
              <a:ahLst/>
              <a:cxnLst/>
              <a:rect l="l" t="t" r="r" b="b"/>
              <a:pathLst>
                <a:path w="10335" h="18514" extrusionOk="0">
                  <a:moveTo>
                    <a:pt x="5889" y="1"/>
                  </a:moveTo>
                  <a:cubicBezTo>
                    <a:pt x="3979" y="1"/>
                    <a:pt x="2079" y="564"/>
                    <a:pt x="456" y="1674"/>
                  </a:cubicBezTo>
                  <a:lnTo>
                    <a:pt x="0" y="1947"/>
                  </a:lnTo>
                  <a:lnTo>
                    <a:pt x="274" y="18513"/>
                  </a:lnTo>
                  <a:lnTo>
                    <a:pt x="7174" y="17844"/>
                  </a:lnTo>
                  <a:cubicBezTo>
                    <a:pt x="7265" y="17054"/>
                    <a:pt x="7113" y="13285"/>
                    <a:pt x="7113" y="13285"/>
                  </a:cubicBezTo>
                  <a:cubicBezTo>
                    <a:pt x="7113" y="13285"/>
                    <a:pt x="9940" y="13011"/>
                    <a:pt x="10152" y="10245"/>
                  </a:cubicBezTo>
                  <a:cubicBezTo>
                    <a:pt x="10335" y="7449"/>
                    <a:pt x="10244" y="1036"/>
                    <a:pt x="10244" y="1036"/>
                  </a:cubicBezTo>
                  <a:cubicBezTo>
                    <a:pt x="8872" y="343"/>
                    <a:pt x="7378" y="1"/>
                    <a:pt x="5889"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1299787" y="2280545"/>
              <a:ext cx="19638" cy="13804"/>
            </a:xfrm>
            <a:custGeom>
              <a:avLst/>
              <a:gdLst/>
              <a:ahLst/>
              <a:cxnLst/>
              <a:rect l="l" t="t" r="r" b="b"/>
              <a:pathLst>
                <a:path w="1158" h="814" extrusionOk="0">
                  <a:moveTo>
                    <a:pt x="600" y="0"/>
                  </a:moveTo>
                  <a:cubicBezTo>
                    <a:pt x="285" y="0"/>
                    <a:pt x="1" y="431"/>
                    <a:pt x="322" y="706"/>
                  </a:cubicBezTo>
                  <a:cubicBezTo>
                    <a:pt x="404" y="781"/>
                    <a:pt x="496" y="813"/>
                    <a:pt x="585" y="813"/>
                  </a:cubicBezTo>
                  <a:cubicBezTo>
                    <a:pt x="889" y="813"/>
                    <a:pt x="1158" y="440"/>
                    <a:pt x="899" y="158"/>
                  </a:cubicBezTo>
                  <a:cubicBezTo>
                    <a:pt x="809" y="46"/>
                    <a:pt x="703"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1303162" y="2275441"/>
              <a:ext cx="24760" cy="7462"/>
            </a:xfrm>
            <a:custGeom>
              <a:avLst/>
              <a:gdLst/>
              <a:ahLst/>
              <a:cxnLst/>
              <a:rect l="l" t="t" r="r" b="b"/>
              <a:pathLst>
                <a:path w="1460" h="440" extrusionOk="0">
                  <a:moveTo>
                    <a:pt x="673" y="1"/>
                  </a:moveTo>
                  <a:cubicBezTo>
                    <a:pt x="500" y="1"/>
                    <a:pt x="330" y="49"/>
                    <a:pt x="183" y="155"/>
                  </a:cubicBezTo>
                  <a:cubicBezTo>
                    <a:pt x="62" y="247"/>
                    <a:pt x="1" y="307"/>
                    <a:pt x="31" y="338"/>
                  </a:cubicBezTo>
                  <a:cubicBezTo>
                    <a:pt x="36" y="347"/>
                    <a:pt x="46" y="350"/>
                    <a:pt x="61" y="350"/>
                  </a:cubicBezTo>
                  <a:cubicBezTo>
                    <a:pt x="143" y="350"/>
                    <a:pt x="371" y="243"/>
                    <a:pt x="646" y="243"/>
                  </a:cubicBezTo>
                  <a:cubicBezTo>
                    <a:pt x="674" y="243"/>
                    <a:pt x="702" y="244"/>
                    <a:pt x="730" y="247"/>
                  </a:cubicBezTo>
                  <a:cubicBezTo>
                    <a:pt x="1077" y="273"/>
                    <a:pt x="1306" y="440"/>
                    <a:pt x="1399" y="440"/>
                  </a:cubicBezTo>
                  <a:cubicBezTo>
                    <a:pt x="1412" y="440"/>
                    <a:pt x="1422" y="437"/>
                    <a:pt x="1430" y="429"/>
                  </a:cubicBezTo>
                  <a:cubicBezTo>
                    <a:pt x="1460" y="429"/>
                    <a:pt x="1430" y="338"/>
                    <a:pt x="1308" y="216"/>
                  </a:cubicBezTo>
                  <a:cubicBezTo>
                    <a:pt x="1120" y="80"/>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1233806" y="2283156"/>
              <a:ext cx="17840" cy="13584"/>
            </a:xfrm>
            <a:custGeom>
              <a:avLst/>
              <a:gdLst/>
              <a:ahLst/>
              <a:cxnLst/>
              <a:rect l="l" t="t" r="r" b="b"/>
              <a:pathLst>
                <a:path w="1052" h="801" extrusionOk="0">
                  <a:moveTo>
                    <a:pt x="530" y="1"/>
                  </a:moveTo>
                  <a:cubicBezTo>
                    <a:pt x="399" y="1"/>
                    <a:pt x="266" y="60"/>
                    <a:pt x="170" y="156"/>
                  </a:cubicBezTo>
                  <a:cubicBezTo>
                    <a:pt x="0" y="439"/>
                    <a:pt x="199" y="801"/>
                    <a:pt x="521" y="801"/>
                  </a:cubicBezTo>
                  <a:cubicBezTo>
                    <a:pt x="545" y="801"/>
                    <a:pt x="570" y="799"/>
                    <a:pt x="595" y="795"/>
                  </a:cubicBezTo>
                  <a:cubicBezTo>
                    <a:pt x="930" y="734"/>
                    <a:pt x="1051" y="278"/>
                    <a:pt x="747" y="65"/>
                  </a:cubicBezTo>
                  <a:cubicBezTo>
                    <a:pt x="681" y="21"/>
                    <a:pt x="605"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1233586" y="2277255"/>
              <a:ext cx="24760" cy="7581"/>
            </a:xfrm>
            <a:custGeom>
              <a:avLst/>
              <a:gdLst/>
              <a:ahLst/>
              <a:cxnLst/>
              <a:rect l="l" t="t" r="r" b="b"/>
              <a:pathLst>
                <a:path w="1460" h="447" extrusionOk="0">
                  <a:moveTo>
                    <a:pt x="699" y="0"/>
                  </a:moveTo>
                  <a:cubicBezTo>
                    <a:pt x="529" y="0"/>
                    <a:pt x="360" y="47"/>
                    <a:pt x="213" y="140"/>
                  </a:cubicBezTo>
                  <a:cubicBezTo>
                    <a:pt x="61" y="231"/>
                    <a:pt x="1" y="292"/>
                    <a:pt x="31" y="352"/>
                  </a:cubicBezTo>
                  <a:cubicBezTo>
                    <a:pt x="36" y="355"/>
                    <a:pt x="42" y="356"/>
                    <a:pt x="49" y="356"/>
                  </a:cubicBezTo>
                  <a:cubicBezTo>
                    <a:pt x="128" y="356"/>
                    <a:pt x="353" y="227"/>
                    <a:pt x="671" y="227"/>
                  </a:cubicBezTo>
                  <a:cubicBezTo>
                    <a:pt x="700" y="227"/>
                    <a:pt x="730" y="228"/>
                    <a:pt x="760" y="231"/>
                  </a:cubicBezTo>
                  <a:cubicBezTo>
                    <a:pt x="1129" y="259"/>
                    <a:pt x="1366" y="447"/>
                    <a:pt x="1445" y="447"/>
                  </a:cubicBezTo>
                  <a:cubicBezTo>
                    <a:pt x="1451" y="447"/>
                    <a:pt x="1456" y="446"/>
                    <a:pt x="1460" y="444"/>
                  </a:cubicBezTo>
                  <a:cubicBezTo>
                    <a:pt x="1460" y="413"/>
                    <a:pt x="1429" y="322"/>
                    <a:pt x="1308" y="231"/>
                  </a:cubicBezTo>
                  <a:cubicBezTo>
                    <a:pt x="1137" y="77"/>
                    <a:pt x="918"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1280490" y="2283224"/>
              <a:ext cx="17552" cy="57744"/>
            </a:xfrm>
            <a:custGeom>
              <a:avLst/>
              <a:gdLst/>
              <a:ahLst/>
              <a:cxnLst/>
              <a:rect l="l" t="t" r="r" b="b"/>
              <a:pathLst>
                <a:path w="1035" h="3405" extrusionOk="0">
                  <a:moveTo>
                    <a:pt x="1" y="0"/>
                  </a:moveTo>
                  <a:lnTo>
                    <a:pt x="1" y="0"/>
                  </a:lnTo>
                  <a:cubicBezTo>
                    <a:pt x="122" y="700"/>
                    <a:pt x="305" y="1399"/>
                    <a:pt x="548" y="2098"/>
                  </a:cubicBezTo>
                  <a:lnTo>
                    <a:pt x="791" y="2888"/>
                  </a:lnTo>
                  <a:cubicBezTo>
                    <a:pt x="852" y="2979"/>
                    <a:pt x="852" y="3070"/>
                    <a:pt x="852" y="3192"/>
                  </a:cubicBezTo>
                  <a:cubicBezTo>
                    <a:pt x="852" y="3222"/>
                    <a:pt x="760" y="3253"/>
                    <a:pt x="669" y="3253"/>
                  </a:cubicBezTo>
                  <a:cubicBezTo>
                    <a:pt x="457" y="3253"/>
                    <a:pt x="244" y="3283"/>
                    <a:pt x="31" y="3344"/>
                  </a:cubicBezTo>
                  <a:cubicBezTo>
                    <a:pt x="244" y="3405"/>
                    <a:pt x="457" y="3405"/>
                    <a:pt x="669" y="3405"/>
                  </a:cubicBezTo>
                  <a:lnTo>
                    <a:pt x="821" y="3405"/>
                  </a:lnTo>
                  <a:cubicBezTo>
                    <a:pt x="912" y="3374"/>
                    <a:pt x="973" y="3314"/>
                    <a:pt x="1004" y="3253"/>
                  </a:cubicBezTo>
                  <a:cubicBezTo>
                    <a:pt x="1034" y="3101"/>
                    <a:pt x="1034" y="2949"/>
                    <a:pt x="973" y="2827"/>
                  </a:cubicBezTo>
                  <a:cubicBezTo>
                    <a:pt x="912" y="2554"/>
                    <a:pt x="821" y="2310"/>
                    <a:pt x="730" y="2037"/>
                  </a:cubicBezTo>
                  <a:cubicBezTo>
                    <a:pt x="548" y="1338"/>
                    <a:pt x="305" y="6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1219664" y="2398686"/>
              <a:ext cx="60339" cy="33561"/>
            </a:xfrm>
            <a:custGeom>
              <a:avLst/>
              <a:gdLst/>
              <a:ahLst/>
              <a:cxnLst/>
              <a:rect l="l" t="t" r="r" b="b"/>
              <a:pathLst>
                <a:path w="3558" h="1979" extrusionOk="0">
                  <a:moveTo>
                    <a:pt x="1" y="0"/>
                  </a:moveTo>
                  <a:cubicBezTo>
                    <a:pt x="1" y="0"/>
                    <a:pt x="699" y="1979"/>
                    <a:pt x="3349" y="1979"/>
                  </a:cubicBezTo>
                  <a:cubicBezTo>
                    <a:pt x="3407" y="1979"/>
                    <a:pt x="3466" y="1978"/>
                    <a:pt x="3527" y="1976"/>
                  </a:cubicBezTo>
                  <a:lnTo>
                    <a:pt x="3557" y="1246"/>
                  </a:lnTo>
                  <a:cubicBezTo>
                    <a:pt x="2281" y="1216"/>
                    <a:pt x="1034" y="760"/>
                    <a:pt x="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1134182" y="2270167"/>
              <a:ext cx="45313" cy="62577"/>
            </a:xfrm>
            <a:custGeom>
              <a:avLst/>
              <a:gdLst/>
              <a:ahLst/>
              <a:cxnLst/>
              <a:rect l="l" t="t" r="r" b="b"/>
              <a:pathLst>
                <a:path w="2672" h="3690" extrusionOk="0">
                  <a:moveTo>
                    <a:pt x="1821" y="1"/>
                  </a:moveTo>
                  <a:cubicBezTo>
                    <a:pt x="1297" y="1"/>
                    <a:pt x="0" y="182"/>
                    <a:pt x="148" y="2108"/>
                  </a:cubicBezTo>
                  <a:cubicBezTo>
                    <a:pt x="246" y="3379"/>
                    <a:pt x="964" y="3689"/>
                    <a:pt x="1609" y="3689"/>
                  </a:cubicBezTo>
                  <a:cubicBezTo>
                    <a:pt x="2168" y="3689"/>
                    <a:pt x="2671" y="3457"/>
                    <a:pt x="2671" y="3415"/>
                  </a:cubicBezTo>
                  <a:cubicBezTo>
                    <a:pt x="2671" y="3354"/>
                    <a:pt x="2033" y="11"/>
                    <a:pt x="2033" y="11"/>
                  </a:cubicBezTo>
                  <a:cubicBezTo>
                    <a:pt x="2021" y="11"/>
                    <a:pt x="1942" y="1"/>
                    <a:pt x="182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1146476" y="2284038"/>
              <a:ext cx="19604" cy="34969"/>
            </a:xfrm>
            <a:custGeom>
              <a:avLst/>
              <a:gdLst/>
              <a:ahLst/>
              <a:cxnLst/>
              <a:rect l="l" t="t" r="r" b="b"/>
              <a:pathLst>
                <a:path w="1156" h="2062" extrusionOk="0">
                  <a:moveTo>
                    <a:pt x="577" y="1"/>
                  </a:moveTo>
                  <a:cubicBezTo>
                    <a:pt x="556" y="1"/>
                    <a:pt x="535" y="4"/>
                    <a:pt x="517" y="13"/>
                  </a:cubicBezTo>
                  <a:cubicBezTo>
                    <a:pt x="335" y="74"/>
                    <a:pt x="183" y="226"/>
                    <a:pt x="122" y="408"/>
                  </a:cubicBezTo>
                  <a:cubicBezTo>
                    <a:pt x="31" y="621"/>
                    <a:pt x="1" y="864"/>
                    <a:pt x="31" y="1077"/>
                  </a:cubicBezTo>
                  <a:cubicBezTo>
                    <a:pt x="61" y="1503"/>
                    <a:pt x="305" y="1898"/>
                    <a:pt x="730" y="2050"/>
                  </a:cubicBezTo>
                  <a:cubicBezTo>
                    <a:pt x="761" y="2057"/>
                    <a:pt x="793" y="2061"/>
                    <a:pt x="826" y="2061"/>
                  </a:cubicBezTo>
                  <a:cubicBezTo>
                    <a:pt x="924" y="2061"/>
                    <a:pt x="1027" y="2027"/>
                    <a:pt x="1095" y="1959"/>
                  </a:cubicBezTo>
                  <a:cubicBezTo>
                    <a:pt x="1156" y="1898"/>
                    <a:pt x="1156" y="1837"/>
                    <a:pt x="1156" y="1837"/>
                  </a:cubicBezTo>
                  <a:lnTo>
                    <a:pt x="1156" y="1837"/>
                  </a:lnTo>
                  <a:cubicBezTo>
                    <a:pt x="1156" y="1837"/>
                    <a:pt x="1095" y="1867"/>
                    <a:pt x="1034" y="1898"/>
                  </a:cubicBezTo>
                  <a:cubicBezTo>
                    <a:pt x="981" y="1933"/>
                    <a:pt x="917" y="1948"/>
                    <a:pt x="855" y="1948"/>
                  </a:cubicBezTo>
                  <a:cubicBezTo>
                    <a:pt x="811" y="1948"/>
                    <a:pt x="768" y="1941"/>
                    <a:pt x="730" y="1928"/>
                  </a:cubicBezTo>
                  <a:cubicBezTo>
                    <a:pt x="396" y="1776"/>
                    <a:pt x="183" y="1442"/>
                    <a:pt x="183" y="1077"/>
                  </a:cubicBezTo>
                  <a:cubicBezTo>
                    <a:pt x="153" y="864"/>
                    <a:pt x="183" y="652"/>
                    <a:pt x="244" y="469"/>
                  </a:cubicBezTo>
                  <a:cubicBezTo>
                    <a:pt x="274" y="317"/>
                    <a:pt x="396" y="165"/>
                    <a:pt x="548" y="104"/>
                  </a:cubicBezTo>
                  <a:cubicBezTo>
                    <a:pt x="564" y="99"/>
                    <a:pt x="580" y="96"/>
                    <a:pt x="596" y="96"/>
                  </a:cubicBezTo>
                  <a:cubicBezTo>
                    <a:pt x="670" y="96"/>
                    <a:pt x="741" y="151"/>
                    <a:pt x="791" y="226"/>
                  </a:cubicBezTo>
                  <a:cubicBezTo>
                    <a:pt x="821" y="287"/>
                    <a:pt x="821" y="317"/>
                    <a:pt x="821" y="317"/>
                  </a:cubicBezTo>
                  <a:cubicBezTo>
                    <a:pt x="827" y="323"/>
                    <a:pt x="832" y="325"/>
                    <a:pt x="837" y="325"/>
                  </a:cubicBezTo>
                  <a:cubicBezTo>
                    <a:pt x="861" y="325"/>
                    <a:pt x="877" y="271"/>
                    <a:pt x="852" y="196"/>
                  </a:cubicBezTo>
                  <a:cubicBezTo>
                    <a:pt x="821" y="135"/>
                    <a:pt x="791" y="74"/>
                    <a:pt x="730" y="44"/>
                  </a:cubicBezTo>
                  <a:cubicBezTo>
                    <a:pt x="687" y="22"/>
                    <a:pt x="629" y="1"/>
                    <a:pt x="57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1136166" y="2158046"/>
              <a:ext cx="217545" cy="152526"/>
            </a:xfrm>
            <a:custGeom>
              <a:avLst/>
              <a:gdLst/>
              <a:ahLst/>
              <a:cxnLst/>
              <a:rect l="l" t="t" r="r" b="b"/>
              <a:pathLst>
                <a:path w="12828" h="8994" extrusionOk="0">
                  <a:moveTo>
                    <a:pt x="8471" y="1"/>
                  </a:moveTo>
                  <a:cubicBezTo>
                    <a:pt x="4849" y="1"/>
                    <a:pt x="4530" y="1729"/>
                    <a:pt x="4530" y="1729"/>
                  </a:cubicBezTo>
                  <a:cubicBezTo>
                    <a:pt x="3537" y="1373"/>
                    <a:pt x="2828" y="1258"/>
                    <a:pt x="2327" y="1258"/>
                  </a:cubicBezTo>
                  <a:cubicBezTo>
                    <a:pt x="1414" y="1258"/>
                    <a:pt x="1186" y="1638"/>
                    <a:pt x="1186" y="1638"/>
                  </a:cubicBezTo>
                  <a:cubicBezTo>
                    <a:pt x="1186" y="1638"/>
                    <a:pt x="1" y="2489"/>
                    <a:pt x="609" y="4191"/>
                  </a:cubicBezTo>
                  <a:cubicBezTo>
                    <a:pt x="882" y="4890"/>
                    <a:pt x="943" y="5680"/>
                    <a:pt x="1156" y="6410"/>
                  </a:cubicBezTo>
                  <a:cubicBezTo>
                    <a:pt x="1217" y="6623"/>
                    <a:pt x="1308" y="6835"/>
                    <a:pt x="1429" y="6987"/>
                  </a:cubicBezTo>
                  <a:lnTo>
                    <a:pt x="1794" y="8993"/>
                  </a:lnTo>
                  <a:lnTo>
                    <a:pt x="2159" y="8993"/>
                  </a:lnTo>
                  <a:cubicBezTo>
                    <a:pt x="2888" y="7565"/>
                    <a:pt x="3800" y="6926"/>
                    <a:pt x="3314" y="4404"/>
                  </a:cubicBezTo>
                  <a:cubicBezTo>
                    <a:pt x="3314" y="4404"/>
                    <a:pt x="2851" y="3206"/>
                    <a:pt x="4089" y="3206"/>
                  </a:cubicBezTo>
                  <a:cubicBezTo>
                    <a:pt x="4159" y="3206"/>
                    <a:pt x="4235" y="3210"/>
                    <a:pt x="4317" y="3218"/>
                  </a:cubicBezTo>
                  <a:cubicBezTo>
                    <a:pt x="5642" y="3353"/>
                    <a:pt x="7423" y="4715"/>
                    <a:pt x="9854" y="4715"/>
                  </a:cubicBezTo>
                  <a:cubicBezTo>
                    <a:pt x="10156" y="4715"/>
                    <a:pt x="10469" y="4694"/>
                    <a:pt x="10791" y="4647"/>
                  </a:cubicBezTo>
                  <a:cubicBezTo>
                    <a:pt x="11278" y="4616"/>
                    <a:pt x="11734" y="4495"/>
                    <a:pt x="12159" y="4252"/>
                  </a:cubicBezTo>
                  <a:cubicBezTo>
                    <a:pt x="12585" y="3978"/>
                    <a:pt x="12828" y="3522"/>
                    <a:pt x="12797" y="3036"/>
                  </a:cubicBezTo>
                  <a:cubicBezTo>
                    <a:pt x="12739" y="2541"/>
                    <a:pt x="12318" y="2213"/>
                    <a:pt x="11856" y="2213"/>
                  </a:cubicBezTo>
                  <a:cubicBezTo>
                    <a:pt x="11835" y="2213"/>
                    <a:pt x="11815" y="2214"/>
                    <a:pt x="11794" y="2215"/>
                  </a:cubicBezTo>
                  <a:cubicBezTo>
                    <a:pt x="11521" y="999"/>
                    <a:pt x="10487" y="118"/>
                    <a:pt x="9271" y="27"/>
                  </a:cubicBezTo>
                  <a:cubicBezTo>
                    <a:pt x="8988" y="9"/>
                    <a:pt x="8721" y="1"/>
                    <a:pt x="8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1260395" y="2345559"/>
              <a:ext cx="22691" cy="12617"/>
            </a:xfrm>
            <a:custGeom>
              <a:avLst/>
              <a:gdLst/>
              <a:ahLst/>
              <a:cxnLst/>
              <a:rect l="l" t="t" r="r" b="b"/>
              <a:pathLst>
                <a:path w="1338" h="744" extrusionOk="0">
                  <a:moveTo>
                    <a:pt x="65" y="1"/>
                  </a:moveTo>
                  <a:cubicBezTo>
                    <a:pt x="63" y="1"/>
                    <a:pt x="62" y="1"/>
                    <a:pt x="61" y="2"/>
                  </a:cubicBezTo>
                  <a:cubicBezTo>
                    <a:pt x="31" y="2"/>
                    <a:pt x="0" y="93"/>
                    <a:pt x="61" y="245"/>
                  </a:cubicBezTo>
                  <a:cubicBezTo>
                    <a:pt x="152" y="458"/>
                    <a:pt x="304" y="610"/>
                    <a:pt x="517" y="701"/>
                  </a:cubicBezTo>
                  <a:cubicBezTo>
                    <a:pt x="599" y="729"/>
                    <a:pt x="693" y="744"/>
                    <a:pt x="789" y="744"/>
                  </a:cubicBezTo>
                  <a:cubicBezTo>
                    <a:pt x="906" y="744"/>
                    <a:pt x="1024" y="721"/>
                    <a:pt x="1125" y="671"/>
                  </a:cubicBezTo>
                  <a:cubicBezTo>
                    <a:pt x="1277" y="610"/>
                    <a:pt x="1338" y="519"/>
                    <a:pt x="1338" y="489"/>
                  </a:cubicBezTo>
                  <a:cubicBezTo>
                    <a:pt x="1335" y="486"/>
                    <a:pt x="1331" y="485"/>
                    <a:pt x="1325" y="485"/>
                  </a:cubicBezTo>
                  <a:cubicBezTo>
                    <a:pt x="1274" y="485"/>
                    <a:pt x="1098" y="561"/>
                    <a:pt x="877" y="561"/>
                  </a:cubicBezTo>
                  <a:cubicBezTo>
                    <a:pt x="792" y="561"/>
                    <a:pt x="701" y="550"/>
                    <a:pt x="608" y="519"/>
                  </a:cubicBezTo>
                  <a:cubicBezTo>
                    <a:pt x="227" y="373"/>
                    <a:pt x="10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1228957" y="2255330"/>
              <a:ext cx="22657" cy="5342"/>
            </a:xfrm>
            <a:custGeom>
              <a:avLst/>
              <a:gdLst/>
              <a:ahLst/>
              <a:cxnLst/>
              <a:rect l="l" t="t" r="r" b="b"/>
              <a:pathLst>
                <a:path w="1336" h="315" extrusionOk="0">
                  <a:moveTo>
                    <a:pt x="727" y="1"/>
                  </a:moveTo>
                  <a:cubicBezTo>
                    <a:pt x="698" y="1"/>
                    <a:pt x="669" y="2"/>
                    <a:pt x="638" y="4"/>
                  </a:cubicBezTo>
                  <a:cubicBezTo>
                    <a:pt x="243" y="34"/>
                    <a:pt x="0" y="247"/>
                    <a:pt x="30" y="308"/>
                  </a:cubicBezTo>
                  <a:cubicBezTo>
                    <a:pt x="35" y="312"/>
                    <a:pt x="43" y="314"/>
                    <a:pt x="55" y="314"/>
                  </a:cubicBezTo>
                  <a:cubicBezTo>
                    <a:pt x="130" y="314"/>
                    <a:pt x="354" y="239"/>
                    <a:pt x="669" y="186"/>
                  </a:cubicBezTo>
                  <a:cubicBezTo>
                    <a:pt x="719" y="182"/>
                    <a:pt x="768" y="180"/>
                    <a:pt x="815" y="180"/>
                  </a:cubicBezTo>
                  <a:cubicBezTo>
                    <a:pt x="998" y="180"/>
                    <a:pt x="1151" y="208"/>
                    <a:pt x="1237" y="208"/>
                  </a:cubicBezTo>
                  <a:cubicBezTo>
                    <a:pt x="1274" y="208"/>
                    <a:pt x="1299" y="202"/>
                    <a:pt x="1307" y="186"/>
                  </a:cubicBezTo>
                  <a:cubicBezTo>
                    <a:pt x="1335" y="158"/>
                    <a:pt x="1078"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1297583" y="2253600"/>
              <a:ext cx="21063" cy="5003"/>
            </a:xfrm>
            <a:custGeom>
              <a:avLst/>
              <a:gdLst/>
              <a:ahLst/>
              <a:cxnLst/>
              <a:rect l="l" t="t" r="r" b="b"/>
              <a:pathLst>
                <a:path w="1242" h="295" extrusionOk="0">
                  <a:moveTo>
                    <a:pt x="463" y="1"/>
                  </a:moveTo>
                  <a:cubicBezTo>
                    <a:pt x="188" y="1"/>
                    <a:pt x="1" y="111"/>
                    <a:pt x="26" y="136"/>
                  </a:cubicBezTo>
                  <a:cubicBezTo>
                    <a:pt x="56" y="197"/>
                    <a:pt x="300" y="167"/>
                    <a:pt x="634" y="197"/>
                  </a:cubicBezTo>
                  <a:cubicBezTo>
                    <a:pt x="895" y="223"/>
                    <a:pt x="1112" y="295"/>
                    <a:pt x="1187" y="295"/>
                  </a:cubicBezTo>
                  <a:cubicBezTo>
                    <a:pt x="1199" y="295"/>
                    <a:pt x="1207" y="293"/>
                    <a:pt x="1211" y="288"/>
                  </a:cubicBezTo>
                  <a:cubicBezTo>
                    <a:pt x="1242" y="228"/>
                    <a:pt x="999" y="45"/>
                    <a:pt x="634" y="15"/>
                  </a:cubicBezTo>
                  <a:cubicBezTo>
                    <a:pt x="574" y="5"/>
                    <a:pt x="517"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1205759" y="2158318"/>
              <a:ext cx="12380" cy="28151"/>
            </a:xfrm>
            <a:custGeom>
              <a:avLst/>
              <a:gdLst/>
              <a:ahLst/>
              <a:cxnLst/>
              <a:rect l="l" t="t" r="r" b="b"/>
              <a:pathLst>
                <a:path w="730" h="1660" extrusionOk="0">
                  <a:moveTo>
                    <a:pt x="577" y="1"/>
                  </a:moveTo>
                  <a:cubicBezTo>
                    <a:pt x="527" y="1"/>
                    <a:pt x="466" y="11"/>
                    <a:pt x="395" y="41"/>
                  </a:cubicBezTo>
                  <a:cubicBezTo>
                    <a:pt x="152" y="163"/>
                    <a:pt x="0" y="436"/>
                    <a:pt x="0" y="710"/>
                  </a:cubicBezTo>
                  <a:cubicBezTo>
                    <a:pt x="0" y="983"/>
                    <a:pt x="91" y="1257"/>
                    <a:pt x="274" y="1470"/>
                  </a:cubicBezTo>
                  <a:cubicBezTo>
                    <a:pt x="375" y="1596"/>
                    <a:pt x="476" y="1660"/>
                    <a:pt x="525" y="1660"/>
                  </a:cubicBezTo>
                  <a:cubicBezTo>
                    <a:pt x="535" y="1660"/>
                    <a:pt x="542" y="1657"/>
                    <a:pt x="547" y="1652"/>
                  </a:cubicBezTo>
                  <a:cubicBezTo>
                    <a:pt x="547" y="1652"/>
                    <a:pt x="456" y="1561"/>
                    <a:pt x="365" y="1409"/>
                  </a:cubicBezTo>
                  <a:cubicBezTo>
                    <a:pt x="243" y="1196"/>
                    <a:pt x="183" y="983"/>
                    <a:pt x="213" y="740"/>
                  </a:cubicBezTo>
                  <a:cubicBezTo>
                    <a:pt x="183" y="527"/>
                    <a:pt x="274" y="315"/>
                    <a:pt x="456" y="163"/>
                  </a:cubicBezTo>
                  <a:cubicBezTo>
                    <a:pt x="608" y="71"/>
                    <a:pt x="730" y="71"/>
                    <a:pt x="730" y="41"/>
                  </a:cubicBezTo>
                  <a:cubicBezTo>
                    <a:pt x="730" y="41"/>
                    <a:pt x="676"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1120193" y="4151636"/>
              <a:ext cx="207234" cy="92391"/>
            </a:xfrm>
            <a:custGeom>
              <a:avLst/>
              <a:gdLst/>
              <a:ahLst/>
              <a:cxnLst/>
              <a:rect l="l" t="t" r="r" b="b"/>
              <a:pathLst>
                <a:path w="12220" h="5448" extrusionOk="0">
                  <a:moveTo>
                    <a:pt x="92" y="0"/>
                  </a:moveTo>
                  <a:lnTo>
                    <a:pt x="1" y="5137"/>
                  </a:lnTo>
                  <a:lnTo>
                    <a:pt x="426" y="5168"/>
                  </a:lnTo>
                  <a:cubicBezTo>
                    <a:pt x="1651" y="5251"/>
                    <a:pt x="5499" y="5447"/>
                    <a:pt x="8203" y="5447"/>
                  </a:cubicBezTo>
                  <a:cubicBezTo>
                    <a:pt x="9458" y="5447"/>
                    <a:pt x="10466" y="5405"/>
                    <a:pt x="10852" y="5289"/>
                  </a:cubicBezTo>
                  <a:cubicBezTo>
                    <a:pt x="12220" y="4894"/>
                    <a:pt x="6657" y="3587"/>
                    <a:pt x="6657" y="3587"/>
                  </a:cubicBezTo>
                  <a:lnTo>
                    <a:pt x="6657" y="61"/>
                  </a:lnTo>
                  <a:lnTo>
                    <a:pt x="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1120701" y="4206069"/>
              <a:ext cx="40226" cy="32171"/>
            </a:xfrm>
            <a:custGeom>
              <a:avLst/>
              <a:gdLst/>
              <a:ahLst/>
              <a:cxnLst/>
              <a:rect l="l" t="t" r="r" b="b"/>
              <a:pathLst>
                <a:path w="2372" h="1897" extrusionOk="0">
                  <a:moveTo>
                    <a:pt x="240" y="1"/>
                  </a:moveTo>
                  <a:cubicBezTo>
                    <a:pt x="170" y="1"/>
                    <a:pt x="101" y="5"/>
                    <a:pt x="31" y="12"/>
                  </a:cubicBezTo>
                  <a:lnTo>
                    <a:pt x="1" y="1836"/>
                  </a:lnTo>
                  <a:lnTo>
                    <a:pt x="2372" y="1897"/>
                  </a:lnTo>
                  <a:cubicBezTo>
                    <a:pt x="2281" y="1350"/>
                    <a:pt x="1977" y="833"/>
                    <a:pt x="1551" y="499"/>
                  </a:cubicBezTo>
                  <a:cubicBezTo>
                    <a:pt x="1180" y="180"/>
                    <a:pt x="71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1120701" y="4224823"/>
              <a:ext cx="191785" cy="18824"/>
            </a:xfrm>
            <a:custGeom>
              <a:avLst/>
              <a:gdLst/>
              <a:ahLst/>
              <a:cxnLst/>
              <a:rect l="l" t="t" r="r" b="b"/>
              <a:pathLst>
                <a:path w="11309" h="1110" extrusionOk="0">
                  <a:moveTo>
                    <a:pt x="9332" y="1"/>
                  </a:moveTo>
                  <a:cubicBezTo>
                    <a:pt x="8968" y="31"/>
                    <a:pt x="8724" y="852"/>
                    <a:pt x="8724" y="852"/>
                  </a:cubicBezTo>
                  <a:lnTo>
                    <a:pt x="1" y="669"/>
                  </a:lnTo>
                  <a:lnTo>
                    <a:pt x="1" y="821"/>
                  </a:lnTo>
                  <a:cubicBezTo>
                    <a:pt x="1836" y="1008"/>
                    <a:pt x="4992" y="1110"/>
                    <a:pt x="7460" y="1110"/>
                  </a:cubicBezTo>
                  <a:cubicBezTo>
                    <a:pt x="9407" y="1110"/>
                    <a:pt x="10927" y="1046"/>
                    <a:pt x="11035" y="912"/>
                  </a:cubicBezTo>
                  <a:cubicBezTo>
                    <a:pt x="11308" y="578"/>
                    <a:pt x="9332" y="1"/>
                    <a:pt x="9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1126382" y="4236168"/>
              <a:ext cx="174250" cy="3341"/>
            </a:xfrm>
            <a:custGeom>
              <a:avLst/>
              <a:gdLst/>
              <a:ahLst/>
              <a:cxnLst/>
              <a:rect l="l" t="t" r="r" b="b"/>
              <a:pathLst>
                <a:path w="10275" h="197" extrusionOk="0">
                  <a:moveTo>
                    <a:pt x="0" y="0"/>
                  </a:moveTo>
                  <a:lnTo>
                    <a:pt x="1186" y="61"/>
                  </a:lnTo>
                  <a:cubicBezTo>
                    <a:pt x="2219" y="122"/>
                    <a:pt x="3587" y="183"/>
                    <a:pt x="5137" y="183"/>
                  </a:cubicBezTo>
                  <a:cubicBezTo>
                    <a:pt x="5654" y="193"/>
                    <a:pt x="6154" y="196"/>
                    <a:pt x="6628" y="196"/>
                  </a:cubicBezTo>
                  <a:cubicBezTo>
                    <a:pt x="7576" y="196"/>
                    <a:pt x="8420" y="183"/>
                    <a:pt x="9089" y="183"/>
                  </a:cubicBezTo>
                  <a:lnTo>
                    <a:pt x="10274" y="122"/>
                  </a:lnTo>
                  <a:lnTo>
                    <a:pt x="5137" y="122"/>
                  </a:lnTo>
                  <a:cubicBezTo>
                    <a:pt x="3587" y="122"/>
                    <a:pt x="2219" y="61"/>
                    <a:pt x="1186" y="3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1268637" y="4223789"/>
              <a:ext cx="11362" cy="17026"/>
            </a:xfrm>
            <a:custGeom>
              <a:avLst/>
              <a:gdLst/>
              <a:ahLst/>
              <a:cxnLst/>
              <a:rect l="l" t="t" r="r" b="b"/>
              <a:pathLst>
                <a:path w="670" h="1004" extrusionOk="0">
                  <a:moveTo>
                    <a:pt x="669" y="1"/>
                  </a:moveTo>
                  <a:lnTo>
                    <a:pt x="669" y="1"/>
                  </a:lnTo>
                  <a:cubicBezTo>
                    <a:pt x="456" y="62"/>
                    <a:pt x="274" y="214"/>
                    <a:pt x="183" y="396"/>
                  </a:cubicBezTo>
                  <a:cubicBezTo>
                    <a:pt x="61" y="578"/>
                    <a:pt x="0" y="791"/>
                    <a:pt x="31" y="1004"/>
                  </a:cubicBezTo>
                  <a:cubicBezTo>
                    <a:pt x="122" y="609"/>
                    <a:pt x="335" y="244"/>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1236163" y="4214513"/>
              <a:ext cx="6716" cy="9293"/>
            </a:xfrm>
            <a:custGeom>
              <a:avLst/>
              <a:gdLst/>
              <a:ahLst/>
              <a:cxnLst/>
              <a:rect l="l" t="t" r="r" b="b"/>
              <a:pathLst>
                <a:path w="396" h="548" extrusionOk="0">
                  <a:moveTo>
                    <a:pt x="365" y="1"/>
                  </a:moveTo>
                  <a:cubicBezTo>
                    <a:pt x="335" y="1"/>
                    <a:pt x="244" y="122"/>
                    <a:pt x="153" y="244"/>
                  </a:cubicBezTo>
                  <a:cubicBezTo>
                    <a:pt x="61" y="396"/>
                    <a:pt x="1" y="548"/>
                    <a:pt x="1" y="548"/>
                  </a:cubicBezTo>
                  <a:cubicBezTo>
                    <a:pt x="31" y="548"/>
                    <a:pt x="122" y="457"/>
                    <a:pt x="213" y="305"/>
                  </a:cubicBezTo>
                  <a:cubicBezTo>
                    <a:pt x="335" y="153"/>
                    <a:pt x="396" y="31"/>
                    <a:pt x="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1227396" y="4212835"/>
              <a:ext cx="7241" cy="6343"/>
            </a:xfrm>
            <a:custGeom>
              <a:avLst/>
              <a:gdLst/>
              <a:ahLst/>
              <a:cxnLst/>
              <a:rect l="l" t="t" r="r" b="b"/>
              <a:pathLst>
                <a:path w="427" h="374" extrusionOk="0">
                  <a:moveTo>
                    <a:pt x="406" y="1"/>
                  </a:moveTo>
                  <a:cubicBezTo>
                    <a:pt x="364" y="1"/>
                    <a:pt x="284" y="60"/>
                    <a:pt x="183" y="160"/>
                  </a:cubicBezTo>
                  <a:cubicBezTo>
                    <a:pt x="62" y="252"/>
                    <a:pt x="1" y="343"/>
                    <a:pt x="1" y="373"/>
                  </a:cubicBezTo>
                  <a:cubicBezTo>
                    <a:pt x="1" y="373"/>
                    <a:pt x="122" y="312"/>
                    <a:pt x="244" y="221"/>
                  </a:cubicBezTo>
                  <a:cubicBezTo>
                    <a:pt x="335" y="100"/>
                    <a:pt x="426" y="8"/>
                    <a:pt x="426" y="8"/>
                  </a:cubicBezTo>
                  <a:cubicBezTo>
                    <a:pt x="421" y="3"/>
                    <a:pt x="414" y="1"/>
                    <a:pt x="4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1221733" y="4208070"/>
              <a:ext cx="11871" cy="1306"/>
            </a:xfrm>
            <a:custGeom>
              <a:avLst/>
              <a:gdLst/>
              <a:ahLst/>
              <a:cxnLst/>
              <a:rect l="l" t="t" r="r" b="b"/>
              <a:pathLst>
                <a:path w="700" h="77" extrusionOk="0">
                  <a:moveTo>
                    <a:pt x="350" y="1"/>
                  </a:moveTo>
                  <a:cubicBezTo>
                    <a:pt x="256" y="1"/>
                    <a:pt x="162" y="11"/>
                    <a:pt x="64" y="32"/>
                  </a:cubicBezTo>
                  <a:lnTo>
                    <a:pt x="64" y="32"/>
                  </a:lnTo>
                  <a:cubicBezTo>
                    <a:pt x="43" y="27"/>
                    <a:pt x="22" y="21"/>
                    <a:pt x="0" y="16"/>
                  </a:cubicBezTo>
                  <a:lnTo>
                    <a:pt x="0" y="46"/>
                  </a:lnTo>
                  <a:cubicBezTo>
                    <a:pt x="22" y="41"/>
                    <a:pt x="43" y="36"/>
                    <a:pt x="64" y="32"/>
                  </a:cubicBezTo>
                  <a:lnTo>
                    <a:pt x="64" y="32"/>
                  </a:lnTo>
                  <a:cubicBezTo>
                    <a:pt x="164" y="56"/>
                    <a:pt x="260" y="77"/>
                    <a:pt x="335" y="77"/>
                  </a:cubicBezTo>
                  <a:cubicBezTo>
                    <a:pt x="456" y="77"/>
                    <a:pt x="578" y="77"/>
                    <a:pt x="700" y="46"/>
                  </a:cubicBezTo>
                  <a:cubicBezTo>
                    <a:pt x="578" y="16"/>
                    <a:pt x="464"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1220190" y="4201117"/>
              <a:ext cx="12906" cy="2069"/>
            </a:xfrm>
            <a:custGeom>
              <a:avLst/>
              <a:gdLst/>
              <a:ahLst/>
              <a:cxnLst/>
              <a:rect l="l" t="t" r="r" b="b"/>
              <a:pathLst>
                <a:path w="761" h="122" extrusionOk="0">
                  <a:moveTo>
                    <a:pt x="0" y="0"/>
                  </a:moveTo>
                  <a:cubicBezTo>
                    <a:pt x="91" y="61"/>
                    <a:pt x="243" y="122"/>
                    <a:pt x="365" y="122"/>
                  </a:cubicBezTo>
                  <a:cubicBezTo>
                    <a:pt x="487" y="122"/>
                    <a:pt x="639" y="122"/>
                    <a:pt x="760" y="61"/>
                  </a:cubicBezTo>
                  <a:cubicBezTo>
                    <a:pt x="608" y="31"/>
                    <a:pt x="487" y="31"/>
                    <a:pt x="365" y="31"/>
                  </a:cubicBezTo>
                  <a:cubicBezTo>
                    <a:pt x="243" y="0"/>
                    <a:pt x="122"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1240284" y="4204170"/>
              <a:ext cx="21147" cy="11905"/>
            </a:xfrm>
            <a:custGeom>
              <a:avLst/>
              <a:gdLst/>
              <a:ahLst/>
              <a:cxnLst/>
              <a:rect l="l" t="t" r="r" b="b"/>
              <a:pathLst>
                <a:path w="1247" h="702" extrusionOk="0">
                  <a:moveTo>
                    <a:pt x="882" y="82"/>
                  </a:moveTo>
                  <a:cubicBezTo>
                    <a:pt x="979" y="82"/>
                    <a:pt x="1072" y="105"/>
                    <a:pt x="1156" y="155"/>
                  </a:cubicBezTo>
                  <a:cubicBezTo>
                    <a:pt x="1217" y="215"/>
                    <a:pt x="1186" y="276"/>
                    <a:pt x="1125" y="337"/>
                  </a:cubicBezTo>
                  <a:cubicBezTo>
                    <a:pt x="1034" y="367"/>
                    <a:pt x="943" y="398"/>
                    <a:pt x="882" y="428"/>
                  </a:cubicBezTo>
                  <a:cubicBezTo>
                    <a:pt x="730" y="459"/>
                    <a:pt x="578" y="519"/>
                    <a:pt x="426" y="519"/>
                  </a:cubicBezTo>
                  <a:cubicBezTo>
                    <a:pt x="300" y="547"/>
                    <a:pt x="200" y="563"/>
                    <a:pt x="128" y="571"/>
                  </a:cubicBezTo>
                  <a:lnTo>
                    <a:pt x="128" y="571"/>
                  </a:lnTo>
                  <a:cubicBezTo>
                    <a:pt x="170" y="493"/>
                    <a:pt x="216" y="415"/>
                    <a:pt x="274" y="337"/>
                  </a:cubicBezTo>
                  <a:cubicBezTo>
                    <a:pt x="365" y="215"/>
                    <a:pt x="487" y="155"/>
                    <a:pt x="639" y="124"/>
                  </a:cubicBezTo>
                  <a:cubicBezTo>
                    <a:pt x="721" y="97"/>
                    <a:pt x="803" y="82"/>
                    <a:pt x="882" y="82"/>
                  </a:cubicBezTo>
                  <a:close/>
                  <a:moveTo>
                    <a:pt x="818" y="0"/>
                  </a:moveTo>
                  <a:cubicBezTo>
                    <a:pt x="582" y="0"/>
                    <a:pt x="352" y="108"/>
                    <a:pt x="213" y="307"/>
                  </a:cubicBezTo>
                  <a:cubicBezTo>
                    <a:pt x="153" y="397"/>
                    <a:pt x="93" y="487"/>
                    <a:pt x="63" y="577"/>
                  </a:cubicBezTo>
                  <a:lnTo>
                    <a:pt x="63" y="577"/>
                  </a:lnTo>
                  <a:cubicBezTo>
                    <a:pt x="22" y="580"/>
                    <a:pt x="1" y="580"/>
                    <a:pt x="1" y="580"/>
                  </a:cubicBezTo>
                  <a:cubicBezTo>
                    <a:pt x="20" y="585"/>
                    <a:pt x="41" y="589"/>
                    <a:pt x="62" y="593"/>
                  </a:cubicBezTo>
                  <a:lnTo>
                    <a:pt x="62" y="593"/>
                  </a:lnTo>
                  <a:cubicBezTo>
                    <a:pt x="62" y="674"/>
                    <a:pt x="62" y="702"/>
                    <a:pt x="62" y="702"/>
                  </a:cubicBezTo>
                  <a:cubicBezTo>
                    <a:pt x="79" y="668"/>
                    <a:pt x="96" y="633"/>
                    <a:pt x="114" y="599"/>
                  </a:cubicBezTo>
                  <a:lnTo>
                    <a:pt x="114" y="599"/>
                  </a:lnTo>
                  <a:cubicBezTo>
                    <a:pt x="142" y="602"/>
                    <a:pt x="172" y="603"/>
                    <a:pt x="202" y="603"/>
                  </a:cubicBezTo>
                  <a:cubicBezTo>
                    <a:pt x="274" y="603"/>
                    <a:pt x="350" y="595"/>
                    <a:pt x="426" y="580"/>
                  </a:cubicBezTo>
                  <a:cubicBezTo>
                    <a:pt x="578" y="580"/>
                    <a:pt x="730" y="550"/>
                    <a:pt x="882" y="489"/>
                  </a:cubicBezTo>
                  <a:cubicBezTo>
                    <a:pt x="973" y="459"/>
                    <a:pt x="1034" y="428"/>
                    <a:pt x="1125" y="398"/>
                  </a:cubicBezTo>
                  <a:cubicBezTo>
                    <a:pt x="1186" y="367"/>
                    <a:pt x="1217" y="307"/>
                    <a:pt x="1247" y="276"/>
                  </a:cubicBezTo>
                  <a:cubicBezTo>
                    <a:pt x="1247" y="185"/>
                    <a:pt x="1217" y="124"/>
                    <a:pt x="1186" y="94"/>
                  </a:cubicBezTo>
                  <a:cubicBezTo>
                    <a:pt x="1070" y="31"/>
                    <a:pt x="943" y="0"/>
                    <a:pt x="8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1232551" y="4200592"/>
              <a:ext cx="10854" cy="13940"/>
            </a:xfrm>
            <a:custGeom>
              <a:avLst/>
              <a:gdLst/>
              <a:ahLst/>
              <a:cxnLst/>
              <a:rect l="l" t="t" r="r" b="b"/>
              <a:pathLst>
                <a:path w="640" h="822" extrusionOk="0">
                  <a:moveTo>
                    <a:pt x="153" y="1"/>
                  </a:moveTo>
                  <a:cubicBezTo>
                    <a:pt x="62" y="31"/>
                    <a:pt x="1" y="92"/>
                    <a:pt x="31" y="183"/>
                  </a:cubicBezTo>
                  <a:cubicBezTo>
                    <a:pt x="31" y="275"/>
                    <a:pt x="62" y="335"/>
                    <a:pt x="92" y="396"/>
                  </a:cubicBezTo>
                  <a:cubicBezTo>
                    <a:pt x="153" y="487"/>
                    <a:pt x="214" y="578"/>
                    <a:pt x="305" y="639"/>
                  </a:cubicBezTo>
                  <a:cubicBezTo>
                    <a:pt x="366" y="730"/>
                    <a:pt x="426" y="791"/>
                    <a:pt x="518" y="822"/>
                  </a:cubicBezTo>
                  <a:cubicBezTo>
                    <a:pt x="518" y="822"/>
                    <a:pt x="457" y="730"/>
                    <a:pt x="335" y="609"/>
                  </a:cubicBezTo>
                  <a:cubicBezTo>
                    <a:pt x="274" y="518"/>
                    <a:pt x="214" y="426"/>
                    <a:pt x="153" y="335"/>
                  </a:cubicBezTo>
                  <a:cubicBezTo>
                    <a:pt x="92" y="275"/>
                    <a:pt x="62" y="92"/>
                    <a:pt x="153" y="92"/>
                  </a:cubicBezTo>
                  <a:cubicBezTo>
                    <a:pt x="163" y="89"/>
                    <a:pt x="173" y="87"/>
                    <a:pt x="183" y="87"/>
                  </a:cubicBezTo>
                  <a:cubicBezTo>
                    <a:pt x="269" y="87"/>
                    <a:pt x="372" y="193"/>
                    <a:pt x="426" y="275"/>
                  </a:cubicBezTo>
                  <a:cubicBezTo>
                    <a:pt x="487" y="335"/>
                    <a:pt x="518" y="426"/>
                    <a:pt x="548" y="548"/>
                  </a:cubicBezTo>
                  <a:cubicBezTo>
                    <a:pt x="548" y="639"/>
                    <a:pt x="578" y="730"/>
                    <a:pt x="578" y="822"/>
                  </a:cubicBezTo>
                  <a:cubicBezTo>
                    <a:pt x="609" y="730"/>
                    <a:pt x="639" y="639"/>
                    <a:pt x="609" y="518"/>
                  </a:cubicBezTo>
                  <a:cubicBezTo>
                    <a:pt x="609" y="426"/>
                    <a:pt x="578" y="305"/>
                    <a:pt x="487" y="214"/>
                  </a:cubicBezTo>
                  <a:cubicBezTo>
                    <a:pt x="426" y="92"/>
                    <a:pt x="305"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1121736" y="4204848"/>
              <a:ext cx="39191" cy="32883"/>
            </a:xfrm>
            <a:custGeom>
              <a:avLst/>
              <a:gdLst/>
              <a:ahLst/>
              <a:cxnLst/>
              <a:rect l="l" t="t" r="r" b="b"/>
              <a:pathLst>
                <a:path w="2311" h="1939" extrusionOk="0">
                  <a:moveTo>
                    <a:pt x="305" y="1"/>
                  </a:moveTo>
                  <a:cubicBezTo>
                    <a:pt x="244" y="1"/>
                    <a:pt x="183" y="8"/>
                    <a:pt x="122" y="24"/>
                  </a:cubicBezTo>
                  <a:cubicBezTo>
                    <a:pt x="92" y="24"/>
                    <a:pt x="31" y="24"/>
                    <a:pt x="1" y="54"/>
                  </a:cubicBezTo>
                  <a:cubicBezTo>
                    <a:pt x="1" y="54"/>
                    <a:pt x="183" y="54"/>
                    <a:pt x="487" y="84"/>
                  </a:cubicBezTo>
                  <a:cubicBezTo>
                    <a:pt x="852" y="115"/>
                    <a:pt x="1217" y="267"/>
                    <a:pt x="1520" y="510"/>
                  </a:cubicBezTo>
                  <a:cubicBezTo>
                    <a:pt x="1824" y="783"/>
                    <a:pt x="2068" y="1087"/>
                    <a:pt x="2189" y="1452"/>
                  </a:cubicBezTo>
                  <a:cubicBezTo>
                    <a:pt x="2280" y="1756"/>
                    <a:pt x="2280" y="1938"/>
                    <a:pt x="2311" y="1938"/>
                  </a:cubicBezTo>
                  <a:cubicBezTo>
                    <a:pt x="2311" y="1878"/>
                    <a:pt x="2311" y="1847"/>
                    <a:pt x="2311" y="1817"/>
                  </a:cubicBezTo>
                  <a:cubicBezTo>
                    <a:pt x="2280" y="1695"/>
                    <a:pt x="2280" y="1574"/>
                    <a:pt x="2250" y="1452"/>
                  </a:cubicBezTo>
                  <a:cubicBezTo>
                    <a:pt x="2128" y="1057"/>
                    <a:pt x="1885" y="723"/>
                    <a:pt x="1581" y="449"/>
                  </a:cubicBezTo>
                  <a:cubicBezTo>
                    <a:pt x="1277" y="206"/>
                    <a:pt x="882" y="54"/>
                    <a:pt x="487" y="24"/>
                  </a:cubicBezTo>
                  <a:cubicBezTo>
                    <a:pt x="426" y="8"/>
                    <a:pt x="365" y="1"/>
                    <a:pt x="3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1132046" y="4159369"/>
              <a:ext cx="2086" cy="45890"/>
            </a:xfrm>
            <a:custGeom>
              <a:avLst/>
              <a:gdLst/>
              <a:ahLst/>
              <a:cxnLst/>
              <a:rect l="l" t="t" r="r" b="b"/>
              <a:pathLst>
                <a:path w="123" h="2706" extrusionOk="0">
                  <a:moveTo>
                    <a:pt x="92" y="0"/>
                  </a:moveTo>
                  <a:cubicBezTo>
                    <a:pt x="31" y="456"/>
                    <a:pt x="31" y="912"/>
                    <a:pt x="31" y="1368"/>
                  </a:cubicBezTo>
                  <a:cubicBezTo>
                    <a:pt x="1" y="1794"/>
                    <a:pt x="1" y="2250"/>
                    <a:pt x="31" y="2706"/>
                  </a:cubicBezTo>
                  <a:cubicBezTo>
                    <a:pt x="61" y="2250"/>
                    <a:pt x="92" y="1794"/>
                    <a:pt x="92" y="1368"/>
                  </a:cubicBezTo>
                  <a:cubicBezTo>
                    <a:pt x="122" y="912"/>
                    <a:pt x="122" y="456"/>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1175338" y="4227401"/>
              <a:ext cx="32493" cy="2086"/>
            </a:xfrm>
            <a:custGeom>
              <a:avLst/>
              <a:gdLst/>
              <a:ahLst/>
              <a:cxnLst/>
              <a:rect l="l" t="t" r="r" b="b"/>
              <a:pathLst>
                <a:path w="1916" h="123" extrusionOk="0">
                  <a:moveTo>
                    <a:pt x="1" y="1"/>
                  </a:moveTo>
                  <a:lnTo>
                    <a:pt x="1" y="1"/>
                  </a:lnTo>
                  <a:cubicBezTo>
                    <a:pt x="305" y="92"/>
                    <a:pt x="609" y="122"/>
                    <a:pt x="943" y="122"/>
                  </a:cubicBezTo>
                  <a:cubicBezTo>
                    <a:pt x="1277" y="122"/>
                    <a:pt x="1581" y="122"/>
                    <a:pt x="1916" y="61"/>
                  </a:cubicBezTo>
                  <a:cubicBezTo>
                    <a:pt x="1916" y="51"/>
                    <a:pt x="1865" y="48"/>
                    <a:pt x="1778" y="48"/>
                  </a:cubicBezTo>
                  <a:cubicBezTo>
                    <a:pt x="1605" y="48"/>
                    <a:pt x="1288" y="61"/>
                    <a:pt x="943" y="61"/>
                  </a:cubicBezTo>
                  <a:cubicBezTo>
                    <a:pt x="426" y="6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1153174" y="4227265"/>
              <a:ext cx="3629" cy="6343"/>
            </a:xfrm>
            <a:custGeom>
              <a:avLst/>
              <a:gdLst/>
              <a:ahLst/>
              <a:cxnLst/>
              <a:rect l="l" t="t" r="r" b="b"/>
              <a:pathLst>
                <a:path w="214" h="374" extrusionOk="0">
                  <a:moveTo>
                    <a:pt x="21" y="1"/>
                  </a:moveTo>
                  <a:cubicBezTo>
                    <a:pt x="13" y="1"/>
                    <a:pt x="6" y="3"/>
                    <a:pt x="1" y="9"/>
                  </a:cubicBezTo>
                  <a:cubicBezTo>
                    <a:pt x="1" y="9"/>
                    <a:pt x="31" y="100"/>
                    <a:pt x="92" y="191"/>
                  </a:cubicBezTo>
                  <a:cubicBezTo>
                    <a:pt x="122" y="282"/>
                    <a:pt x="153" y="373"/>
                    <a:pt x="153" y="373"/>
                  </a:cubicBezTo>
                  <a:cubicBezTo>
                    <a:pt x="183" y="373"/>
                    <a:pt x="214" y="282"/>
                    <a:pt x="153" y="161"/>
                  </a:cubicBezTo>
                  <a:cubicBezTo>
                    <a:pt x="128" y="60"/>
                    <a:pt x="61"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1144933" y="4216955"/>
              <a:ext cx="4664" cy="4409"/>
            </a:xfrm>
            <a:custGeom>
              <a:avLst/>
              <a:gdLst/>
              <a:ahLst/>
              <a:cxnLst/>
              <a:rect l="l" t="t" r="r" b="b"/>
              <a:pathLst>
                <a:path w="275" h="260" extrusionOk="0">
                  <a:moveTo>
                    <a:pt x="20" y="1"/>
                  </a:moveTo>
                  <a:cubicBezTo>
                    <a:pt x="13" y="1"/>
                    <a:pt x="6" y="3"/>
                    <a:pt x="1" y="9"/>
                  </a:cubicBezTo>
                  <a:cubicBezTo>
                    <a:pt x="1" y="9"/>
                    <a:pt x="31" y="100"/>
                    <a:pt x="92" y="161"/>
                  </a:cubicBezTo>
                  <a:cubicBezTo>
                    <a:pt x="166" y="210"/>
                    <a:pt x="220" y="260"/>
                    <a:pt x="238" y="260"/>
                  </a:cubicBezTo>
                  <a:cubicBezTo>
                    <a:pt x="242" y="260"/>
                    <a:pt x="244" y="257"/>
                    <a:pt x="244" y="252"/>
                  </a:cubicBezTo>
                  <a:cubicBezTo>
                    <a:pt x="274" y="221"/>
                    <a:pt x="244" y="161"/>
                    <a:pt x="152" y="100"/>
                  </a:cubicBezTo>
                  <a:cubicBezTo>
                    <a:pt x="103" y="50"/>
                    <a:pt x="53"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1133250" y="4211478"/>
              <a:ext cx="6546" cy="3053"/>
            </a:xfrm>
            <a:custGeom>
              <a:avLst/>
              <a:gdLst/>
              <a:ahLst/>
              <a:cxnLst/>
              <a:rect l="l" t="t" r="r" b="b"/>
              <a:pathLst>
                <a:path w="386" h="180" extrusionOk="0">
                  <a:moveTo>
                    <a:pt x="118" y="1"/>
                  </a:moveTo>
                  <a:cubicBezTo>
                    <a:pt x="48" y="1"/>
                    <a:pt x="1" y="28"/>
                    <a:pt x="21" y="28"/>
                  </a:cubicBezTo>
                  <a:cubicBezTo>
                    <a:pt x="21" y="58"/>
                    <a:pt x="112" y="58"/>
                    <a:pt x="203" y="88"/>
                  </a:cubicBezTo>
                  <a:cubicBezTo>
                    <a:pt x="294" y="119"/>
                    <a:pt x="355" y="180"/>
                    <a:pt x="386" y="180"/>
                  </a:cubicBezTo>
                  <a:cubicBezTo>
                    <a:pt x="386" y="149"/>
                    <a:pt x="355" y="58"/>
                    <a:pt x="234" y="28"/>
                  </a:cubicBezTo>
                  <a:cubicBezTo>
                    <a:pt x="193" y="7"/>
                    <a:pt x="153"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1124839" y="4209799"/>
              <a:ext cx="3612" cy="2035"/>
            </a:xfrm>
            <a:custGeom>
              <a:avLst/>
              <a:gdLst/>
              <a:ahLst/>
              <a:cxnLst/>
              <a:rect l="l" t="t" r="r" b="b"/>
              <a:pathLst>
                <a:path w="213" h="120" extrusionOk="0">
                  <a:moveTo>
                    <a:pt x="41" y="0"/>
                  </a:moveTo>
                  <a:cubicBezTo>
                    <a:pt x="26" y="0"/>
                    <a:pt x="13" y="10"/>
                    <a:pt x="0" y="35"/>
                  </a:cubicBezTo>
                  <a:cubicBezTo>
                    <a:pt x="0" y="35"/>
                    <a:pt x="30" y="66"/>
                    <a:pt x="91" y="96"/>
                  </a:cubicBezTo>
                  <a:cubicBezTo>
                    <a:pt x="122" y="111"/>
                    <a:pt x="144" y="119"/>
                    <a:pt x="163" y="119"/>
                  </a:cubicBezTo>
                  <a:cubicBezTo>
                    <a:pt x="182" y="119"/>
                    <a:pt x="198" y="111"/>
                    <a:pt x="213" y="96"/>
                  </a:cubicBezTo>
                  <a:cubicBezTo>
                    <a:pt x="213" y="66"/>
                    <a:pt x="182" y="35"/>
                    <a:pt x="122" y="35"/>
                  </a:cubicBezTo>
                  <a:cubicBezTo>
                    <a:pt x="87" y="18"/>
                    <a:pt x="62"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1234620" y="4107310"/>
              <a:ext cx="201045" cy="131463"/>
            </a:xfrm>
            <a:custGeom>
              <a:avLst/>
              <a:gdLst/>
              <a:ahLst/>
              <a:cxnLst/>
              <a:rect l="l" t="t" r="r" b="b"/>
              <a:pathLst>
                <a:path w="11855" h="7752" extrusionOk="0">
                  <a:moveTo>
                    <a:pt x="1307" y="0"/>
                  </a:moveTo>
                  <a:lnTo>
                    <a:pt x="0" y="4924"/>
                  </a:lnTo>
                  <a:lnTo>
                    <a:pt x="365" y="5046"/>
                  </a:lnTo>
                  <a:cubicBezTo>
                    <a:pt x="2086" y="5620"/>
                    <a:pt x="9081" y="7752"/>
                    <a:pt x="10429" y="7752"/>
                  </a:cubicBezTo>
                  <a:cubicBezTo>
                    <a:pt x="10438" y="7752"/>
                    <a:pt x="10448" y="7751"/>
                    <a:pt x="10456" y="7751"/>
                  </a:cubicBezTo>
                  <a:cubicBezTo>
                    <a:pt x="11855" y="7690"/>
                    <a:pt x="6779" y="5046"/>
                    <a:pt x="6779" y="5046"/>
                  </a:cubicBezTo>
                  <a:lnTo>
                    <a:pt x="7660" y="1642"/>
                  </a:lnTo>
                  <a:lnTo>
                    <a:pt x="13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1234620" y="4159369"/>
              <a:ext cx="39700" cy="40735"/>
            </a:xfrm>
            <a:custGeom>
              <a:avLst/>
              <a:gdLst/>
              <a:ahLst/>
              <a:cxnLst/>
              <a:rect l="l" t="t" r="r" b="b"/>
              <a:pathLst>
                <a:path w="2341" h="2402" extrusionOk="0">
                  <a:moveTo>
                    <a:pt x="487" y="0"/>
                  </a:moveTo>
                  <a:lnTo>
                    <a:pt x="0" y="1763"/>
                  </a:lnTo>
                  <a:lnTo>
                    <a:pt x="2310" y="2402"/>
                  </a:lnTo>
                  <a:cubicBezTo>
                    <a:pt x="2341" y="1854"/>
                    <a:pt x="2189" y="1277"/>
                    <a:pt x="1855" y="851"/>
                  </a:cubicBezTo>
                  <a:cubicBezTo>
                    <a:pt x="1520" y="395"/>
                    <a:pt x="1034" y="91"/>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1233083" y="4188205"/>
              <a:ext cx="186600" cy="50889"/>
            </a:xfrm>
            <a:custGeom>
              <a:avLst/>
              <a:gdLst/>
              <a:ahLst/>
              <a:cxnLst/>
              <a:rect l="l" t="t" r="r" b="b"/>
              <a:pathLst>
                <a:path w="11004" h="3001" extrusionOk="0">
                  <a:moveTo>
                    <a:pt x="31" y="0"/>
                  </a:moveTo>
                  <a:lnTo>
                    <a:pt x="0" y="152"/>
                  </a:lnTo>
                  <a:cubicBezTo>
                    <a:pt x="2919" y="1240"/>
                    <a:pt x="9527" y="3000"/>
                    <a:pt x="10546" y="3000"/>
                  </a:cubicBezTo>
                  <a:cubicBezTo>
                    <a:pt x="10610" y="3000"/>
                    <a:pt x="10651" y="2993"/>
                    <a:pt x="10669" y="2979"/>
                  </a:cubicBezTo>
                  <a:cubicBezTo>
                    <a:pt x="11004" y="2736"/>
                    <a:pt x="9241" y="1672"/>
                    <a:pt x="9241" y="1672"/>
                  </a:cubicBezTo>
                  <a:cubicBezTo>
                    <a:pt x="9220" y="1667"/>
                    <a:pt x="9199" y="1665"/>
                    <a:pt x="9179" y="1665"/>
                  </a:cubicBezTo>
                  <a:cubicBezTo>
                    <a:pt x="8832" y="1665"/>
                    <a:pt x="8481" y="2341"/>
                    <a:pt x="8481" y="2341"/>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1235136" y="4192321"/>
              <a:ext cx="182480" cy="48465"/>
            </a:xfrm>
            <a:custGeom>
              <a:avLst/>
              <a:gdLst/>
              <a:ahLst/>
              <a:cxnLst/>
              <a:rect l="l" t="t" r="r" b="b"/>
              <a:pathLst>
                <a:path w="10761" h="2858" extrusionOk="0">
                  <a:moveTo>
                    <a:pt x="1" y="0"/>
                  </a:moveTo>
                  <a:cubicBezTo>
                    <a:pt x="31" y="30"/>
                    <a:pt x="61" y="30"/>
                    <a:pt x="92" y="61"/>
                  </a:cubicBezTo>
                  <a:lnTo>
                    <a:pt x="396" y="152"/>
                  </a:lnTo>
                  <a:lnTo>
                    <a:pt x="1551" y="517"/>
                  </a:lnTo>
                  <a:cubicBezTo>
                    <a:pt x="2523" y="790"/>
                    <a:pt x="3861" y="1185"/>
                    <a:pt x="5350" y="1581"/>
                  </a:cubicBezTo>
                  <a:cubicBezTo>
                    <a:pt x="6840" y="1976"/>
                    <a:pt x="8177" y="2310"/>
                    <a:pt x="9180" y="2553"/>
                  </a:cubicBezTo>
                  <a:lnTo>
                    <a:pt x="10335" y="2796"/>
                  </a:lnTo>
                  <a:lnTo>
                    <a:pt x="10639" y="2857"/>
                  </a:lnTo>
                  <a:lnTo>
                    <a:pt x="10761" y="2857"/>
                  </a:lnTo>
                  <a:lnTo>
                    <a:pt x="10669" y="2827"/>
                  </a:lnTo>
                  <a:lnTo>
                    <a:pt x="10335" y="2766"/>
                  </a:lnTo>
                  <a:lnTo>
                    <a:pt x="9210" y="2462"/>
                  </a:lnTo>
                  <a:cubicBezTo>
                    <a:pt x="8238" y="2219"/>
                    <a:pt x="6870" y="1885"/>
                    <a:pt x="5381" y="1489"/>
                  </a:cubicBezTo>
                  <a:cubicBezTo>
                    <a:pt x="3891" y="1094"/>
                    <a:pt x="2554" y="730"/>
                    <a:pt x="1581" y="426"/>
                  </a:cubicBezTo>
                  <a:lnTo>
                    <a:pt x="426" y="122"/>
                  </a:lnTo>
                  <a:lnTo>
                    <a:pt x="122" y="30"/>
                  </a:lnTo>
                  <a:cubicBezTo>
                    <a:pt x="92" y="0"/>
                    <a:pt x="3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1377909" y="4215548"/>
              <a:ext cx="14449" cy="13940"/>
            </a:xfrm>
            <a:custGeom>
              <a:avLst/>
              <a:gdLst/>
              <a:ahLst/>
              <a:cxnLst/>
              <a:rect l="l" t="t" r="r" b="b"/>
              <a:pathLst>
                <a:path w="852" h="822" extrusionOk="0">
                  <a:moveTo>
                    <a:pt x="851" y="0"/>
                  </a:moveTo>
                  <a:cubicBezTo>
                    <a:pt x="639" y="0"/>
                    <a:pt x="426" y="122"/>
                    <a:pt x="304" y="274"/>
                  </a:cubicBezTo>
                  <a:cubicBezTo>
                    <a:pt x="122" y="396"/>
                    <a:pt x="31" y="608"/>
                    <a:pt x="0" y="821"/>
                  </a:cubicBezTo>
                  <a:cubicBezTo>
                    <a:pt x="92" y="639"/>
                    <a:pt x="213" y="487"/>
                    <a:pt x="365" y="335"/>
                  </a:cubicBezTo>
                  <a:cubicBezTo>
                    <a:pt x="517" y="183"/>
                    <a:pt x="669" y="92"/>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1350082" y="4197404"/>
              <a:ext cx="8768" cy="7343"/>
            </a:xfrm>
            <a:custGeom>
              <a:avLst/>
              <a:gdLst/>
              <a:ahLst/>
              <a:cxnLst/>
              <a:rect l="l" t="t" r="r" b="b"/>
              <a:pathLst>
                <a:path w="517" h="433" extrusionOk="0">
                  <a:moveTo>
                    <a:pt x="480" y="1"/>
                  </a:moveTo>
                  <a:cubicBezTo>
                    <a:pt x="454" y="1"/>
                    <a:pt x="345" y="83"/>
                    <a:pt x="213" y="189"/>
                  </a:cubicBezTo>
                  <a:cubicBezTo>
                    <a:pt x="91" y="311"/>
                    <a:pt x="0" y="432"/>
                    <a:pt x="30" y="432"/>
                  </a:cubicBezTo>
                  <a:cubicBezTo>
                    <a:pt x="30" y="432"/>
                    <a:pt x="152" y="371"/>
                    <a:pt x="274" y="250"/>
                  </a:cubicBezTo>
                  <a:cubicBezTo>
                    <a:pt x="395" y="128"/>
                    <a:pt x="517" y="7"/>
                    <a:pt x="486" y="7"/>
                  </a:cubicBezTo>
                  <a:cubicBezTo>
                    <a:pt x="486" y="3"/>
                    <a:pt x="484" y="1"/>
                    <a:pt x="4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1342350" y="4193385"/>
              <a:ext cx="8768" cy="4647"/>
            </a:xfrm>
            <a:custGeom>
              <a:avLst/>
              <a:gdLst/>
              <a:ahLst/>
              <a:cxnLst/>
              <a:rect l="l" t="t" r="r" b="b"/>
              <a:pathLst>
                <a:path w="517" h="274" extrusionOk="0">
                  <a:moveTo>
                    <a:pt x="517" y="0"/>
                  </a:moveTo>
                  <a:lnTo>
                    <a:pt x="517" y="0"/>
                  </a:lnTo>
                  <a:cubicBezTo>
                    <a:pt x="517" y="0"/>
                    <a:pt x="395" y="31"/>
                    <a:pt x="243" y="92"/>
                  </a:cubicBezTo>
                  <a:cubicBezTo>
                    <a:pt x="122" y="183"/>
                    <a:pt x="0" y="244"/>
                    <a:pt x="30" y="274"/>
                  </a:cubicBezTo>
                  <a:cubicBezTo>
                    <a:pt x="30" y="274"/>
                    <a:pt x="152" y="274"/>
                    <a:pt x="274" y="183"/>
                  </a:cubicBezTo>
                  <a:cubicBezTo>
                    <a:pt x="426" y="92"/>
                    <a:pt x="517" y="31"/>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1339772" y="4186161"/>
              <a:ext cx="11345" cy="3120"/>
            </a:xfrm>
            <a:custGeom>
              <a:avLst/>
              <a:gdLst/>
              <a:ahLst/>
              <a:cxnLst/>
              <a:rect l="l" t="t" r="r" b="b"/>
              <a:pathLst>
                <a:path w="669" h="184" extrusionOk="0">
                  <a:moveTo>
                    <a:pt x="0" y="1"/>
                  </a:moveTo>
                  <a:cubicBezTo>
                    <a:pt x="91" y="62"/>
                    <a:pt x="213" y="122"/>
                    <a:pt x="334" y="122"/>
                  </a:cubicBezTo>
                  <a:cubicBezTo>
                    <a:pt x="426" y="183"/>
                    <a:pt x="547" y="183"/>
                    <a:pt x="669" y="183"/>
                  </a:cubicBezTo>
                  <a:cubicBezTo>
                    <a:pt x="578" y="122"/>
                    <a:pt x="456" y="92"/>
                    <a:pt x="334" y="62"/>
                  </a:cubicBezTo>
                  <a:cubicBezTo>
                    <a:pt x="243" y="1"/>
                    <a:pt x="12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1339772" y="4178428"/>
              <a:ext cx="12380" cy="4664"/>
            </a:xfrm>
            <a:custGeom>
              <a:avLst/>
              <a:gdLst/>
              <a:ahLst/>
              <a:cxnLst/>
              <a:rect l="l" t="t" r="r" b="b"/>
              <a:pathLst>
                <a:path w="730" h="275" extrusionOk="0">
                  <a:moveTo>
                    <a:pt x="0" y="1"/>
                  </a:moveTo>
                  <a:lnTo>
                    <a:pt x="0" y="1"/>
                  </a:lnTo>
                  <a:cubicBezTo>
                    <a:pt x="91" y="123"/>
                    <a:pt x="213" y="183"/>
                    <a:pt x="334" y="214"/>
                  </a:cubicBezTo>
                  <a:cubicBezTo>
                    <a:pt x="456" y="275"/>
                    <a:pt x="608" y="275"/>
                    <a:pt x="730" y="275"/>
                  </a:cubicBezTo>
                  <a:cubicBezTo>
                    <a:pt x="608" y="214"/>
                    <a:pt x="486" y="183"/>
                    <a:pt x="334" y="153"/>
                  </a:cubicBezTo>
                  <a:cubicBezTo>
                    <a:pt x="243" y="92"/>
                    <a:pt x="122" y="3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1356255" y="4189841"/>
              <a:ext cx="22182" cy="8717"/>
            </a:xfrm>
            <a:custGeom>
              <a:avLst/>
              <a:gdLst/>
              <a:ahLst/>
              <a:cxnLst/>
              <a:rect l="l" t="t" r="r" b="b"/>
              <a:pathLst>
                <a:path w="1308" h="514" extrusionOk="0">
                  <a:moveTo>
                    <a:pt x="811" y="80"/>
                  </a:moveTo>
                  <a:cubicBezTo>
                    <a:pt x="944" y="80"/>
                    <a:pt x="1091" y="139"/>
                    <a:pt x="1217" y="240"/>
                  </a:cubicBezTo>
                  <a:cubicBezTo>
                    <a:pt x="1247" y="301"/>
                    <a:pt x="1217" y="392"/>
                    <a:pt x="1125" y="392"/>
                  </a:cubicBezTo>
                  <a:cubicBezTo>
                    <a:pt x="1034" y="422"/>
                    <a:pt x="943" y="422"/>
                    <a:pt x="882" y="453"/>
                  </a:cubicBezTo>
                  <a:lnTo>
                    <a:pt x="426" y="453"/>
                  </a:lnTo>
                  <a:cubicBezTo>
                    <a:pt x="296" y="438"/>
                    <a:pt x="193" y="417"/>
                    <a:pt x="122" y="402"/>
                  </a:cubicBezTo>
                  <a:lnTo>
                    <a:pt x="122" y="402"/>
                  </a:lnTo>
                  <a:cubicBezTo>
                    <a:pt x="183" y="331"/>
                    <a:pt x="244" y="270"/>
                    <a:pt x="305" y="209"/>
                  </a:cubicBezTo>
                  <a:cubicBezTo>
                    <a:pt x="426" y="118"/>
                    <a:pt x="578" y="88"/>
                    <a:pt x="730" y="88"/>
                  </a:cubicBezTo>
                  <a:cubicBezTo>
                    <a:pt x="756" y="83"/>
                    <a:pt x="783" y="80"/>
                    <a:pt x="811" y="80"/>
                  </a:cubicBezTo>
                  <a:close/>
                  <a:moveTo>
                    <a:pt x="771" y="0"/>
                  </a:moveTo>
                  <a:cubicBezTo>
                    <a:pt x="598" y="0"/>
                    <a:pt x="422" y="61"/>
                    <a:pt x="274" y="179"/>
                  </a:cubicBezTo>
                  <a:cubicBezTo>
                    <a:pt x="183" y="240"/>
                    <a:pt x="122" y="301"/>
                    <a:pt x="92" y="392"/>
                  </a:cubicBezTo>
                  <a:cubicBezTo>
                    <a:pt x="91" y="393"/>
                    <a:pt x="91" y="394"/>
                    <a:pt x="90" y="395"/>
                  </a:cubicBezTo>
                  <a:lnTo>
                    <a:pt x="90" y="395"/>
                  </a:lnTo>
                  <a:cubicBezTo>
                    <a:pt x="56" y="388"/>
                    <a:pt x="32" y="384"/>
                    <a:pt x="17" y="384"/>
                  </a:cubicBezTo>
                  <a:cubicBezTo>
                    <a:pt x="6" y="384"/>
                    <a:pt x="1" y="386"/>
                    <a:pt x="1" y="392"/>
                  </a:cubicBezTo>
                  <a:cubicBezTo>
                    <a:pt x="24" y="403"/>
                    <a:pt x="47" y="414"/>
                    <a:pt x="72" y="423"/>
                  </a:cubicBezTo>
                  <a:lnTo>
                    <a:pt x="72" y="423"/>
                  </a:lnTo>
                  <a:cubicBezTo>
                    <a:pt x="31" y="490"/>
                    <a:pt x="31" y="513"/>
                    <a:pt x="31" y="513"/>
                  </a:cubicBezTo>
                  <a:cubicBezTo>
                    <a:pt x="53" y="484"/>
                    <a:pt x="75" y="457"/>
                    <a:pt x="96" y="431"/>
                  </a:cubicBezTo>
                  <a:lnTo>
                    <a:pt x="96" y="431"/>
                  </a:lnTo>
                  <a:cubicBezTo>
                    <a:pt x="198" y="466"/>
                    <a:pt x="312" y="483"/>
                    <a:pt x="426" y="483"/>
                  </a:cubicBezTo>
                  <a:cubicBezTo>
                    <a:pt x="578" y="513"/>
                    <a:pt x="730" y="513"/>
                    <a:pt x="882" y="513"/>
                  </a:cubicBezTo>
                  <a:cubicBezTo>
                    <a:pt x="973" y="513"/>
                    <a:pt x="1065" y="483"/>
                    <a:pt x="1156" y="483"/>
                  </a:cubicBezTo>
                  <a:cubicBezTo>
                    <a:pt x="1217" y="453"/>
                    <a:pt x="1247" y="422"/>
                    <a:pt x="1277" y="361"/>
                  </a:cubicBezTo>
                  <a:cubicBezTo>
                    <a:pt x="1308" y="301"/>
                    <a:pt x="1308" y="240"/>
                    <a:pt x="1277" y="209"/>
                  </a:cubicBezTo>
                  <a:cubicBezTo>
                    <a:pt x="1137" y="69"/>
                    <a:pt x="955" y="0"/>
                    <a:pt x="7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1351625" y="4182040"/>
              <a:ext cx="8768" cy="15483"/>
            </a:xfrm>
            <a:custGeom>
              <a:avLst/>
              <a:gdLst/>
              <a:ahLst/>
              <a:cxnLst/>
              <a:rect l="l" t="t" r="r" b="b"/>
              <a:pathLst>
                <a:path w="517" h="913" extrusionOk="0">
                  <a:moveTo>
                    <a:pt x="183" y="1"/>
                  </a:moveTo>
                  <a:cubicBezTo>
                    <a:pt x="91" y="1"/>
                    <a:pt x="0" y="62"/>
                    <a:pt x="0" y="153"/>
                  </a:cubicBezTo>
                  <a:cubicBezTo>
                    <a:pt x="0" y="213"/>
                    <a:pt x="0" y="305"/>
                    <a:pt x="31" y="365"/>
                  </a:cubicBezTo>
                  <a:cubicBezTo>
                    <a:pt x="61" y="457"/>
                    <a:pt x="91" y="548"/>
                    <a:pt x="152" y="669"/>
                  </a:cubicBezTo>
                  <a:cubicBezTo>
                    <a:pt x="213" y="730"/>
                    <a:pt x="274" y="821"/>
                    <a:pt x="335" y="882"/>
                  </a:cubicBezTo>
                  <a:cubicBezTo>
                    <a:pt x="335" y="882"/>
                    <a:pt x="274" y="791"/>
                    <a:pt x="213" y="639"/>
                  </a:cubicBezTo>
                  <a:cubicBezTo>
                    <a:pt x="152" y="548"/>
                    <a:pt x="122" y="426"/>
                    <a:pt x="91" y="335"/>
                  </a:cubicBezTo>
                  <a:cubicBezTo>
                    <a:pt x="63" y="251"/>
                    <a:pt x="61" y="89"/>
                    <a:pt x="157" y="89"/>
                  </a:cubicBezTo>
                  <a:cubicBezTo>
                    <a:pt x="165" y="89"/>
                    <a:pt x="173" y="90"/>
                    <a:pt x="183" y="92"/>
                  </a:cubicBezTo>
                  <a:cubicBezTo>
                    <a:pt x="274" y="92"/>
                    <a:pt x="365" y="213"/>
                    <a:pt x="395" y="335"/>
                  </a:cubicBezTo>
                  <a:cubicBezTo>
                    <a:pt x="426" y="426"/>
                    <a:pt x="456" y="517"/>
                    <a:pt x="456" y="609"/>
                  </a:cubicBezTo>
                  <a:cubicBezTo>
                    <a:pt x="426" y="700"/>
                    <a:pt x="395" y="821"/>
                    <a:pt x="395" y="913"/>
                  </a:cubicBezTo>
                  <a:cubicBezTo>
                    <a:pt x="456" y="821"/>
                    <a:pt x="487" y="730"/>
                    <a:pt x="517" y="639"/>
                  </a:cubicBezTo>
                  <a:cubicBezTo>
                    <a:pt x="517" y="517"/>
                    <a:pt x="517" y="396"/>
                    <a:pt x="456" y="305"/>
                  </a:cubicBezTo>
                  <a:cubicBezTo>
                    <a:pt x="426" y="153"/>
                    <a:pt x="335" y="3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1243387" y="4158843"/>
              <a:ext cx="31458" cy="40752"/>
            </a:xfrm>
            <a:custGeom>
              <a:avLst/>
              <a:gdLst/>
              <a:ahLst/>
              <a:cxnLst/>
              <a:rect l="l" t="t" r="r" b="b"/>
              <a:pathLst>
                <a:path w="1855" h="2403" extrusionOk="0">
                  <a:moveTo>
                    <a:pt x="0" y="1"/>
                  </a:moveTo>
                  <a:cubicBezTo>
                    <a:pt x="0" y="1"/>
                    <a:pt x="182" y="31"/>
                    <a:pt x="456" y="153"/>
                  </a:cubicBezTo>
                  <a:cubicBezTo>
                    <a:pt x="1216" y="426"/>
                    <a:pt x="1733" y="1126"/>
                    <a:pt x="1793" y="1916"/>
                  </a:cubicBezTo>
                  <a:cubicBezTo>
                    <a:pt x="1793" y="2220"/>
                    <a:pt x="1793" y="2402"/>
                    <a:pt x="1793" y="2402"/>
                  </a:cubicBezTo>
                  <a:cubicBezTo>
                    <a:pt x="1793" y="2372"/>
                    <a:pt x="1793" y="2311"/>
                    <a:pt x="1824" y="2281"/>
                  </a:cubicBezTo>
                  <a:cubicBezTo>
                    <a:pt x="1824" y="2159"/>
                    <a:pt x="1854" y="2037"/>
                    <a:pt x="1824" y="1916"/>
                  </a:cubicBezTo>
                  <a:cubicBezTo>
                    <a:pt x="1824" y="1521"/>
                    <a:pt x="1702" y="1126"/>
                    <a:pt x="1459" y="791"/>
                  </a:cubicBezTo>
                  <a:cubicBezTo>
                    <a:pt x="1216" y="457"/>
                    <a:pt x="882" y="214"/>
                    <a:pt x="517" y="92"/>
                  </a:cubicBezTo>
                  <a:cubicBezTo>
                    <a:pt x="395" y="62"/>
                    <a:pt x="274" y="31"/>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1254715" y="4117094"/>
              <a:ext cx="11871" cy="44347"/>
            </a:xfrm>
            <a:custGeom>
              <a:avLst/>
              <a:gdLst/>
              <a:ahLst/>
              <a:cxnLst/>
              <a:rect l="l" t="t" r="r" b="b"/>
              <a:pathLst>
                <a:path w="700" h="2615" extrusionOk="0">
                  <a:moveTo>
                    <a:pt x="700" y="1"/>
                  </a:moveTo>
                  <a:lnTo>
                    <a:pt x="700" y="1"/>
                  </a:lnTo>
                  <a:cubicBezTo>
                    <a:pt x="548" y="426"/>
                    <a:pt x="426" y="852"/>
                    <a:pt x="335" y="1308"/>
                  </a:cubicBezTo>
                  <a:cubicBezTo>
                    <a:pt x="183" y="1733"/>
                    <a:pt x="92" y="2159"/>
                    <a:pt x="1" y="2615"/>
                  </a:cubicBezTo>
                  <a:cubicBezTo>
                    <a:pt x="153" y="2189"/>
                    <a:pt x="274" y="1764"/>
                    <a:pt x="396" y="1308"/>
                  </a:cubicBezTo>
                  <a:cubicBezTo>
                    <a:pt x="518" y="882"/>
                    <a:pt x="639" y="457"/>
                    <a:pt x="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1289765" y="4193317"/>
              <a:ext cx="31458" cy="8852"/>
            </a:xfrm>
            <a:custGeom>
              <a:avLst/>
              <a:gdLst/>
              <a:ahLst/>
              <a:cxnLst/>
              <a:rect l="l" t="t" r="r" b="b"/>
              <a:pathLst>
                <a:path w="1855" h="522" extrusionOk="0">
                  <a:moveTo>
                    <a:pt x="17" y="1"/>
                  </a:moveTo>
                  <a:cubicBezTo>
                    <a:pt x="9" y="1"/>
                    <a:pt x="3" y="2"/>
                    <a:pt x="1" y="4"/>
                  </a:cubicBezTo>
                  <a:cubicBezTo>
                    <a:pt x="305" y="156"/>
                    <a:pt x="609" y="278"/>
                    <a:pt x="913" y="339"/>
                  </a:cubicBezTo>
                  <a:cubicBezTo>
                    <a:pt x="1217" y="430"/>
                    <a:pt x="1520" y="491"/>
                    <a:pt x="1855" y="521"/>
                  </a:cubicBezTo>
                  <a:cubicBezTo>
                    <a:pt x="1855" y="491"/>
                    <a:pt x="1429" y="400"/>
                    <a:pt x="943" y="278"/>
                  </a:cubicBezTo>
                  <a:cubicBezTo>
                    <a:pt x="471" y="139"/>
                    <a:pt x="101"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1268637" y="4187721"/>
              <a:ext cx="2595" cy="6716"/>
            </a:xfrm>
            <a:custGeom>
              <a:avLst/>
              <a:gdLst/>
              <a:ahLst/>
              <a:cxnLst/>
              <a:rect l="l" t="t" r="r" b="b"/>
              <a:pathLst>
                <a:path w="153" h="396" extrusionOk="0">
                  <a:moveTo>
                    <a:pt x="0" y="0"/>
                  </a:moveTo>
                  <a:cubicBezTo>
                    <a:pt x="0" y="0"/>
                    <a:pt x="0" y="91"/>
                    <a:pt x="31" y="213"/>
                  </a:cubicBezTo>
                  <a:cubicBezTo>
                    <a:pt x="61" y="304"/>
                    <a:pt x="61" y="395"/>
                    <a:pt x="92" y="395"/>
                  </a:cubicBezTo>
                  <a:cubicBezTo>
                    <a:pt x="92" y="395"/>
                    <a:pt x="152" y="304"/>
                    <a:pt x="122" y="182"/>
                  </a:cubicBezTo>
                  <a:cubicBezTo>
                    <a:pt x="92" y="61"/>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1263482" y="4175732"/>
              <a:ext cx="3103" cy="5291"/>
            </a:xfrm>
            <a:custGeom>
              <a:avLst/>
              <a:gdLst/>
              <a:ahLst/>
              <a:cxnLst/>
              <a:rect l="l" t="t" r="r" b="b"/>
              <a:pathLst>
                <a:path w="183" h="312" extrusionOk="0">
                  <a:moveTo>
                    <a:pt x="17" y="0"/>
                  </a:moveTo>
                  <a:cubicBezTo>
                    <a:pt x="11" y="0"/>
                    <a:pt x="6" y="3"/>
                    <a:pt x="1" y="8"/>
                  </a:cubicBezTo>
                  <a:cubicBezTo>
                    <a:pt x="1" y="8"/>
                    <a:pt x="1" y="99"/>
                    <a:pt x="61" y="160"/>
                  </a:cubicBezTo>
                  <a:cubicBezTo>
                    <a:pt x="92" y="251"/>
                    <a:pt x="153" y="312"/>
                    <a:pt x="183" y="312"/>
                  </a:cubicBezTo>
                  <a:cubicBezTo>
                    <a:pt x="183" y="282"/>
                    <a:pt x="183" y="221"/>
                    <a:pt x="122" y="130"/>
                  </a:cubicBezTo>
                  <a:cubicBezTo>
                    <a:pt x="72" y="55"/>
                    <a:pt x="43"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1253172" y="4167796"/>
              <a:ext cx="5681" cy="4053"/>
            </a:xfrm>
            <a:custGeom>
              <a:avLst/>
              <a:gdLst/>
              <a:ahLst/>
              <a:cxnLst/>
              <a:rect l="l" t="t" r="r" b="b"/>
              <a:pathLst>
                <a:path w="335" h="239" extrusionOk="0">
                  <a:moveTo>
                    <a:pt x="43" y="0"/>
                  </a:moveTo>
                  <a:cubicBezTo>
                    <a:pt x="16" y="0"/>
                    <a:pt x="1" y="7"/>
                    <a:pt x="1" y="20"/>
                  </a:cubicBezTo>
                  <a:cubicBezTo>
                    <a:pt x="1" y="50"/>
                    <a:pt x="92" y="81"/>
                    <a:pt x="183" y="111"/>
                  </a:cubicBezTo>
                  <a:cubicBezTo>
                    <a:pt x="262" y="164"/>
                    <a:pt x="295" y="239"/>
                    <a:pt x="322" y="239"/>
                  </a:cubicBezTo>
                  <a:cubicBezTo>
                    <a:pt x="327" y="239"/>
                    <a:pt x="331" y="237"/>
                    <a:pt x="335" y="233"/>
                  </a:cubicBezTo>
                  <a:cubicBezTo>
                    <a:pt x="335" y="233"/>
                    <a:pt x="335" y="142"/>
                    <a:pt x="213" y="50"/>
                  </a:cubicBezTo>
                  <a:cubicBezTo>
                    <a:pt x="142" y="15"/>
                    <a:pt x="81"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1245965" y="4163794"/>
              <a:ext cx="2595" cy="2289"/>
            </a:xfrm>
            <a:custGeom>
              <a:avLst/>
              <a:gdLst/>
              <a:ahLst/>
              <a:cxnLst/>
              <a:rect l="l" t="t" r="r" b="b"/>
              <a:pathLst>
                <a:path w="153" h="135" extrusionOk="0">
                  <a:moveTo>
                    <a:pt x="8" y="0"/>
                  </a:moveTo>
                  <a:cubicBezTo>
                    <a:pt x="3" y="0"/>
                    <a:pt x="0" y="4"/>
                    <a:pt x="0" y="13"/>
                  </a:cubicBezTo>
                  <a:cubicBezTo>
                    <a:pt x="0" y="13"/>
                    <a:pt x="0" y="74"/>
                    <a:pt x="61" y="104"/>
                  </a:cubicBezTo>
                  <a:cubicBezTo>
                    <a:pt x="122" y="134"/>
                    <a:pt x="152" y="134"/>
                    <a:pt x="152" y="134"/>
                  </a:cubicBezTo>
                  <a:cubicBezTo>
                    <a:pt x="152" y="104"/>
                    <a:pt x="152" y="74"/>
                    <a:pt x="91" y="43"/>
                  </a:cubicBezTo>
                  <a:cubicBezTo>
                    <a:pt x="48" y="22"/>
                    <a:pt x="2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1348081" y="2992968"/>
              <a:ext cx="95833" cy="111927"/>
            </a:xfrm>
            <a:custGeom>
              <a:avLst/>
              <a:gdLst/>
              <a:ahLst/>
              <a:cxnLst/>
              <a:rect l="l" t="t" r="r" b="b"/>
              <a:pathLst>
                <a:path w="5651" h="6600" extrusionOk="0">
                  <a:moveTo>
                    <a:pt x="3431" y="0"/>
                  </a:moveTo>
                  <a:cubicBezTo>
                    <a:pt x="2489" y="669"/>
                    <a:pt x="1577" y="1398"/>
                    <a:pt x="726" y="2189"/>
                  </a:cubicBezTo>
                  <a:cubicBezTo>
                    <a:pt x="1" y="2858"/>
                    <a:pt x="1272" y="6600"/>
                    <a:pt x="2168" y="6600"/>
                  </a:cubicBezTo>
                  <a:cubicBezTo>
                    <a:pt x="2248" y="6600"/>
                    <a:pt x="2325" y="6570"/>
                    <a:pt x="2398" y="6505"/>
                  </a:cubicBezTo>
                  <a:cubicBezTo>
                    <a:pt x="3279" y="5745"/>
                    <a:pt x="5650" y="2705"/>
                    <a:pt x="5650" y="2705"/>
                  </a:cubicBezTo>
                  <a:lnTo>
                    <a:pt x="343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1386676" y="3071819"/>
              <a:ext cx="42278" cy="33001"/>
            </a:xfrm>
            <a:custGeom>
              <a:avLst/>
              <a:gdLst/>
              <a:ahLst/>
              <a:cxnLst/>
              <a:rect l="l" t="t" r="r" b="b"/>
              <a:pathLst>
                <a:path w="2493" h="1946" extrusionOk="0">
                  <a:moveTo>
                    <a:pt x="1793" y="1"/>
                  </a:moveTo>
                  <a:lnTo>
                    <a:pt x="0" y="1946"/>
                  </a:lnTo>
                  <a:cubicBezTo>
                    <a:pt x="0" y="1946"/>
                    <a:pt x="2493" y="1672"/>
                    <a:pt x="2401" y="1156"/>
                  </a:cubicBezTo>
                  <a:cubicBezTo>
                    <a:pt x="2310" y="730"/>
                    <a:pt x="2097" y="335"/>
                    <a:pt x="1793"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1056281" y="3030596"/>
              <a:ext cx="495378" cy="1158257"/>
            </a:xfrm>
            <a:custGeom>
              <a:avLst/>
              <a:gdLst/>
              <a:ahLst/>
              <a:cxnLst/>
              <a:rect l="l" t="t" r="r" b="b"/>
              <a:pathLst>
                <a:path w="29211" h="68299" extrusionOk="0">
                  <a:moveTo>
                    <a:pt x="12189" y="9575"/>
                  </a:moveTo>
                  <a:cubicBezTo>
                    <a:pt x="12189" y="9576"/>
                    <a:pt x="18390" y="33162"/>
                    <a:pt x="18451" y="35016"/>
                  </a:cubicBezTo>
                  <a:cubicBezTo>
                    <a:pt x="18481" y="36140"/>
                    <a:pt x="15077" y="47052"/>
                    <a:pt x="12402" y="55411"/>
                  </a:cubicBezTo>
                  <a:cubicBezTo>
                    <a:pt x="12220" y="39666"/>
                    <a:pt x="11976" y="12857"/>
                    <a:pt x="12189" y="9575"/>
                  </a:cubicBezTo>
                  <a:close/>
                  <a:moveTo>
                    <a:pt x="0" y="0"/>
                  </a:moveTo>
                  <a:lnTo>
                    <a:pt x="1520" y="68299"/>
                  </a:lnTo>
                  <a:lnTo>
                    <a:pt x="12584" y="68116"/>
                  </a:lnTo>
                  <a:cubicBezTo>
                    <a:pt x="12584" y="68116"/>
                    <a:pt x="12584" y="67357"/>
                    <a:pt x="12554" y="66050"/>
                  </a:cubicBezTo>
                  <a:lnTo>
                    <a:pt x="12554" y="66050"/>
                  </a:lnTo>
                  <a:lnTo>
                    <a:pt x="18998" y="67782"/>
                  </a:lnTo>
                  <a:cubicBezTo>
                    <a:pt x="18998" y="67782"/>
                    <a:pt x="25290" y="46475"/>
                    <a:pt x="27417" y="37721"/>
                  </a:cubicBezTo>
                  <a:cubicBezTo>
                    <a:pt x="29211" y="30426"/>
                    <a:pt x="20457" y="1581"/>
                    <a:pt x="20457" y="1581"/>
                  </a:cubicBezTo>
                  <a:lnTo>
                    <a:pt x="12736" y="100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1083599" y="4140292"/>
              <a:ext cx="187138" cy="3629"/>
            </a:xfrm>
            <a:custGeom>
              <a:avLst/>
              <a:gdLst/>
              <a:ahLst/>
              <a:cxnLst/>
              <a:rect l="l" t="t" r="r" b="b"/>
              <a:pathLst>
                <a:path w="11035" h="214" extrusionOk="0">
                  <a:moveTo>
                    <a:pt x="5502" y="1"/>
                  </a:moveTo>
                  <a:cubicBezTo>
                    <a:pt x="2462" y="1"/>
                    <a:pt x="0" y="61"/>
                    <a:pt x="0" y="122"/>
                  </a:cubicBezTo>
                  <a:cubicBezTo>
                    <a:pt x="0" y="183"/>
                    <a:pt x="2462" y="213"/>
                    <a:pt x="5502" y="213"/>
                  </a:cubicBezTo>
                  <a:cubicBezTo>
                    <a:pt x="8542" y="213"/>
                    <a:pt x="11034" y="153"/>
                    <a:pt x="11034" y="92"/>
                  </a:cubicBezTo>
                  <a:cubicBezTo>
                    <a:pt x="11034" y="31"/>
                    <a:pt x="8542" y="1"/>
                    <a:pt x="5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1268637" y="4100086"/>
              <a:ext cx="120644" cy="42295"/>
            </a:xfrm>
            <a:custGeom>
              <a:avLst/>
              <a:gdLst/>
              <a:ahLst/>
              <a:cxnLst/>
              <a:rect l="l" t="t" r="r" b="b"/>
              <a:pathLst>
                <a:path w="7114" h="2494" extrusionOk="0">
                  <a:moveTo>
                    <a:pt x="0" y="1"/>
                  </a:moveTo>
                  <a:cubicBezTo>
                    <a:pt x="304" y="214"/>
                    <a:pt x="639" y="366"/>
                    <a:pt x="973" y="487"/>
                  </a:cubicBezTo>
                  <a:cubicBezTo>
                    <a:pt x="1611" y="730"/>
                    <a:pt x="2493" y="1065"/>
                    <a:pt x="3466" y="1429"/>
                  </a:cubicBezTo>
                  <a:cubicBezTo>
                    <a:pt x="4469" y="1764"/>
                    <a:pt x="5381" y="2037"/>
                    <a:pt x="6019" y="2250"/>
                  </a:cubicBezTo>
                  <a:cubicBezTo>
                    <a:pt x="6384" y="2372"/>
                    <a:pt x="6748" y="2432"/>
                    <a:pt x="7113" y="2493"/>
                  </a:cubicBezTo>
                  <a:cubicBezTo>
                    <a:pt x="6779" y="2311"/>
                    <a:pt x="6444" y="2189"/>
                    <a:pt x="6080" y="2098"/>
                  </a:cubicBezTo>
                  <a:lnTo>
                    <a:pt x="3557" y="1217"/>
                  </a:lnTo>
                  <a:lnTo>
                    <a:pt x="1034" y="335"/>
                  </a:lnTo>
                  <a:cubicBezTo>
                    <a:pt x="700" y="183"/>
                    <a:pt x="365" y="9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1264516" y="3947014"/>
              <a:ext cx="7224" cy="230434"/>
            </a:xfrm>
            <a:custGeom>
              <a:avLst/>
              <a:gdLst/>
              <a:ahLst/>
              <a:cxnLst/>
              <a:rect l="l" t="t" r="r" b="b"/>
              <a:pathLst>
                <a:path w="426" h="13588" extrusionOk="0">
                  <a:moveTo>
                    <a:pt x="92" y="0"/>
                  </a:moveTo>
                  <a:cubicBezTo>
                    <a:pt x="61" y="183"/>
                    <a:pt x="61" y="335"/>
                    <a:pt x="61" y="517"/>
                  </a:cubicBezTo>
                  <a:cubicBezTo>
                    <a:pt x="61" y="882"/>
                    <a:pt x="31" y="1368"/>
                    <a:pt x="31" y="1976"/>
                  </a:cubicBezTo>
                  <a:cubicBezTo>
                    <a:pt x="0" y="3222"/>
                    <a:pt x="0" y="4924"/>
                    <a:pt x="31" y="6779"/>
                  </a:cubicBezTo>
                  <a:cubicBezTo>
                    <a:pt x="92" y="8663"/>
                    <a:pt x="152" y="10365"/>
                    <a:pt x="243" y="11581"/>
                  </a:cubicBezTo>
                  <a:cubicBezTo>
                    <a:pt x="274" y="12219"/>
                    <a:pt x="304" y="12706"/>
                    <a:pt x="335" y="13040"/>
                  </a:cubicBezTo>
                  <a:cubicBezTo>
                    <a:pt x="335" y="13222"/>
                    <a:pt x="365" y="13405"/>
                    <a:pt x="426" y="13587"/>
                  </a:cubicBezTo>
                  <a:cubicBezTo>
                    <a:pt x="426" y="13405"/>
                    <a:pt x="426" y="13222"/>
                    <a:pt x="426" y="13040"/>
                  </a:cubicBezTo>
                  <a:cubicBezTo>
                    <a:pt x="395" y="12645"/>
                    <a:pt x="365" y="12159"/>
                    <a:pt x="365" y="11581"/>
                  </a:cubicBezTo>
                  <a:cubicBezTo>
                    <a:pt x="335" y="10335"/>
                    <a:pt x="243" y="8633"/>
                    <a:pt x="243" y="6779"/>
                  </a:cubicBezTo>
                  <a:cubicBezTo>
                    <a:pt x="213" y="4924"/>
                    <a:pt x="152" y="3253"/>
                    <a:pt x="152" y="1976"/>
                  </a:cubicBezTo>
                  <a:cubicBezTo>
                    <a:pt x="122" y="1399"/>
                    <a:pt x="122" y="912"/>
                    <a:pt x="122" y="517"/>
                  </a:cubicBezTo>
                  <a:cubicBezTo>
                    <a:pt x="152" y="335"/>
                    <a:pt x="122" y="183"/>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1366056" y="3620215"/>
              <a:ext cx="70633" cy="6750"/>
            </a:xfrm>
            <a:custGeom>
              <a:avLst/>
              <a:gdLst/>
              <a:ahLst/>
              <a:cxnLst/>
              <a:rect l="l" t="t" r="r" b="b"/>
              <a:pathLst>
                <a:path w="4165" h="398" extrusionOk="0">
                  <a:moveTo>
                    <a:pt x="3422" y="0"/>
                  </a:moveTo>
                  <a:cubicBezTo>
                    <a:pt x="2970" y="0"/>
                    <a:pt x="2519" y="34"/>
                    <a:pt x="2067" y="93"/>
                  </a:cubicBezTo>
                  <a:cubicBezTo>
                    <a:pt x="1368" y="93"/>
                    <a:pt x="669" y="184"/>
                    <a:pt x="0" y="366"/>
                  </a:cubicBezTo>
                  <a:cubicBezTo>
                    <a:pt x="248" y="388"/>
                    <a:pt x="496" y="398"/>
                    <a:pt x="743" y="398"/>
                  </a:cubicBezTo>
                  <a:cubicBezTo>
                    <a:pt x="1195" y="398"/>
                    <a:pt x="1646" y="364"/>
                    <a:pt x="2098" y="305"/>
                  </a:cubicBezTo>
                  <a:cubicBezTo>
                    <a:pt x="2797" y="275"/>
                    <a:pt x="3496" y="184"/>
                    <a:pt x="4164" y="32"/>
                  </a:cubicBezTo>
                  <a:cubicBezTo>
                    <a:pt x="3917" y="10"/>
                    <a:pt x="3669" y="0"/>
                    <a:pt x="3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1371720" y="3626930"/>
              <a:ext cx="53114" cy="14974"/>
            </a:xfrm>
            <a:custGeom>
              <a:avLst/>
              <a:gdLst/>
              <a:ahLst/>
              <a:cxnLst/>
              <a:rect l="l" t="t" r="r" b="b"/>
              <a:pathLst>
                <a:path w="3132" h="883" extrusionOk="0">
                  <a:moveTo>
                    <a:pt x="1" y="1"/>
                  </a:moveTo>
                  <a:lnTo>
                    <a:pt x="1" y="1"/>
                  </a:lnTo>
                  <a:cubicBezTo>
                    <a:pt x="487" y="244"/>
                    <a:pt x="1004" y="426"/>
                    <a:pt x="1520" y="548"/>
                  </a:cubicBezTo>
                  <a:cubicBezTo>
                    <a:pt x="2037" y="730"/>
                    <a:pt x="2584" y="852"/>
                    <a:pt x="3131" y="882"/>
                  </a:cubicBezTo>
                  <a:cubicBezTo>
                    <a:pt x="2645" y="639"/>
                    <a:pt x="2128" y="457"/>
                    <a:pt x="1612" y="335"/>
                  </a:cubicBezTo>
                  <a:cubicBezTo>
                    <a:pt x="1095" y="153"/>
                    <a:pt x="548" y="3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1255240" y="3049147"/>
              <a:ext cx="20639" cy="143826"/>
            </a:xfrm>
            <a:custGeom>
              <a:avLst/>
              <a:gdLst/>
              <a:ahLst/>
              <a:cxnLst/>
              <a:rect l="l" t="t" r="r" b="b"/>
              <a:pathLst>
                <a:path w="1217" h="8481" extrusionOk="0">
                  <a:moveTo>
                    <a:pt x="1155" y="0"/>
                  </a:moveTo>
                  <a:cubicBezTo>
                    <a:pt x="1094" y="426"/>
                    <a:pt x="1064" y="882"/>
                    <a:pt x="1064" y="1307"/>
                  </a:cubicBezTo>
                  <a:cubicBezTo>
                    <a:pt x="1034" y="2128"/>
                    <a:pt x="1003" y="3222"/>
                    <a:pt x="1003" y="4468"/>
                  </a:cubicBezTo>
                  <a:lnTo>
                    <a:pt x="1003" y="6171"/>
                  </a:lnTo>
                  <a:cubicBezTo>
                    <a:pt x="1034" y="6657"/>
                    <a:pt x="942" y="7113"/>
                    <a:pt x="790" y="7538"/>
                  </a:cubicBezTo>
                  <a:cubicBezTo>
                    <a:pt x="669" y="7812"/>
                    <a:pt x="487" y="8085"/>
                    <a:pt x="274" y="8268"/>
                  </a:cubicBezTo>
                  <a:cubicBezTo>
                    <a:pt x="152" y="8359"/>
                    <a:pt x="61" y="8420"/>
                    <a:pt x="0" y="8481"/>
                  </a:cubicBezTo>
                  <a:cubicBezTo>
                    <a:pt x="91" y="8481"/>
                    <a:pt x="213" y="8420"/>
                    <a:pt x="304" y="8329"/>
                  </a:cubicBezTo>
                  <a:cubicBezTo>
                    <a:pt x="578" y="8146"/>
                    <a:pt x="790" y="7873"/>
                    <a:pt x="912" y="7569"/>
                  </a:cubicBezTo>
                  <a:cubicBezTo>
                    <a:pt x="1125" y="7143"/>
                    <a:pt x="1186" y="6657"/>
                    <a:pt x="1186" y="6171"/>
                  </a:cubicBezTo>
                  <a:cubicBezTo>
                    <a:pt x="1216" y="5623"/>
                    <a:pt x="1216" y="5046"/>
                    <a:pt x="1216" y="4438"/>
                  </a:cubicBezTo>
                  <a:lnTo>
                    <a:pt x="1216" y="1307"/>
                  </a:lnTo>
                  <a:cubicBezTo>
                    <a:pt x="1216" y="882"/>
                    <a:pt x="1186" y="426"/>
                    <a:pt x="1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1358832" y="2556913"/>
              <a:ext cx="256720" cy="496939"/>
            </a:xfrm>
            <a:custGeom>
              <a:avLst/>
              <a:gdLst/>
              <a:ahLst/>
              <a:cxnLst/>
              <a:rect l="l" t="t" r="r" b="b"/>
              <a:pathLst>
                <a:path w="15138" h="29303" extrusionOk="0">
                  <a:moveTo>
                    <a:pt x="4256" y="0"/>
                  </a:moveTo>
                  <a:lnTo>
                    <a:pt x="1" y="5532"/>
                  </a:lnTo>
                  <a:cubicBezTo>
                    <a:pt x="1" y="5532"/>
                    <a:pt x="5624" y="12463"/>
                    <a:pt x="6445" y="14378"/>
                  </a:cubicBezTo>
                  <a:cubicBezTo>
                    <a:pt x="7296" y="16292"/>
                    <a:pt x="2068" y="24621"/>
                    <a:pt x="2068" y="24621"/>
                  </a:cubicBezTo>
                  <a:cubicBezTo>
                    <a:pt x="2068" y="24621"/>
                    <a:pt x="5399" y="29302"/>
                    <a:pt x="5471" y="29302"/>
                  </a:cubicBezTo>
                  <a:cubicBezTo>
                    <a:pt x="5471" y="29302"/>
                    <a:pt x="5472" y="29302"/>
                    <a:pt x="5472" y="29302"/>
                  </a:cubicBezTo>
                  <a:cubicBezTo>
                    <a:pt x="8208" y="26384"/>
                    <a:pt x="10609" y="23192"/>
                    <a:pt x="12706" y="19758"/>
                  </a:cubicBezTo>
                  <a:cubicBezTo>
                    <a:pt x="14651" y="16414"/>
                    <a:pt x="15138" y="12432"/>
                    <a:pt x="12676" y="9453"/>
                  </a:cubicBez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952163" y="2467753"/>
              <a:ext cx="487645" cy="591246"/>
            </a:xfrm>
            <a:custGeom>
              <a:avLst/>
              <a:gdLst/>
              <a:ahLst/>
              <a:cxnLst/>
              <a:rect l="l" t="t" r="r" b="b"/>
              <a:pathLst>
                <a:path w="28755" h="34864" extrusionOk="0">
                  <a:moveTo>
                    <a:pt x="19484" y="0"/>
                  </a:moveTo>
                  <a:cubicBezTo>
                    <a:pt x="19484" y="0"/>
                    <a:pt x="19037" y="1551"/>
                    <a:pt x="16725" y="1551"/>
                  </a:cubicBezTo>
                  <a:cubicBezTo>
                    <a:pt x="16702" y="1551"/>
                    <a:pt x="16680" y="1550"/>
                    <a:pt x="16657" y="1550"/>
                  </a:cubicBezTo>
                  <a:cubicBezTo>
                    <a:pt x="13253" y="1489"/>
                    <a:pt x="12372" y="30"/>
                    <a:pt x="12372" y="30"/>
                  </a:cubicBezTo>
                  <a:cubicBezTo>
                    <a:pt x="8268" y="152"/>
                    <a:pt x="3770" y="2128"/>
                    <a:pt x="1156" y="5289"/>
                  </a:cubicBezTo>
                  <a:cubicBezTo>
                    <a:pt x="791" y="5745"/>
                    <a:pt x="396" y="6231"/>
                    <a:pt x="1" y="6778"/>
                  </a:cubicBezTo>
                  <a:lnTo>
                    <a:pt x="5836" y="11702"/>
                  </a:lnTo>
                  <a:lnTo>
                    <a:pt x="6931" y="22918"/>
                  </a:lnTo>
                  <a:lnTo>
                    <a:pt x="5836" y="33557"/>
                  </a:lnTo>
                  <a:lnTo>
                    <a:pt x="26931" y="34864"/>
                  </a:lnTo>
                  <a:lnTo>
                    <a:pt x="25928" y="25745"/>
                  </a:lnTo>
                  <a:lnTo>
                    <a:pt x="25685" y="12949"/>
                  </a:lnTo>
                  <a:lnTo>
                    <a:pt x="28755" y="5836"/>
                  </a:lnTo>
                  <a:cubicBezTo>
                    <a:pt x="25381" y="821"/>
                    <a:pt x="21034" y="91"/>
                    <a:pt x="19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800633" y="2546095"/>
              <a:ext cx="265470" cy="521156"/>
            </a:xfrm>
            <a:custGeom>
              <a:avLst/>
              <a:gdLst/>
              <a:ahLst/>
              <a:cxnLst/>
              <a:rect l="l" t="t" r="r" b="b"/>
              <a:pathLst>
                <a:path w="15654" h="30731" extrusionOk="0">
                  <a:moveTo>
                    <a:pt x="10851" y="0"/>
                  </a:moveTo>
                  <a:lnTo>
                    <a:pt x="2462" y="9514"/>
                  </a:lnTo>
                  <a:cubicBezTo>
                    <a:pt x="0" y="12493"/>
                    <a:pt x="487" y="16475"/>
                    <a:pt x="2462" y="19818"/>
                  </a:cubicBezTo>
                  <a:cubicBezTo>
                    <a:pt x="5426" y="24898"/>
                    <a:pt x="10946" y="30731"/>
                    <a:pt x="10973" y="30731"/>
                  </a:cubicBezTo>
                  <a:cubicBezTo>
                    <a:pt x="10973" y="30731"/>
                    <a:pt x="10973" y="30730"/>
                    <a:pt x="10973" y="30730"/>
                  </a:cubicBezTo>
                  <a:cubicBezTo>
                    <a:pt x="10912" y="30700"/>
                    <a:pt x="14469" y="26323"/>
                    <a:pt x="14469" y="26323"/>
                  </a:cubicBezTo>
                  <a:cubicBezTo>
                    <a:pt x="14469" y="26323"/>
                    <a:pt x="7842" y="16292"/>
                    <a:pt x="8663" y="14408"/>
                  </a:cubicBezTo>
                  <a:cubicBezTo>
                    <a:pt x="9514" y="12493"/>
                    <a:pt x="15654" y="6262"/>
                    <a:pt x="15654" y="6262"/>
                  </a:cubicBezTo>
                  <a:lnTo>
                    <a:pt x="10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1017109" y="2518777"/>
              <a:ext cx="402598" cy="55879"/>
            </a:xfrm>
            <a:custGeom>
              <a:avLst/>
              <a:gdLst/>
              <a:ahLst/>
              <a:cxnLst/>
              <a:rect l="l" t="t" r="r" b="b"/>
              <a:pathLst>
                <a:path w="23740" h="3295" extrusionOk="0">
                  <a:moveTo>
                    <a:pt x="0" y="0"/>
                  </a:moveTo>
                  <a:cubicBezTo>
                    <a:pt x="0" y="0"/>
                    <a:pt x="365" y="61"/>
                    <a:pt x="912" y="365"/>
                  </a:cubicBezTo>
                  <a:cubicBezTo>
                    <a:pt x="1703" y="821"/>
                    <a:pt x="2462" y="1307"/>
                    <a:pt x="3162" y="1885"/>
                  </a:cubicBezTo>
                  <a:cubicBezTo>
                    <a:pt x="3678" y="2280"/>
                    <a:pt x="4225" y="2614"/>
                    <a:pt x="4803" y="2888"/>
                  </a:cubicBezTo>
                  <a:cubicBezTo>
                    <a:pt x="5137" y="3040"/>
                    <a:pt x="5472" y="3131"/>
                    <a:pt x="5806" y="3222"/>
                  </a:cubicBezTo>
                  <a:cubicBezTo>
                    <a:pt x="6095" y="3267"/>
                    <a:pt x="6368" y="3295"/>
                    <a:pt x="6649" y="3295"/>
                  </a:cubicBezTo>
                  <a:cubicBezTo>
                    <a:pt x="6751" y="3295"/>
                    <a:pt x="6855" y="3291"/>
                    <a:pt x="6961" y="3283"/>
                  </a:cubicBezTo>
                  <a:cubicBezTo>
                    <a:pt x="8542" y="3192"/>
                    <a:pt x="10061" y="2341"/>
                    <a:pt x="11733" y="1885"/>
                  </a:cubicBezTo>
                  <a:cubicBezTo>
                    <a:pt x="12280" y="1723"/>
                    <a:pt x="12841" y="1642"/>
                    <a:pt x="13397" y="1642"/>
                  </a:cubicBezTo>
                  <a:cubicBezTo>
                    <a:pt x="13675" y="1642"/>
                    <a:pt x="13952" y="1662"/>
                    <a:pt x="14226" y="1702"/>
                  </a:cubicBezTo>
                  <a:cubicBezTo>
                    <a:pt x="15016" y="1824"/>
                    <a:pt x="15776" y="2006"/>
                    <a:pt x="16505" y="2280"/>
                  </a:cubicBezTo>
                  <a:cubicBezTo>
                    <a:pt x="17235" y="2523"/>
                    <a:pt x="17934" y="2766"/>
                    <a:pt x="18603" y="2949"/>
                  </a:cubicBezTo>
                  <a:cubicBezTo>
                    <a:pt x="19210" y="3131"/>
                    <a:pt x="19849" y="3222"/>
                    <a:pt x="20487" y="3222"/>
                  </a:cubicBezTo>
                  <a:cubicBezTo>
                    <a:pt x="20530" y="3224"/>
                    <a:pt x="20573" y="3224"/>
                    <a:pt x="20616" y="3224"/>
                  </a:cubicBezTo>
                  <a:cubicBezTo>
                    <a:pt x="21512" y="3224"/>
                    <a:pt x="22375" y="2924"/>
                    <a:pt x="23071" y="2401"/>
                  </a:cubicBezTo>
                  <a:cubicBezTo>
                    <a:pt x="23283" y="2219"/>
                    <a:pt x="23466" y="2037"/>
                    <a:pt x="23587" y="1854"/>
                  </a:cubicBezTo>
                  <a:cubicBezTo>
                    <a:pt x="23648" y="1794"/>
                    <a:pt x="23709" y="1702"/>
                    <a:pt x="23739" y="1642"/>
                  </a:cubicBezTo>
                  <a:lnTo>
                    <a:pt x="23739" y="1642"/>
                  </a:lnTo>
                  <a:cubicBezTo>
                    <a:pt x="23527" y="1885"/>
                    <a:pt x="23283" y="2128"/>
                    <a:pt x="23040" y="2341"/>
                  </a:cubicBezTo>
                  <a:cubicBezTo>
                    <a:pt x="22323" y="2857"/>
                    <a:pt x="21496" y="3103"/>
                    <a:pt x="20638" y="3103"/>
                  </a:cubicBezTo>
                  <a:cubicBezTo>
                    <a:pt x="20588" y="3103"/>
                    <a:pt x="20538" y="3102"/>
                    <a:pt x="20487" y="3101"/>
                  </a:cubicBezTo>
                  <a:cubicBezTo>
                    <a:pt x="19849" y="3101"/>
                    <a:pt x="19241" y="2979"/>
                    <a:pt x="18633" y="2827"/>
                  </a:cubicBezTo>
                  <a:cubicBezTo>
                    <a:pt x="17995" y="2645"/>
                    <a:pt x="17326" y="2401"/>
                    <a:pt x="16596" y="2158"/>
                  </a:cubicBezTo>
                  <a:cubicBezTo>
                    <a:pt x="15837" y="1854"/>
                    <a:pt x="15046" y="1672"/>
                    <a:pt x="14256" y="1520"/>
                  </a:cubicBezTo>
                  <a:cubicBezTo>
                    <a:pt x="13972" y="1479"/>
                    <a:pt x="13685" y="1459"/>
                    <a:pt x="13397" y="1459"/>
                  </a:cubicBezTo>
                  <a:cubicBezTo>
                    <a:pt x="12821" y="1459"/>
                    <a:pt x="12240" y="1540"/>
                    <a:pt x="11672" y="1702"/>
                  </a:cubicBezTo>
                  <a:cubicBezTo>
                    <a:pt x="9970" y="2189"/>
                    <a:pt x="8450" y="3040"/>
                    <a:pt x="6931" y="3131"/>
                  </a:cubicBezTo>
                  <a:cubicBezTo>
                    <a:pt x="6833" y="3139"/>
                    <a:pt x="6735" y="3143"/>
                    <a:pt x="6637" y="3143"/>
                  </a:cubicBezTo>
                  <a:cubicBezTo>
                    <a:pt x="6370" y="3143"/>
                    <a:pt x="6103" y="3115"/>
                    <a:pt x="5836" y="3070"/>
                  </a:cubicBezTo>
                  <a:cubicBezTo>
                    <a:pt x="5502" y="3009"/>
                    <a:pt x="5168" y="2888"/>
                    <a:pt x="4864" y="2766"/>
                  </a:cubicBezTo>
                  <a:cubicBezTo>
                    <a:pt x="4286" y="2493"/>
                    <a:pt x="3769" y="2189"/>
                    <a:pt x="3253" y="1794"/>
                  </a:cubicBezTo>
                  <a:cubicBezTo>
                    <a:pt x="2554" y="1246"/>
                    <a:pt x="1763" y="730"/>
                    <a:pt x="973" y="304"/>
                  </a:cubicBezTo>
                  <a:cubicBezTo>
                    <a:pt x="730" y="213"/>
                    <a:pt x="517" y="122"/>
                    <a:pt x="274" y="61"/>
                  </a:cubicBezTo>
                  <a:cubicBezTo>
                    <a:pt x="183" y="31"/>
                    <a:pt x="92"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928457" y="2600833"/>
              <a:ext cx="573727" cy="61950"/>
            </a:xfrm>
            <a:custGeom>
              <a:avLst/>
              <a:gdLst/>
              <a:ahLst/>
              <a:cxnLst/>
              <a:rect l="l" t="t" r="r" b="b"/>
              <a:pathLst>
                <a:path w="33831" h="3653" extrusionOk="0">
                  <a:moveTo>
                    <a:pt x="2448" y="1"/>
                  </a:moveTo>
                  <a:cubicBezTo>
                    <a:pt x="2048" y="1"/>
                    <a:pt x="1647" y="57"/>
                    <a:pt x="1247" y="146"/>
                  </a:cubicBezTo>
                  <a:cubicBezTo>
                    <a:pt x="912" y="237"/>
                    <a:pt x="578" y="359"/>
                    <a:pt x="274" y="572"/>
                  </a:cubicBezTo>
                  <a:cubicBezTo>
                    <a:pt x="213" y="602"/>
                    <a:pt x="122" y="663"/>
                    <a:pt x="61" y="724"/>
                  </a:cubicBezTo>
                  <a:lnTo>
                    <a:pt x="0" y="784"/>
                  </a:lnTo>
                  <a:cubicBezTo>
                    <a:pt x="365" y="511"/>
                    <a:pt x="821" y="328"/>
                    <a:pt x="1277" y="237"/>
                  </a:cubicBezTo>
                  <a:cubicBezTo>
                    <a:pt x="1678" y="149"/>
                    <a:pt x="2084" y="105"/>
                    <a:pt x="2490" y="105"/>
                  </a:cubicBezTo>
                  <a:cubicBezTo>
                    <a:pt x="3348" y="105"/>
                    <a:pt x="4201" y="301"/>
                    <a:pt x="4985" y="693"/>
                  </a:cubicBezTo>
                  <a:cubicBezTo>
                    <a:pt x="5775" y="1028"/>
                    <a:pt x="6566" y="1423"/>
                    <a:pt x="7295" y="1879"/>
                  </a:cubicBezTo>
                  <a:cubicBezTo>
                    <a:pt x="8177" y="2426"/>
                    <a:pt x="9089" y="2882"/>
                    <a:pt x="10031" y="3246"/>
                  </a:cubicBezTo>
                  <a:cubicBezTo>
                    <a:pt x="10708" y="3517"/>
                    <a:pt x="11434" y="3653"/>
                    <a:pt x="12155" y="3653"/>
                  </a:cubicBezTo>
                  <a:cubicBezTo>
                    <a:pt x="12567" y="3653"/>
                    <a:pt x="12977" y="3608"/>
                    <a:pt x="13374" y="3520"/>
                  </a:cubicBezTo>
                  <a:cubicBezTo>
                    <a:pt x="14560" y="3277"/>
                    <a:pt x="15654" y="2730"/>
                    <a:pt x="16809" y="2335"/>
                  </a:cubicBezTo>
                  <a:cubicBezTo>
                    <a:pt x="17387" y="2152"/>
                    <a:pt x="17964" y="2031"/>
                    <a:pt x="18572" y="2031"/>
                  </a:cubicBezTo>
                  <a:cubicBezTo>
                    <a:pt x="19150" y="2031"/>
                    <a:pt x="19727" y="2152"/>
                    <a:pt x="20274" y="2395"/>
                  </a:cubicBezTo>
                  <a:cubicBezTo>
                    <a:pt x="21338" y="2790"/>
                    <a:pt x="22311" y="3429"/>
                    <a:pt x="23405" y="3550"/>
                  </a:cubicBezTo>
                  <a:cubicBezTo>
                    <a:pt x="23542" y="3566"/>
                    <a:pt x="23679" y="3573"/>
                    <a:pt x="23815" y="3573"/>
                  </a:cubicBezTo>
                  <a:cubicBezTo>
                    <a:pt x="23952" y="3573"/>
                    <a:pt x="24089" y="3566"/>
                    <a:pt x="24226" y="3550"/>
                  </a:cubicBezTo>
                  <a:cubicBezTo>
                    <a:pt x="24499" y="3520"/>
                    <a:pt x="24742" y="3459"/>
                    <a:pt x="24986" y="3368"/>
                  </a:cubicBezTo>
                  <a:cubicBezTo>
                    <a:pt x="25442" y="3216"/>
                    <a:pt x="25897" y="3003"/>
                    <a:pt x="26323" y="2730"/>
                  </a:cubicBezTo>
                  <a:cubicBezTo>
                    <a:pt x="26749" y="2517"/>
                    <a:pt x="27174" y="2274"/>
                    <a:pt x="27539" y="2091"/>
                  </a:cubicBezTo>
                  <a:cubicBezTo>
                    <a:pt x="27934" y="1909"/>
                    <a:pt x="28329" y="1787"/>
                    <a:pt x="28724" y="1666"/>
                  </a:cubicBezTo>
                  <a:cubicBezTo>
                    <a:pt x="29379" y="1490"/>
                    <a:pt x="30041" y="1407"/>
                    <a:pt x="30704" y="1407"/>
                  </a:cubicBezTo>
                  <a:cubicBezTo>
                    <a:pt x="31303" y="1407"/>
                    <a:pt x="31901" y="1475"/>
                    <a:pt x="32493" y="1605"/>
                  </a:cubicBezTo>
                  <a:cubicBezTo>
                    <a:pt x="32828" y="1666"/>
                    <a:pt x="33162" y="1757"/>
                    <a:pt x="33496" y="1879"/>
                  </a:cubicBezTo>
                  <a:lnTo>
                    <a:pt x="33740" y="1970"/>
                  </a:lnTo>
                  <a:lnTo>
                    <a:pt x="33831" y="2000"/>
                  </a:lnTo>
                  <a:cubicBezTo>
                    <a:pt x="33405" y="1787"/>
                    <a:pt x="32980" y="1635"/>
                    <a:pt x="32493" y="1544"/>
                  </a:cubicBezTo>
                  <a:cubicBezTo>
                    <a:pt x="31870" y="1392"/>
                    <a:pt x="31232" y="1316"/>
                    <a:pt x="30594" y="1316"/>
                  </a:cubicBezTo>
                  <a:cubicBezTo>
                    <a:pt x="29955" y="1316"/>
                    <a:pt x="29317" y="1392"/>
                    <a:pt x="28694" y="1544"/>
                  </a:cubicBezTo>
                  <a:cubicBezTo>
                    <a:pt x="28268" y="1666"/>
                    <a:pt x="27873" y="1787"/>
                    <a:pt x="27478" y="1970"/>
                  </a:cubicBezTo>
                  <a:cubicBezTo>
                    <a:pt x="27083" y="2152"/>
                    <a:pt x="26657" y="2395"/>
                    <a:pt x="26232" y="2608"/>
                  </a:cubicBezTo>
                  <a:cubicBezTo>
                    <a:pt x="25837" y="2851"/>
                    <a:pt x="25381" y="3064"/>
                    <a:pt x="24925" y="3216"/>
                  </a:cubicBezTo>
                  <a:cubicBezTo>
                    <a:pt x="24682" y="3307"/>
                    <a:pt x="24438" y="3368"/>
                    <a:pt x="24195" y="3398"/>
                  </a:cubicBezTo>
                  <a:cubicBezTo>
                    <a:pt x="24074" y="3414"/>
                    <a:pt x="23945" y="3421"/>
                    <a:pt x="23815" y="3421"/>
                  </a:cubicBezTo>
                  <a:cubicBezTo>
                    <a:pt x="23686" y="3421"/>
                    <a:pt x="23557" y="3414"/>
                    <a:pt x="23435" y="3398"/>
                  </a:cubicBezTo>
                  <a:cubicBezTo>
                    <a:pt x="22372" y="3277"/>
                    <a:pt x="21429" y="2639"/>
                    <a:pt x="20335" y="2213"/>
                  </a:cubicBezTo>
                  <a:cubicBezTo>
                    <a:pt x="19758" y="1970"/>
                    <a:pt x="19180" y="1848"/>
                    <a:pt x="18572" y="1848"/>
                  </a:cubicBezTo>
                  <a:cubicBezTo>
                    <a:pt x="17934" y="1848"/>
                    <a:pt x="17326" y="1939"/>
                    <a:pt x="16748" y="2152"/>
                  </a:cubicBezTo>
                  <a:cubicBezTo>
                    <a:pt x="15563" y="2547"/>
                    <a:pt x="14499" y="3094"/>
                    <a:pt x="13344" y="3338"/>
                  </a:cubicBezTo>
                  <a:cubicBezTo>
                    <a:pt x="12939" y="3428"/>
                    <a:pt x="12530" y="3472"/>
                    <a:pt x="12124" y="3472"/>
                  </a:cubicBezTo>
                  <a:cubicBezTo>
                    <a:pt x="11430" y="3472"/>
                    <a:pt x="10743" y="3343"/>
                    <a:pt x="10092" y="3094"/>
                  </a:cubicBezTo>
                  <a:cubicBezTo>
                    <a:pt x="9149" y="2730"/>
                    <a:pt x="8238" y="2274"/>
                    <a:pt x="7386" y="1757"/>
                  </a:cubicBezTo>
                  <a:cubicBezTo>
                    <a:pt x="6627" y="1301"/>
                    <a:pt x="5836" y="906"/>
                    <a:pt x="5016" y="541"/>
                  </a:cubicBezTo>
                  <a:cubicBezTo>
                    <a:pt x="4347" y="268"/>
                    <a:pt x="3617" y="85"/>
                    <a:pt x="2888" y="24"/>
                  </a:cubicBezTo>
                  <a:cubicBezTo>
                    <a:pt x="2741" y="8"/>
                    <a:pt x="2595" y="1"/>
                    <a:pt x="24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1058858" y="2729572"/>
              <a:ext cx="330948" cy="38411"/>
            </a:xfrm>
            <a:custGeom>
              <a:avLst/>
              <a:gdLst/>
              <a:ahLst/>
              <a:cxnLst/>
              <a:rect l="l" t="t" r="r" b="b"/>
              <a:pathLst>
                <a:path w="19515" h="2265" extrusionOk="0">
                  <a:moveTo>
                    <a:pt x="0" y="1"/>
                  </a:moveTo>
                  <a:lnTo>
                    <a:pt x="0" y="1"/>
                  </a:lnTo>
                  <a:cubicBezTo>
                    <a:pt x="31" y="62"/>
                    <a:pt x="92" y="123"/>
                    <a:pt x="122" y="183"/>
                  </a:cubicBezTo>
                  <a:cubicBezTo>
                    <a:pt x="274" y="335"/>
                    <a:pt x="396" y="457"/>
                    <a:pt x="578" y="579"/>
                  </a:cubicBezTo>
                  <a:cubicBezTo>
                    <a:pt x="1155" y="1034"/>
                    <a:pt x="1824" y="1369"/>
                    <a:pt x="2554" y="1521"/>
                  </a:cubicBezTo>
                  <a:cubicBezTo>
                    <a:pt x="3198" y="1668"/>
                    <a:pt x="3864" y="1748"/>
                    <a:pt x="4526" y="1748"/>
                  </a:cubicBezTo>
                  <a:cubicBezTo>
                    <a:pt x="4957" y="1748"/>
                    <a:pt x="5386" y="1714"/>
                    <a:pt x="5806" y="1642"/>
                  </a:cubicBezTo>
                  <a:cubicBezTo>
                    <a:pt x="7052" y="1490"/>
                    <a:pt x="8359" y="1126"/>
                    <a:pt x="9727" y="822"/>
                  </a:cubicBezTo>
                  <a:cubicBezTo>
                    <a:pt x="10559" y="624"/>
                    <a:pt x="11416" y="529"/>
                    <a:pt x="12275" y="529"/>
                  </a:cubicBezTo>
                  <a:cubicBezTo>
                    <a:pt x="12733" y="529"/>
                    <a:pt x="13193" y="556"/>
                    <a:pt x="13648" y="609"/>
                  </a:cubicBezTo>
                  <a:cubicBezTo>
                    <a:pt x="14226" y="700"/>
                    <a:pt x="14773" y="882"/>
                    <a:pt x="15289" y="1126"/>
                  </a:cubicBezTo>
                  <a:cubicBezTo>
                    <a:pt x="15776" y="1369"/>
                    <a:pt x="16201" y="1642"/>
                    <a:pt x="16627" y="1825"/>
                  </a:cubicBezTo>
                  <a:cubicBezTo>
                    <a:pt x="17108" y="2123"/>
                    <a:pt x="17658" y="2265"/>
                    <a:pt x="18226" y="2265"/>
                  </a:cubicBezTo>
                  <a:cubicBezTo>
                    <a:pt x="18411" y="2265"/>
                    <a:pt x="18598" y="2250"/>
                    <a:pt x="18785" y="2220"/>
                  </a:cubicBezTo>
                  <a:cubicBezTo>
                    <a:pt x="18967" y="2189"/>
                    <a:pt x="19180" y="2098"/>
                    <a:pt x="19332" y="2007"/>
                  </a:cubicBezTo>
                  <a:cubicBezTo>
                    <a:pt x="19393" y="1946"/>
                    <a:pt x="19454" y="1916"/>
                    <a:pt x="19514" y="1855"/>
                  </a:cubicBezTo>
                  <a:lnTo>
                    <a:pt x="19514" y="1855"/>
                  </a:lnTo>
                  <a:cubicBezTo>
                    <a:pt x="19271" y="2007"/>
                    <a:pt x="19028" y="2098"/>
                    <a:pt x="18755" y="2129"/>
                  </a:cubicBezTo>
                  <a:cubicBezTo>
                    <a:pt x="18616" y="2146"/>
                    <a:pt x="18478" y="2155"/>
                    <a:pt x="18340" y="2155"/>
                  </a:cubicBezTo>
                  <a:cubicBezTo>
                    <a:pt x="17753" y="2155"/>
                    <a:pt x="17180" y="1999"/>
                    <a:pt x="16688" y="1703"/>
                  </a:cubicBezTo>
                  <a:cubicBezTo>
                    <a:pt x="16262" y="1490"/>
                    <a:pt x="15837" y="1217"/>
                    <a:pt x="15350" y="974"/>
                  </a:cubicBezTo>
                  <a:cubicBezTo>
                    <a:pt x="14834" y="700"/>
                    <a:pt x="14256" y="518"/>
                    <a:pt x="13678" y="427"/>
                  </a:cubicBezTo>
                  <a:cubicBezTo>
                    <a:pt x="13177" y="358"/>
                    <a:pt x="12675" y="324"/>
                    <a:pt x="12176" y="324"/>
                  </a:cubicBezTo>
                  <a:cubicBezTo>
                    <a:pt x="11342" y="324"/>
                    <a:pt x="10514" y="419"/>
                    <a:pt x="9697" y="609"/>
                  </a:cubicBezTo>
                  <a:cubicBezTo>
                    <a:pt x="8298" y="913"/>
                    <a:pt x="6991" y="1278"/>
                    <a:pt x="5806" y="1460"/>
                  </a:cubicBezTo>
                  <a:cubicBezTo>
                    <a:pt x="5335" y="1541"/>
                    <a:pt x="4858" y="1580"/>
                    <a:pt x="4381" y="1580"/>
                  </a:cubicBezTo>
                  <a:cubicBezTo>
                    <a:pt x="3780" y="1580"/>
                    <a:pt x="3177" y="1518"/>
                    <a:pt x="2584" y="1399"/>
                  </a:cubicBezTo>
                  <a:cubicBezTo>
                    <a:pt x="1885" y="1247"/>
                    <a:pt x="1216" y="943"/>
                    <a:pt x="608" y="518"/>
                  </a:cubicBezTo>
                  <a:cubicBezTo>
                    <a:pt x="213" y="214"/>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1071746" y="2833621"/>
              <a:ext cx="322180" cy="27541"/>
            </a:xfrm>
            <a:custGeom>
              <a:avLst/>
              <a:gdLst/>
              <a:ahLst/>
              <a:cxnLst/>
              <a:rect l="l" t="t" r="r" b="b"/>
              <a:pathLst>
                <a:path w="18998" h="1624" extrusionOk="0">
                  <a:moveTo>
                    <a:pt x="3054" y="0"/>
                  </a:moveTo>
                  <a:cubicBezTo>
                    <a:pt x="2948" y="0"/>
                    <a:pt x="2842" y="2"/>
                    <a:pt x="2736" y="5"/>
                  </a:cubicBezTo>
                  <a:cubicBezTo>
                    <a:pt x="2006" y="5"/>
                    <a:pt x="1307" y="187"/>
                    <a:pt x="669" y="461"/>
                  </a:cubicBezTo>
                  <a:cubicBezTo>
                    <a:pt x="487" y="552"/>
                    <a:pt x="335" y="643"/>
                    <a:pt x="183" y="765"/>
                  </a:cubicBezTo>
                  <a:cubicBezTo>
                    <a:pt x="61" y="826"/>
                    <a:pt x="0" y="856"/>
                    <a:pt x="0" y="886"/>
                  </a:cubicBezTo>
                  <a:cubicBezTo>
                    <a:pt x="31" y="886"/>
                    <a:pt x="243" y="734"/>
                    <a:pt x="699" y="552"/>
                  </a:cubicBezTo>
                  <a:cubicBezTo>
                    <a:pt x="1338" y="278"/>
                    <a:pt x="2037" y="157"/>
                    <a:pt x="2736" y="126"/>
                  </a:cubicBezTo>
                  <a:cubicBezTo>
                    <a:pt x="3769" y="126"/>
                    <a:pt x="4803" y="278"/>
                    <a:pt x="5806" y="552"/>
                  </a:cubicBezTo>
                  <a:cubicBezTo>
                    <a:pt x="6931" y="826"/>
                    <a:pt x="8177" y="1251"/>
                    <a:pt x="9514" y="1464"/>
                  </a:cubicBezTo>
                  <a:cubicBezTo>
                    <a:pt x="10068" y="1565"/>
                    <a:pt x="10622" y="1624"/>
                    <a:pt x="11176" y="1624"/>
                  </a:cubicBezTo>
                  <a:cubicBezTo>
                    <a:pt x="11291" y="1624"/>
                    <a:pt x="11406" y="1621"/>
                    <a:pt x="11520" y="1616"/>
                  </a:cubicBezTo>
                  <a:cubicBezTo>
                    <a:pt x="12128" y="1555"/>
                    <a:pt x="12767" y="1433"/>
                    <a:pt x="13344" y="1221"/>
                  </a:cubicBezTo>
                  <a:cubicBezTo>
                    <a:pt x="14469" y="856"/>
                    <a:pt x="15472" y="461"/>
                    <a:pt x="16323" y="370"/>
                  </a:cubicBezTo>
                  <a:cubicBezTo>
                    <a:pt x="16510" y="340"/>
                    <a:pt x="16697" y="326"/>
                    <a:pt x="16882" y="326"/>
                  </a:cubicBezTo>
                  <a:cubicBezTo>
                    <a:pt x="17661" y="326"/>
                    <a:pt x="18408" y="584"/>
                    <a:pt x="18998" y="1099"/>
                  </a:cubicBezTo>
                  <a:cubicBezTo>
                    <a:pt x="18846" y="886"/>
                    <a:pt x="18633" y="734"/>
                    <a:pt x="18390" y="613"/>
                  </a:cubicBezTo>
                  <a:cubicBezTo>
                    <a:pt x="17856" y="333"/>
                    <a:pt x="17259" y="203"/>
                    <a:pt x="16670" y="203"/>
                  </a:cubicBezTo>
                  <a:cubicBezTo>
                    <a:pt x="16554" y="203"/>
                    <a:pt x="16438" y="208"/>
                    <a:pt x="16323" y="218"/>
                  </a:cubicBezTo>
                  <a:cubicBezTo>
                    <a:pt x="15411" y="278"/>
                    <a:pt x="14377" y="704"/>
                    <a:pt x="13283" y="1038"/>
                  </a:cubicBezTo>
                  <a:cubicBezTo>
                    <a:pt x="12706" y="1221"/>
                    <a:pt x="12098" y="1342"/>
                    <a:pt x="11490" y="1403"/>
                  </a:cubicBezTo>
                  <a:cubicBezTo>
                    <a:pt x="11339" y="1410"/>
                    <a:pt x="11187" y="1414"/>
                    <a:pt x="11034" y="1414"/>
                  </a:cubicBezTo>
                  <a:cubicBezTo>
                    <a:pt x="10539" y="1414"/>
                    <a:pt x="10039" y="1374"/>
                    <a:pt x="9575" y="1282"/>
                  </a:cubicBezTo>
                  <a:cubicBezTo>
                    <a:pt x="8238" y="1069"/>
                    <a:pt x="6991" y="643"/>
                    <a:pt x="5867" y="370"/>
                  </a:cubicBezTo>
                  <a:cubicBezTo>
                    <a:pt x="4937" y="123"/>
                    <a:pt x="4006" y="0"/>
                    <a:pt x="3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1061944" y="2934720"/>
              <a:ext cx="338681" cy="33341"/>
            </a:xfrm>
            <a:custGeom>
              <a:avLst/>
              <a:gdLst/>
              <a:ahLst/>
              <a:cxnLst/>
              <a:rect l="l" t="t" r="r" b="b"/>
              <a:pathLst>
                <a:path w="19971" h="1966" extrusionOk="0">
                  <a:moveTo>
                    <a:pt x="1" y="0"/>
                  </a:moveTo>
                  <a:lnTo>
                    <a:pt x="1" y="0"/>
                  </a:lnTo>
                  <a:cubicBezTo>
                    <a:pt x="1" y="0"/>
                    <a:pt x="62" y="61"/>
                    <a:pt x="153" y="122"/>
                  </a:cubicBezTo>
                  <a:cubicBezTo>
                    <a:pt x="335" y="244"/>
                    <a:pt x="487" y="365"/>
                    <a:pt x="670" y="456"/>
                  </a:cubicBezTo>
                  <a:cubicBezTo>
                    <a:pt x="1308" y="851"/>
                    <a:pt x="2007" y="1155"/>
                    <a:pt x="2706" y="1399"/>
                  </a:cubicBezTo>
                  <a:cubicBezTo>
                    <a:pt x="3770" y="1733"/>
                    <a:pt x="4864" y="1915"/>
                    <a:pt x="5958" y="1915"/>
                  </a:cubicBezTo>
                  <a:cubicBezTo>
                    <a:pt x="6073" y="1921"/>
                    <a:pt x="6187" y="1923"/>
                    <a:pt x="6300" y="1923"/>
                  </a:cubicBezTo>
                  <a:cubicBezTo>
                    <a:pt x="6847" y="1923"/>
                    <a:pt x="7380" y="1864"/>
                    <a:pt x="7934" y="1763"/>
                  </a:cubicBezTo>
                  <a:cubicBezTo>
                    <a:pt x="8603" y="1611"/>
                    <a:pt x="9302" y="1459"/>
                    <a:pt x="9940" y="1247"/>
                  </a:cubicBezTo>
                  <a:cubicBezTo>
                    <a:pt x="10609" y="1034"/>
                    <a:pt x="11278" y="882"/>
                    <a:pt x="11977" y="760"/>
                  </a:cubicBezTo>
                  <a:cubicBezTo>
                    <a:pt x="12402" y="679"/>
                    <a:pt x="12828" y="639"/>
                    <a:pt x="13253" y="639"/>
                  </a:cubicBezTo>
                  <a:cubicBezTo>
                    <a:pt x="13466" y="639"/>
                    <a:pt x="13679" y="649"/>
                    <a:pt x="13892" y="669"/>
                  </a:cubicBezTo>
                  <a:cubicBezTo>
                    <a:pt x="14986" y="760"/>
                    <a:pt x="16050" y="1034"/>
                    <a:pt x="17022" y="1490"/>
                  </a:cubicBezTo>
                  <a:cubicBezTo>
                    <a:pt x="17418" y="1672"/>
                    <a:pt x="17843" y="1824"/>
                    <a:pt x="18238" y="1915"/>
                  </a:cubicBezTo>
                  <a:cubicBezTo>
                    <a:pt x="18434" y="1951"/>
                    <a:pt x="18620" y="1966"/>
                    <a:pt x="18807" y="1966"/>
                  </a:cubicBezTo>
                  <a:cubicBezTo>
                    <a:pt x="18939" y="1966"/>
                    <a:pt x="19072" y="1958"/>
                    <a:pt x="19211" y="1946"/>
                  </a:cubicBezTo>
                  <a:cubicBezTo>
                    <a:pt x="19424" y="1915"/>
                    <a:pt x="19606" y="1824"/>
                    <a:pt x="19788" y="1733"/>
                  </a:cubicBezTo>
                  <a:cubicBezTo>
                    <a:pt x="19849" y="1703"/>
                    <a:pt x="19880" y="1672"/>
                    <a:pt x="19910" y="1642"/>
                  </a:cubicBezTo>
                  <a:cubicBezTo>
                    <a:pt x="19971" y="1642"/>
                    <a:pt x="19971" y="1611"/>
                    <a:pt x="19971" y="1611"/>
                  </a:cubicBezTo>
                  <a:lnTo>
                    <a:pt x="19971" y="1611"/>
                  </a:lnTo>
                  <a:cubicBezTo>
                    <a:pt x="19728" y="1733"/>
                    <a:pt x="19484" y="1824"/>
                    <a:pt x="19211" y="1855"/>
                  </a:cubicBezTo>
                  <a:cubicBezTo>
                    <a:pt x="19100" y="1866"/>
                    <a:pt x="18988" y="1873"/>
                    <a:pt x="18877" y="1873"/>
                  </a:cubicBezTo>
                  <a:cubicBezTo>
                    <a:pt x="18684" y="1873"/>
                    <a:pt x="18492" y="1852"/>
                    <a:pt x="18299" y="1794"/>
                  </a:cubicBezTo>
                  <a:cubicBezTo>
                    <a:pt x="17873" y="1703"/>
                    <a:pt x="17478" y="1551"/>
                    <a:pt x="17114" y="1368"/>
                  </a:cubicBezTo>
                  <a:cubicBezTo>
                    <a:pt x="16111" y="882"/>
                    <a:pt x="15047" y="578"/>
                    <a:pt x="13922" y="487"/>
                  </a:cubicBezTo>
                  <a:cubicBezTo>
                    <a:pt x="13696" y="465"/>
                    <a:pt x="13466" y="455"/>
                    <a:pt x="13235" y="455"/>
                  </a:cubicBezTo>
                  <a:cubicBezTo>
                    <a:pt x="12814" y="455"/>
                    <a:pt x="12389" y="489"/>
                    <a:pt x="11977" y="548"/>
                  </a:cubicBezTo>
                  <a:cubicBezTo>
                    <a:pt x="11278" y="669"/>
                    <a:pt x="10579" y="851"/>
                    <a:pt x="9910" y="1034"/>
                  </a:cubicBezTo>
                  <a:cubicBezTo>
                    <a:pt x="9271" y="1247"/>
                    <a:pt x="8572" y="1429"/>
                    <a:pt x="7904" y="1581"/>
                  </a:cubicBezTo>
                  <a:cubicBezTo>
                    <a:pt x="7265" y="1672"/>
                    <a:pt x="6627" y="1733"/>
                    <a:pt x="5989" y="1733"/>
                  </a:cubicBezTo>
                  <a:cubicBezTo>
                    <a:pt x="4135" y="1733"/>
                    <a:pt x="2341" y="1277"/>
                    <a:pt x="700" y="396"/>
                  </a:cubicBezTo>
                  <a:cubicBezTo>
                    <a:pt x="244" y="15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868157" y="2672884"/>
              <a:ext cx="116506" cy="77331"/>
            </a:xfrm>
            <a:custGeom>
              <a:avLst/>
              <a:gdLst/>
              <a:ahLst/>
              <a:cxnLst/>
              <a:rect l="l" t="t" r="r" b="b"/>
              <a:pathLst>
                <a:path w="6870" h="4560" extrusionOk="0">
                  <a:moveTo>
                    <a:pt x="0" y="0"/>
                  </a:moveTo>
                  <a:cubicBezTo>
                    <a:pt x="30" y="122"/>
                    <a:pt x="61" y="244"/>
                    <a:pt x="122" y="335"/>
                  </a:cubicBezTo>
                  <a:cubicBezTo>
                    <a:pt x="334" y="578"/>
                    <a:pt x="578" y="791"/>
                    <a:pt x="881" y="912"/>
                  </a:cubicBezTo>
                  <a:cubicBezTo>
                    <a:pt x="1307" y="1095"/>
                    <a:pt x="1763" y="1186"/>
                    <a:pt x="2249" y="1247"/>
                  </a:cubicBezTo>
                  <a:cubicBezTo>
                    <a:pt x="2796" y="1247"/>
                    <a:pt x="3344" y="1399"/>
                    <a:pt x="3860" y="1611"/>
                  </a:cubicBezTo>
                  <a:cubicBezTo>
                    <a:pt x="4316" y="1915"/>
                    <a:pt x="4711" y="2311"/>
                    <a:pt x="4955" y="2797"/>
                  </a:cubicBezTo>
                  <a:cubicBezTo>
                    <a:pt x="5198" y="3192"/>
                    <a:pt x="5471" y="3557"/>
                    <a:pt x="5775" y="3922"/>
                  </a:cubicBezTo>
                  <a:cubicBezTo>
                    <a:pt x="5988" y="4165"/>
                    <a:pt x="6262" y="4347"/>
                    <a:pt x="6535" y="4469"/>
                  </a:cubicBezTo>
                  <a:cubicBezTo>
                    <a:pt x="6657" y="4529"/>
                    <a:pt x="6748" y="4560"/>
                    <a:pt x="6869" y="4560"/>
                  </a:cubicBezTo>
                  <a:cubicBezTo>
                    <a:pt x="6474" y="4408"/>
                    <a:pt x="6140" y="4134"/>
                    <a:pt x="5866" y="3830"/>
                  </a:cubicBezTo>
                  <a:cubicBezTo>
                    <a:pt x="5593" y="3466"/>
                    <a:pt x="5350" y="3101"/>
                    <a:pt x="5106" y="2706"/>
                  </a:cubicBezTo>
                  <a:cubicBezTo>
                    <a:pt x="4833" y="2189"/>
                    <a:pt x="4438" y="1733"/>
                    <a:pt x="3921" y="1429"/>
                  </a:cubicBezTo>
                  <a:cubicBezTo>
                    <a:pt x="3404" y="1216"/>
                    <a:pt x="2827" y="1095"/>
                    <a:pt x="2280" y="1064"/>
                  </a:cubicBezTo>
                  <a:cubicBezTo>
                    <a:pt x="1824" y="1034"/>
                    <a:pt x="1368" y="943"/>
                    <a:pt x="942" y="791"/>
                  </a:cubicBezTo>
                  <a:cubicBezTo>
                    <a:pt x="669" y="700"/>
                    <a:pt x="395" y="517"/>
                    <a:pt x="213" y="304"/>
                  </a:cubicBezTo>
                  <a:cubicBezTo>
                    <a:pt x="61" y="122"/>
                    <a:pt x="3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4"/>
            <p:cNvSpPr/>
            <p:nvPr/>
          </p:nvSpPr>
          <p:spPr>
            <a:xfrm>
              <a:off x="816098" y="2793500"/>
              <a:ext cx="131446" cy="20113"/>
            </a:xfrm>
            <a:custGeom>
              <a:avLst/>
              <a:gdLst/>
              <a:ahLst/>
              <a:cxnLst/>
              <a:rect l="l" t="t" r="r" b="b"/>
              <a:pathLst>
                <a:path w="7751" h="1186" extrusionOk="0">
                  <a:moveTo>
                    <a:pt x="2158" y="0"/>
                  </a:moveTo>
                  <a:cubicBezTo>
                    <a:pt x="1702" y="0"/>
                    <a:pt x="1246" y="91"/>
                    <a:pt x="821" y="304"/>
                  </a:cubicBezTo>
                  <a:cubicBezTo>
                    <a:pt x="547" y="426"/>
                    <a:pt x="304" y="638"/>
                    <a:pt x="152" y="882"/>
                  </a:cubicBezTo>
                  <a:cubicBezTo>
                    <a:pt x="61" y="973"/>
                    <a:pt x="30" y="1094"/>
                    <a:pt x="0" y="1185"/>
                  </a:cubicBezTo>
                  <a:cubicBezTo>
                    <a:pt x="243" y="851"/>
                    <a:pt x="547" y="608"/>
                    <a:pt x="912" y="426"/>
                  </a:cubicBezTo>
                  <a:cubicBezTo>
                    <a:pt x="1256" y="293"/>
                    <a:pt x="1623" y="207"/>
                    <a:pt x="1993" y="207"/>
                  </a:cubicBezTo>
                  <a:cubicBezTo>
                    <a:pt x="2048" y="207"/>
                    <a:pt x="2103" y="209"/>
                    <a:pt x="2158" y="213"/>
                  </a:cubicBezTo>
                  <a:cubicBezTo>
                    <a:pt x="2705" y="274"/>
                    <a:pt x="3222" y="365"/>
                    <a:pt x="3708" y="578"/>
                  </a:cubicBezTo>
                  <a:cubicBezTo>
                    <a:pt x="4225" y="760"/>
                    <a:pt x="4742" y="942"/>
                    <a:pt x="5289" y="1064"/>
                  </a:cubicBezTo>
                  <a:cubicBezTo>
                    <a:pt x="5583" y="1123"/>
                    <a:pt x="5878" y="1156"/>
                    <a:pt x="6172" y="1156"/>
                  </a:cubicBezTo>
                  <a:cubicBezTo>
                    <a:pt x="6334" y="1156"/>
                    <a:pt x="6495" y="1146"/>
                    <a:pt x="6657" y="1125"/>
                  </a:cubicBezTo>
                  <a:cubicBezTo>
                    <a:pt x="6961" y="1064"/>
                    <a:pt x="7234" y="973"/>
                    <a:pt x="7508" y="790"/>
                  </a:cubicBezTo>
                  <a:cubicBezTo>
                    <a:pt x="7690" y="669"/>
                    <a:pt x="7751" y="578"/>
                    <a:pt x="7751" y="578"/>
                  </a:cubicBezTo>
                  <a:lnTo>
                    <a:pt x="7751" y="578"/>
                  </a:lnTo>
                  <a:cubicBezTo>
                    <a:pt x="7417" y="790"/>
                    <a:pt x="7021" y="912"/>
                    <a:pt x="6626" y="973"/>
                  </a:cubicBezTo>
                  <a:cubicBezTo>
                    <a:pt x="6526" y="980"/>
                    <a:pt x="6424" y="984"/>
                    <a:pt x="6321" y="984"/>
                  </a:cubicBezTo>
                  <a:cubicBezTo>
                    <a:pt x="5987" y="984"/>
                    <a:pt x="5644" y="944"/>
                    <a:pt x="5319" y="851"/>
                  </a:cubicBezTo>
                  <a:cubicBezTo>
                    <a:pt x="4833" y="760"/>
                    <a:pt x="4347" y="547"/>
                    <a:pt x="3769" y="365"/>
                  </a:cubicBezTo>
                  <a:cubicBezTo>
                    <a:pt x="3252" y="152"/>
                    <a:pt x="2705" y="61"/>
                    <a:pt x="21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4"/>
            <p:cNvSpPr/>
            <p:nvPr/>
          </p:nvSpPr>
          <p:spPr>
            <a:xfrm>
              <a:off x="876398" y="2876811"/>
              <a:ext cx="96919" cy="58066"/>
            </a:xfrm>
            <a:custGeom>
              <a:avLst/>
              <a:gdLst/>
              <a:ahLst/>
              <a:cxnLst/>
              <a:rect l="l" t="t" r="r" b="b"/>
              <a:pathLst>
                <a:path w="5715" h="3424" extrusionOk="0">
                  <a:moveTo>
                    <a:pt x="5278" y="0"/>
                  </a:moveTo>
                  <a:cubicBezTo>
                    <a:pt x="5071" y="0"/>
                    <a:pt x="4867" y="40"/>
                    <a:pt x="4681" y="133"/>
                  </a:cubicBezTo>
                  <a:cubicBezTo>
                    <a:pt x="4317" y="315"/>
                    <a:pt x="4013" y="589"/>
                    <a:pt x="3800" y="953"/>
                  </a:cubicBezTo>
                  <a:cubicBezTo>
                    <a:pt x="3557" y="1318"/>
                    <a:pt x="3374" y="1744"/>
                    <a:pt x="3101" y="2169"/>
                  </a:cubicBezTo>
                  <a:cubicBezTo>
                    <a:pt x="2888" y="2564"/>
                    <a:pt x="2523" y="2868"/>
                    <a:pt x="2098" y="3051"/>
                  </a:cubicBezTo>
                  <a:cubicBezTo>
                    <a:pt x="1806" y="3183"/>
                    <a:pt x="1492" y="3269"/>
                    <a:pt x="1175" y="3269"/>
                  </a:cubicBezTo>
                  <a:cubicBezTo>
                    <a:pt x="1128" y="3269"/>
                    <a:pt x="1081" y="3267"/>
                    <a:pt x="1034" y="3263"/>
                  </a:cubicBezTo>
                  <a:cubicBezTo>
                    <a:pt x="669" y="3263"/>
                    <a:pt x="335" y="3172"/>
                    <a:pt x="0" y="3051"/>
                  </a:cubicBezTo>
                  <a:lnTo>
                    <a:pt x="0" y="3051"/>
                  </a:lnTo>
                  <a:cubicBezTo>
                    <a:pt x="61" y="3142"/>
                    <a:pt x="152" y="3172"/>
                    <a:pt x="244" y="3233"/>
                  </a:cubicBezTo>
                  <a:cubicBezTo>
                    <a:pt x="487" y="3324"/>
                    <a:pt x="760" y="3385"/>
                    <a:pt x="1003" y="3415"/>
                  </a:cubicBezTo>
                  <a:cubicBezTo>
                    <a:pt x="1069" y="3420"/>
                    <a:pt x="1135" y="3423"/>
                    <a:pt x="1201" y="3423"/>
                  </a:cubicBezTo>
                  <a:cubicBezTo>
                    <a:pt x="1530" y="3423"/>
                    <a:pt x="1860" y="3360"/>
                    <a:pt x="2189" y="3233"/>
                  </a:cubicBezTo>
                  <a:cubicBezTo>
                    <a:pt x="2614" y="3020"/>
                    <a:pt x="3010" y="2686"/>
                    <a:pt x="3283" y="2291"/>
                  </a:cubicBezTo>
                  <a:cubicBezTo>
                    <a:pt x="3557" y="1835"/>
                    <a:pt x="3739" y="1409"/>
                    <a:pt x="3952" y="1045"/>
                  </a:cubicBezTo>
                  <a:cubicBezTo>
                    <a:pt x="4134" y="710"/>
                    <a:pt x="4408" y="467"/>
                    <a:pt x="4712" y="285"/>
                  </a:cubicBezTo>
                  <a:cubicBezTo>
                    <a:pt x="4924" y="163"/>
                    <a:pt x="5168" y="102"/>
                    <a:pt x="5441" y="102"/>
                  </a:cubicBezTo>
                  <a:cubicBezTo>
                    <a:pt x="5593" y="133"/>
                    <a:pt x="5715" y="163"/>
                    <a:pt x="5715" y="163"/>
                  </a:cubicBezTo>
                  <a:cubicBezTo>
                    <a:pt x="5654" y="72"/>
                    <a:pt x="5563" y="42"/>
                    <a:pt x="5472" y="11"/>
                  </a:cubicBezTo>
                  <a:cubicBezTo>
                    <a:pt x="5407" y="4"/>
                    <a:pt x="5342" y="0"/>
                    <a:pt x="52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941344" y="2955340"/>
              <a:ext cx="77331" cy="60017"/>
            </a:xfrm>
            <a:custGeom>
              <a:avLst/>
              <a:gdLst/>
              <a:ahLst/>
              <a:cxnLst/>
              <a:rect l="l" t="t" r="r" b="b"/>
              <a:pathLst>
                <a:path w="4560" h="3539" extrusionOk="0">
                  <a:moveTo>
                    <a:pt x="4560" y="0"/>
                  </a:moveTo>
                  <a:cubicBezTo>
                    <a:pt x="4529" y="0"/>
                    <a:pt x="4438" y="335"/>
                    <a:pt x="4164" y="821"/>
                  </a:cubicBezTo>
                  <a:cubicBezTo>
                    <a:pt x="3800" y="1429"/>
                    <a:pt x="3344" y="1976"/>
                    <a:pt x="2766" y="2401"/>
                  </a:cubicBezTo>
                  <a:cubicBezTo>
                    <a:pt x="2219" y="2827"/>
                    <a:pt x="1550" y="3161"/>
                    <a:pt x="882" y="3344"/>
                  </a:cubicBezTo>
                  <a:cubicBezTo>
                    <a:pt x="335" y="3465"/>
                    <a:pt x="0" y="3465"/>
                    <a:pt x="0" y="3526"/>
                  </a:cubicBezTo>
                  <a:cubicBezTo>
                    <a:pt x="82" y="3534"/>
                    <a:pt x="163" y="3538"/>
                    <a:pt x="245" y="3538"/>
                  </a:cubicBezTo>
                  <a:cubicBezTo>
                    <a:pt x="467" y="3538"/>
                    <a:pt x="690" y="3510"/>
                    <a:pt x="912" y="3465"/>
                  </a:cubicBezTo>
                  <a:cubicBezTo>
                    <a:pt x="2371" y="3161"/>
                    <a:pt x="3617" y="2219"/>
                    <a:pt x="4286" y="882"/>
                  </a:cubicBezTo>
                  <a:cubicBezTo>
                    <a:pt x="4438" y="608"/>
                    <a:pt x="4529" y="304"/>
                    <a:pt x="4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4"/>
            <p:cNvSpPr/>
            <p:nvPr/>
          </p:nvSpPr>
          <p:spPr>
            <a:xfrm>
              <a:off x="1427899" y="2689892"/>
              <a:ext cx="123221" cy="46958"/>
            </a:xfrm>
            <a:custGeom>
              <a:avLst/>
              <a:gdLst/>
              <a:ahLst/>
              <a:cxnLst/>
              <a:rect l="l" t="t" r="r" b="b"/>
              <a:pathLst>
                <a:path w="7266" h="2769" extrusionOk="0">
                  <a:moveTo>
                    <a:pt x="7265" y="1"/>
                  </a:moveTo>
                  <a:cubicBezTo>
                    <a:pt x="7235" y="1"/>
                    <a:pt x="7235" y="122"/>
                    <a:pt x="7113" y="274"/>
                  </a:cubicBezTo>
                  <a:cubicBezTo>
                    <a:pt x="6961" y="517"/>
                    <a:pt x="6749" y="700"/>
                    <a:pt x="6505" y="821"/>
                  </a:cubicBezTo>
                  <a:cubicBezTo>
                    <a:pt x="6173" y="1000"/>
                    <a:pt x="5819" y="1072"/>
                    <a:pt x="5461" y="1072"/>
                  </a:cubicBezTo>
                  <a:cubicBezTo>
                    <a:pt x="5394" y="1072"/>
                    <a:pt x="5327" y="1069"/>
                    <a:pt x="5259" y="1064"/>
                  </a:cubicBezTo>
                  <a:cubicBezTo>
                    <a:pt x="4773" y="1064"/>
                    <a:pt x="4226" y="943"/>
                    <a:pt x="3648" y="943"/>
                  </a:cubicBezTo>
                  <a:cubicBezTo>
                    <a:pt x="2615" y="943"/>
                    <a:pt x="1642" y="1277"/>
                    <a:pt x="852" y="1885"/>
                  </a:cubicBezTo>
                  <a:cubicBezTo>
                    <a:pt x="609" y="2067"/>
                    <a:pt x="366" y="2280"/>
                    <a:pt x="183" y="2493"/>
                  </a:cubicBezTo>
                  <a:cubicBezTo>
                    <a:pt x="92" y="2584"/>
                    <a:pt x="31" y="2675"/>
                    <a:pt x="1" y="2767"/>
                  </a:cubicBezTo>
                  <a:cubicBezTo>
                    <a:pt x="2" y="2768"/>
                    <a:pt x="4" y="2768"/>
                    <a:pt x="5" y="2768"/>
                  </a:cubicBezTo>
                  <a:cubicBezTo>
                    <a:pt x="53" y="2768"/>
                    <a:pt x="328" y="2416"/>
                    <a:pt x="913" y="2007"/>
                  </a:cubicBezTo>
                  <a:cubicBezTo>
                    <a:pt x="1733" y="1460"/>
                    <a:pt x="2676" y="1156"/>
                    <a:pt x="3618" y="1156"/>
                  </a:cubicBezTo>
                  <a:cubicBezTo>
                    <a:pt x="4195" y="1156"/>
                    <a:pt x="4742" y="1277"/>
                    <a:pt x="5259" y="1277"/>
                  </a:cubicBezTo>
                  <a:cubicBezTo>
                    <a:pt x="5715" y="1277"/>
                    <a:pt x="6171" y="1186"/>
                    <a:pt x="6566" y="973"/>
                  </a:cubicBezTo>
                  <a:cubicBezTo>
                    <a:pt x="6840" y="821"/>
                    <a:pt x="7053" y="578"/>
                    <a:pt x="7205" y="304"/>
                  </a:cubicBezTo>
                  <a:cubicBezTo>
                    <a:pt x="7235" y="213"/>
                    <a:pt x="7265" y="92"/>
                    <a:pt x="72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1473260" y="2802250"/>
              <a:ext cx="128377" cy="29728"/>
            </a:xfrm>
            <a:custGeom>
              <a:avLst/>
              <a:gdLst/>
              <a:ahLst/>
              <a:cxnLst/>
              <a:rect l="l" t="t" r="r" b="b"/>
              <a:pathLst>
                <a:path w="7570" h="1753" extrusionOk="0">
                  <a:moveTo>
                    <a:pt x="31" y="1"/>
                  </a:moveTo>
                  <a:cubicBezTo>
                    <a:pt x="1" y="31"/>
                    <a:pt x="1" y="62"/>
                    <a:pt x="31" y="92"/>
                  </a:cubicBezTo>
                  <a:cubicBezTo>
                    <a:pt x="31" y="183"/>
                    <a:pt x="61" y="274"/>
                    <a:pt x="92" y="335"/>
                  </a:cubicBezTo>
                  <a:cubicBezTo>
                    <a:pt x="213" y="639"/>
                    <a:pt x="426" y="913"/>
                    <a:pt x="669" y="1095"/>
                  </a:cubicBezTo>
                  <a:cubicBezTo>
                    <a:pt x="1034" y="1399"/>
                    <a:pt x="1460" y="1612"/>
                    <a:pt x="1946" y="1703"/>
                  </a:cubicBezTo>
                  <a:cubicBezTo>
                    <a:pt x="2142" y="1736"/>
                    <a:pt x="2346" y="1753"/>
                    <a:pt x="2553" y="1753"/>
                  </a:cubicBezTo>
                  <a:cubicBezTo>
                    <a:pt x="2922" y="1753"/>
                    <a:pt x="3297" y="1698"/>
                    <a:pt x="3648" y="1581"/>
                  </a:cubicBezTo>
                  <a:cubicBezTo>
                    <a:pt x="4195" y="1399"/>
                    <a:pt x="4712" y="1186"/>
                    <a:pt x="5198" y="882"/>
                  </a:cubicBezTo>
                  <a:cubicBezTo>
                    <a:pt x="5563" y="609"/>
                    <a:pt x="5989" y="396"/>
                    <a:pt x="6414" y="244"/>
                  </a:cubicBezTo>
                  <a:cubicBezTo>
                    <a:pt x="6551" y="198"/>
                    <a:pt x="6695" y="176"/>
                    <a:pt x="6840" y="176"/>
                  </a:cubicBezTo>
                  <a:cubicBezTo>
                    <a:pt x="6984" y="176"/>
                    <a:pt x="7128" y="198"/>
                    <a:pt x="7265" y="244"/>
                  </a:cubicBezTo>
                  <a:cubicBezTo>
                    <a:pt x="7387" y="305"/>
                    <a:pt x="7478" y="366"/>
                    <a:pt x="7569" y="426"/>
                  </a:cubicBezTo>
                  <a:cubicBezTo>
                    <a:pt x="7569" y="426"/>
                    <a:pt x="7508" y="305"/>
                    <a:pt x="7326" y="183"/>
                  </a:cubicBezTo>
                  <a:cubicBezTo>
                    <a:pt x="7136" y="88"/>
                    <a:pt x="6934" y="41"/>
                    <a:pt x="6735" y="41"/>
                  </a:cubicBezTo>
                  <a:cubicBezTo>
                    <a:pt x="6616" y="41"/>
                    <a:pt x="6498" y="58"/>
                    <a:pt x="6384" y="92"/>
                  </a:cubicBezTo>
                  <a:cubicBezTo>
                    <a:pt x="5928" y="244"/>
                    <a:pt x="5502" y="457"/>
                    <a:pt x="5107" y="730"/>
                  </a:cubicBezTo>
                  <a:cubicBezTo>
                    <a:pt x="4651" y="1004"/>
                    <a:pt x="4134" y="1217"/>
                    <a:pt x="3587" y="1399"/>
                  </a:cubicBezTo>
                  <a:cubicBezTo>
                    <a:pt x="3236" y="1502"/>
                    <a:pt x="2871" y="1563"/>
                    <a:pt x="2501" y="1563"/>
                  </a:cubicBezTo>
                  <a:cubicBezTo>
                    <a:pt x="2327" y="1563"/>
                    <a:pt x="2152" y="1550"/>
                    <a:pt x="1976" y="1521"/>
                  </a:cubicBezTo>
                  <a:cubicBezTo>
                    <a:pt x="1520" y="1460"/>
                    <a:pt x="1125" y="1277"/>
                    <a:pt x="760" y="1004"/>
                  </a:cubicBezTo>
                  <a:cubicBezTo>
                    <a:pt x="426" y="730"/>
                    <a:pt x="183" y="396"/>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1440278" y="2900704"/>
              <a:ext cx="75788" cy="80944"/>
            </a:xfrm>
            <a:custGeom>
              <a:avLst/>
              <a:gdLst/>
              <a:ahLst/>
              <a:cxnLst/>
              <a:rect l="l" t="t" r="r" b="b"/>
              <a:pathLst>
                <a:path w="4469" h="4773" extrusionOk="0">
                  <a:moveTo>
                    <a:pt x="31" y="0"/>
                  </a:moveTo>
                  <a:cubicBezTo>
                    <a:pt x="0" y="92"/>
                    <a:pt x="0" y="183"/>
                    <a:pt x="31" y="274"/>
                  </a:cubicBezTo>
                  <a:cubicBezTo>
                    <a:pt x="61" y="547"/>
                    <a:pt x="122" y="791"/>
                    <a:pt x="243" y="1034"/>
                  </a:cubicBezTo>
                  <a:cubicBezTo>
                    <a:pt x="426" y="1399"/>
                    <a:pt x="699" y="1702"/>
                    <a:pt x="1003" y="1915"/>
                  </a:cubicBezTo>
                  <a:cubicBezTo>
                    <a:pt x="1216" y="2067"/>
                    <a:pt x="1398" y="2158"/>
                    <a:pt x="1642" y="2250"/>
                  </a:cubicBezTo>
                  <a:cubicBezTo>
                    <a:pt x="1854" y="2310"/>
                    <a:pt x="2098" y="2371"/>
                    <a:pt x="2341" y="2432"/>
                  </a:cubicBezTo>
                  <a:cubicBezTo>
                    <a:pt x="2797" y="2462"/>
                    <a:pt x="3222" y="2614"/>
                    <a:pt x="3587" y="2888"/>
                  </a:cubicBezTo>
                  <a:cubicBezTo>
                    <a:pt x="3891" y="3101"/>
                    <a:pt x="4104" y="3405"/>
                    <a:pt x="4225" y="3769"/>
                  </a:cubicBezTo>
                  <a:cubicBezTo>
                    <a:pt x="4347" y="4073"/>
                    <a:pt x="4408" y="4438"/>
                    <a:pt x="4377" y="4772"/>
                  </a:cubicBezTo>
                  <a:cubicBezTo>
                    <a:pt x="4438" y="4681"/>
                    <a:pt x="4438" y="4590"/>
                    <a:pt x="4438" y="4499"/>
                  </a:cubicBezTo>
                  <a:cubicBezTo>
                    <a:pt x="4468" y="4225"/>
                    <a:pt x="4438" y="3952"/>
                    <a:pt x="4347" y="3709"/>
                  </a:cubicBezTo>
                  <a:cubicBezTo>
                    <a:pt x="4225" y="3313"/>
                    <a:pt x="4012" y="2979"/>
                    <a:pt x="3709" y="2736"/>
                  </a:cubicBezTo>
                  <a:cubicBezTo>
                    <a:pt x="3313" y="2432"/>
                    <a:pt x="2857" y="2280"/>
                    <a:pt x="2371" y="2219"/>
                  </a:cubicBezTo>
                  <a:cubicBezTo>
                    <a:pt x="1915" y="2158"/>
                    <a:pt x="1490" y="2006"/>
                    <a:pt x="1125" y="1763"/>
                  </a:cubicBezTo>
                  <a:cubicBezTo>
                    <a:pt x="791" y="1550"/>
                    <a:pt x="547" y="1277"/>
                    <a:pt x="365" y="973"/>
                  </a:cubicBezTo>
                  <a:cubicBezTo>
                    <a:pt x="213" y="669"/>
                    <a:pt x="91" y="335"/>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973292" y="2648143"/>
              <a:ext cx="5698" cy="19095"/>
            </a:xfrm>
            <a:custGeom>
              <a:avLst/>
              <a:gdLst/>
              <a:ahLst/>
              <a:cxnLst/>
              <a:rect l="l" t="t" r="r" b="b"/>
              <a:pathLst>
                <a:path w="336" h="1126" extrusionOk="0">
                  <a:moveTo>
                    <a:pt x="62" y="0"/>
                  </a:moveTo>
                  <a:cubicBezTo>
                    <a:pt x="31" y="0"/>
                    <a:pt x="1" y="274"/>
                    <a:pt x="62" y="578"/>
                  </a:cubicBezTo>
                  <a:cubicBezTo>
                    <a:pt x="122" y="882"/>
                    <a:pt x="214" y="1125"/>
                    <a:pt x="274" y="1125"/>
                  </a:cubicBezTo>
                  <a:cubicBezTo>
                    <a:pt x="335" y="1095"/>
                    <a:pt x="335" y="852"/>
                    <a:pt x="274" y="548"/>
                  </a:cubicBezTo>
                  <a:cubicBezTo>
                    <a:pt x="214" y="244"/>
                    <a:pt x="122"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1016584" y="2577991"/>
              <a:ext cx="22182" cy="5427"/>
            </a:xfrm>
            <a:custGeom>
              <a:avLst/>
              <a:gdLst/>
              <a:ahLst/>
              <a:cxnLst/>
              <a:rect l="l" t="t" r="r" b="b"/>
              <a:pathLst>
                <a:path w="1308" h="320" extrusionOk="0">
                  <a:moveTo>
                    <a:pt x="1175" y="1"/>
                  </a:moveTo>
                  <a:cubicBezTo>
                    <a:pt x="1055" y="1"/>
                    <a:pt x="865" y="27"/>
                    <a:pt x="639" y="64"/>
                  </a:cubicBezTo>
                  <a:cubicBezTo>
                    <a:pt x="275" y="125"/>
                    <a:pt x="1" y="247"/>
                    <a:pt x="1" y="277"/>
                  </a:cubicBezTo>
                  <a:cubicBezTo>
                    <a:pt x="15" y="305"/>
                    <a:pt x="77" y="320"/>
                    <a:pt x="176" y="320"/>
                  </a:cubicBezTo>
                  <a:cubicBezTo>
                    <a:pt x="296" y="320"/>
                    <a:pt x="469" y="297"/>
                    <a:pt x="670" y="247"/>
                  </a:cubicBezTo>
                  <a:cubicBezTo>
                    <a:pt x="1034" y="186"/>
                    <a:pt x="1308" y="95"/>
                    <a:pt x="1308" y="34"/>
                  </a:cubicBezTo>
                  <a:cubicBezTo>
                    <a:pt x="1296" y="11"/>
                    <a:pt x="1249"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1159873" y="2592405"/>
              <a:ext cx="16518" cy="14228"/>
            </a:xfrm>
            <a:custGeom>
              <a:avLst/>
              <a:gdLst/>
              <a:ahLst/>
              <a:cxnLst/>
              <a:rect l="l" t="t" r="r" b="b"/>
              <a:pathLst>
                <a:path w="974" h="839" extrusionOk="0">
                  <a:moveTo>
                    <a:pt x="44" y="1"/>
                  </a:moveTo>
                  <a:cubicBezTo>
                    <a:pt x="38" y="1"/>
                    <a:pt x="34" y="2"/>
                    <a:pt x="31" y="5"/>
                  </a:cubicBezTo>
                  <a:cubicBezTo>
                    <a:pt x="1" y="35"/>
                    <a:pt x="183" y="278"/>
                    <a:pt x="427" y="491"/>
                  </a:cubicBezTo>
                  <a:cubicBezTo>
                    <a:pt x="659" y="698"/>
                    <a:pt x="870" y="839"/>
                    <a:pt x="946" y="839"/>
                  </a:cubicBezTo>
                  <a:cubicBezTo>
                    <a:pt x="960" y="839"/>
                    <a:pt x="969" y="835"/>
                    <a:pt x="974" y="825"/>
                  </a:cubicBezTo>
                  <a:cubicBezTo>
                    <a:pt x="974" y="795"/>
                    <a:pt x="822" y="582"/>
                    <a:pt x="579" y="339"/>
                  </a:cubicBezTo>
                  <a:cubicBezTo>
                    <a:pt x="328" y="145"/>
                    <a:pt x="104"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1315540" y="2597594"/>
              <a:ext cx="21673" cy="22368"/>
            </a:xfrm>
            <a:custGeom>
              <a:avLst/>
              <a:gdLst/>
              <a:ahLst/>
              <a:cxnLst/>
              <a:rect l="l" t="t" r="r" b="b"/>
              <a:pathLst>
                <a:path w="1278" h="1319" extrusionOk="0">
                  <a:moveTo>
                    <a:pt x="1236" y="0"/>
                  </a:moveTo>
                  <a:cubicBezTo>
                    <a:pt x="1158" y="0"/>
                    <a:pt x="895" y="264"/>
                    <a:pt x="578" y="611"/>
                  </a:cubicBezTo>
                  <a:cubicBezTo>
                    <a:pt x="244" y="975"/>
                    <a:pt x="0" y="1279"/>
                    <a:pt x="61" y="1310"/>
                  </a:cubicBezTo>
                  <a:cubicBezTo>
                    <a:pt x="64" y="1315"/>
                    <a:pt x="69" y="1318"/>
                    <a:pt x="77" y="1318"/>
                  </a:cubicBezTo>
                  <a:cubicBezTo>
                    <a:pt x="149" y="1318"/>
                    <a:pt x="427" y="1063"/>
                    <a:pt x="730" y="732"/>
                  </a:cubicBezTo>
                  <a:cubicBezTo>
                    <a:pt x="1034" y="367"/>
                    <a:pt x="1277" y="64"/>
                    <a:pt x="1247" y="3"/>
                  </a:cubicBezTo>
                  <a:cubicBezTo>
                    <a:pt x="1244" y="1"/>
                    <a:pt x="1240" y="0"/>
                    <a:pt x="1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1416572" y="2589183"/>
              <a:ext cx="22182" cy="15229"/>
            </a:xfrm>
            <a:custGeom>
              <a:avLst/>
              <a:gdLst/>
              <a:ahLst/>
              <a:cxnLst/>
              <a:rect l="l" t="t" r="r" b="b"/>
              <a:pathLst>
                <a:path w="1308" h="898" extrusionOk="0">
                  <a:moveTo>
                    <a:pt x="56" y="1"/>
                  </a:moveTo>
                  <a:cubicBezTo>
                    <a:pt x="43" y="1"/>
                    <a:pt x="34" y="4"/>
                    <a:pt x="30" y="12"/>
                  </a:cubicBezTo>
                  <a:cubicBezTo>
                    <a:pt x="0" y="43"/>
                    <a:pt x="243" y="286"/>
                    <a:pt x="608" y="529"/>
                  </a:cubicBezTo>
                  <a:cubicBezTo>
                    <a:pt x="914" y="752"/>
                    <a:pt x="1194" y="898"/>
                    <a:pt x="1263" y="898"/>
                  </a:cubicBezTo>
                  <a:cubicBezTo>
                    <a:pt x="1270" y="898"/>
                    <a:pt x="1274" y="896"/>
                    <a:pt x="1277" y="894"/>
                  </a:cubicBezTo>
                  <a:cubicBezTo>
                    <a:pt x="1307" y="833"/>
                    <a:pt x="1064" y="651"/>
                    <a:pt x="699" y="377"/>
                  </a:cubicBezTo>
                  <a:cubicBezTo>
                    <a:pt x="409" y="166"/>
                    <a:pt x="141"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4"/>
            <p:cNvSpPr/>
            <p:nvPr/>
          </p:nvSpPr>
          <p:spPr>
            <a:xfrm>
              <a:off x="1095452" y="2786751"/>
              <a:ext cx="25794" cy="17586"/>
            </a:xfrm>
            <a:custGeom>
              <a:avLst/>
              <a:gdLst/>
              <a:ahLst/>
              <a:cxnLst/>
              <a:rect l="l" t="t" r="r" b="b"/>
              <a:pathLst>
                <a:path w="1521" h="1037" extrusionOk="0">
                  <a:moveTo>
                    <a:pt x="42" y="1"/>
                  </a:moveTo>
                  <a:cubicBezTo>
                    <a:pt x="38" y="1"/>
                    <a:pt x="34" y="1"/>
                    <a:pt x="31" y="3"/>
                  </a:cubicBezTo>
                  <a:cubicBezTo>
                    <a:pt x="1" y="64"/>
                    <a:pt x="244" y="398"/>
                    <a:pt x="669" y="702"/>
                  </a:cubicBezTo>
                  <a:cubicBezTo>
                    <a:pt x="912" y="884"/>
                    <a:pt x="1186" y="1006"/>
                    <a:pt x="1520" y="1036"/>
                  </a:cubicBezTo>
                  <a:cubicBezTo>
                    <a:pt x="1520" y="976"/>
                    <a:pt x="1186" y="793"/>
                    <a:pt x="760" y="520"/>
                  </a:cubicBezTo>
                  <a:cubicBezTo>
                    <a:pt x="386" y="260"/>
                    <a:pt x="12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1207302" y="2795416"/>
              <a:ext cx="23216" cy="21334"/>
            </a:xfrm>
            <a:custGeom>
              <a:avLst/>
              <a:gdLst/>
              <a:ahLst/>
              <a:cxnLst/>
              <a:rect l="l" t="t" r="r" b="b"/>
              <a:pathLst>
                <a:path w="1369" h="1258" extrusionOk="0">
                  <a:moveTo>
                    <a:pt x="1314" y="0"/>
                  </a:moveTo>
                  <a:cubicBezTo>
                    <a:pt x="1219" y="0"/>
                    <a:pt x="939" y="253"/>
                    <a:pt x="608" y="556"/>
                  </a:cubicBezTo>
                  <a:cubicBezTo>
                    <a:pt x="274" y="920"/>
                    <a:pt x="0" y="1224"/>
                    <a:pt x="61" y="1255"/>
                  </a:cubicBezTo>
                  <a:cubicBezTo>
                    <a:pt x="63" y="1257"/>
                    <a:pt x="66" y="1257"/>
                    <a:pt x="69" y="1257"/>
                  </a:cubicBezTo>
                  <a:cubicBezTo>
                    <a:pt x="126" y="1257"/>
                    <a:pt x="416" y="1023"/>
                    <a:pt x="760" y="708"/>
                  </a:cubicBezTo>
                  <a:cubicBezTo>
                    <a:pt x="1095" y="343"/>
                    <a:pt x="1368" y="39"/>
                    <a:pt x="1338" y="9"/>
                  </a:cubicBezTo>
                  <a:cubicBezTo>
                    <a:pt x="1332" y="3"/>
                    <a:pt x="132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1280490" y="2798130"/>
              <a:ext cx="27337" cy="15483"/>
            </a:xfrm>
            <a:custGeom>
              <a:avLst/>
              <a:gdLst/>
              <a:ahLst/>
              <a:cxnLst/>
              <a:rect l="l" t="t" r="r" b="b"/>
              <a:pathLst>
                <a:path w="1612" h="913" extrusionOk="0">
                  <a:moveTo>
                    <a:pt x="61" y="1"/>
                  </a:moveTo>
                  <a:lnTo>
                    <a:pt x="61" y="1"/>
                  </a:lnTo>
                  <a:cubicBezTo>
                    <a:pt x="1" y="31"/>
                    <a:pt x="335" y="274"/>
                    <a:pt x="760" y="548"/>
                  </a:cubicBezTo>
                  <a:cubicBezTo>
                    <a:pt x="1004" y="730"/>
                    <a:pt x="1277" y="852"/>
                    <a:pt x="1581" y="912"/>
                  </a:cubicBezTo>
                  <a:cubicBezTo>
                    <a:pt x="1612" y="882"/>
                    <a:pt x="1308" y="639"/>
                    <a:pt x="882" y="365"/>
                  </a:cubicBezTo>
                  <a:cubicBezTo>
                    <a:pt x="639" y="183"/>
                    <a:pt x="335" y="61"/>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1366565" y="2793399"/>
              <a:ext cx="13414" cy="10514"/>
            </a:xfrm>
            <a:custGeom>
              <a:avLst/>
              <a:gdLst/>
              <a:ahLst/>
              <a:cxnLst/>
              <a:rect l="l" t="t" r="r" b="b"/>
              <a:pathLst>
                <a:path w="791" h="620" extrusionOk="0">
                  <a:moveTo>
                    <a:pt x="742" y="0"/>
                  </a:moveTo>
                  <a:cubicBezTo>
                    <a:pt x="683" y="0"/>
                    <a:pt x="521" y="90"/>
                    <a:pt x="335" y="249"/>
                  </a:cubicBezTo>
                  <a:cubicBezTo>
                    <a:pt x="153" y="401"/>
                    <a:pt x="1" y="584"/>
                    <a:pt x="61" y="614"/>
                  </a:cubicBezTo>
                  <a:cubicBezTo>
                    <a:pt x="65" y="618"/>
                    <a:pt x="72" y="620"/>
                    <a:pt x="81" y="620"/>
                  </a:cubicBezTo>
                  <a:cubicBezTo>
                    <a:pt x="139" y="620"/>
                    <a:pt x="298" y="534"/>
                    <a:pt x="457" y="401"/>
                  </a:cubicBezTo>
                  <a:cubicBezTo>
                    <a:pt x="669" y="219"/>
                    <a:pt x="791" y="67"/>
                    <a:pt x="761" y="6"/>
                  </a:cubicBezTo>
                  <a:cubicBezTo>
                    <a:pt x="757" y="2"/>
                    <a:pt x="750" y="0"/>
                    <a:pt x="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1342859" y="2676970"/>
              <a:ext cx="14449" cy="21707"/>
            </a:xfrm>
            <a:custGeom>
              <a:avLst/>
              <a:gdLst/>
              <a:ahLst/>
              <a:cxnLst/>
              <a:rect l="l" t="t" r="r" b="b"/>
              <a:pathLst>
                <a:path w="852" h="1280" extrusionOk="0">
                  <a:moveTo>
                    <a:pt x="814" y="0"/>
                  </a:moveTo>
                  <a:cubicBezTo>
                    <a:pt x="760" y="0"/>
                    <a:pt x="505" y="234"/>
                    <a:pt x="304" y="550"/>
                  </a:cubicBezTo>
                  <a:cubicBezTo>
                    <a:pt x="92" y="915"/>
                    <a:pt x="0" y="1279"/>
                    <a:pt x="61" y="1279"/>
                  </a:cubicBezTo>
                  <a:cubicBezTo>
                    <a:pt x="122" y="1279"/>
                    <a:pt x="274" y="1006"/>
                    <a:pt x="456" y="671"/>
                  </a:cubicBezTo>
                  <a:cubicBezTo>
                    <a:pt x="669" y="337"/>
                    <a:pt x="852" y="63"/>
                    <a:pt x="821" y="3"/>
                  </a:cubicBezTo>
                  <a:cubicBezTo>
                    <a:pt x="819" y="1"/>
                    <a:pt x="817" y="0"/>
                    <a:pt x="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p:nvPr/>
          </p:nvSpPr>
          <p:spPr>
            <a:xfrm>
              <a:off x="1246473" y="2667644"/>
              <a:ext cx="14958" cy="13211"/>
            </a:xfrm>
            <a:custGeom>
              <a:avLst/>
              <a:gdLst/>
              <a:ahLst/>
              <a:cxnLst/>
              <a:rect l="l" t="t" r="r" b="b"/>
              <a:pathLst>
                <a:path w="882" h="779" extrusionOk="0">
                  <a:moveTo>
                    <a:pt x="46" y="1"/>
                  </a:moveTo>
                  <a:cubicBezTo>
                    <a:pt x="39" y="1"/>
                    <a:pt x="34" y="2"/>
                    <a:pt x="31" y="6"/>
                  </a:cubicBezTo>
                  <a:cubicBezTo>
                    <a:pt x="0" y="66"/>
                    <a:pt x="152" y="249"/>
                    <a:pt x="365" y="461"/>
                  </a:cubicBezTo>
                  <a:cubicBezTo>
                    <a:pt x="572" y="642"/>
                    <a:pt x="756" y="779"/>
                    <a:pt x="826" y="779"/>
                  </a:cubicBezTo>
                  <a:cubicBezTo>
                    <a:pt x="838" y="779"/>
                    <a:pt x="847" y="775"/>
                    <a:pt x="852" y="765"/>
                  </a:cubicBezTo>
                  <a:cubicBezTo>
                    <a:pt x="882" y="735"/>
                    <a:pt x="730" y="522"/>
                    <a:pt x="517" y="309"/>
                  </a:cubicBezTo>
                  <a:cubicBezTo>
                    <a:pt x="299" y="118"/>
                    <a:pt x="105"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1129468" y="2701677"/>
              <a:ext cx="15483" cy="13550"/>
            </a:xfrm>
            <a:custGeom>
              <a:avLst/>
              <a:gdLst/>
              <a:ahLst/>
              <a:cxnLst/>
              <a:rect l="l" t="t" r="r" b="b"/>
              <a:pathLst>
                <a:path w="913" h="799" extrusionOk="0">
                  <a:moveTo>
                    <a:pt x="863" y="1"/>
                  </a:moveTo>
                  <a:cubicBezTo>
                    <a:pt x="785" y="1"/>
                    <a:pt x="590" y="144"/>
                    <a:pt x="396" y="339"/>
                  </a:cubicBezTo>
                  <a:cubicBezTo>
                    <a:pt x="153" y="552"/>
                    <a:pt x="1" y="734"/>
                    <a:pt x="31" y="795"/>
                  </a:cubicBezTo>
                  <a:cubicBezTo>
                    <a:pt x="36" y="798"/>
                    <a:pt x="43" y="799"/>
                    <a:pt x="50" y="799"/>
                  </a:cubicBezTo>
                  <a:cubicBezTo>
                    <a:pt x="128" y="799"/>
                    <a:pt x="323" y="655"/>
                    <a:pt x="517" y="461"/>
                  </a:cubicBezTo>
                  <a:cubicBezTo>
                    <a:pt x="761" y="248"/>
                    <a:pt x="913" y="65"/>
                    <a:pt x="882" y="5"/>
                  </a:cubicBezTo>
                  <a:cubicBezTo>
                    <a:pt x="877" y="2"/>
                    <a:pt x="871"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1442856" y="2672104"/>
              <a:ext cx="17026" cy="11379"/>
            </a:xfrm>
            <a:custGeom>
              <a:avLst/>
              <a:gdLst/>
              <a:ahLst/>
              <a:cxnLst/>
              <a:rect l="l" t="t" r="r" b="b"/>
              <a:pathLst>
                <a:path w="1004" h="671" extrusionOk="0">
                  <a:moveTo>
                    <a:pt x="66" y="0"/>
                  </a:moveTo>
                  <a:cubicBezTo>
                    <a:pt x="48" y="0"/>
                    <a:pt x="36" y="5"/>
                    <a:pt x="31" y="16"/>
                  </a:cubicBezTo>
                  <a:cubicBezTo>
                    <a:pt x="0" y="46"/>
                    <a:pt x="183" y="229"/>
                    <a:pt x="456" y="411"/>
                  </a:cubicBezTo>
                  <a:cubicBezTo>
                    <a:pt x="656" y="561"/>
                    <a:pt x="856" y="670"/>
                    <a:pt x="938" y="670"/>
                  </a:cubicBezTo>
                  <a:cubicBezTo>
                    <a:pt x="955" y="670"/>
                    <a:pt x="968" y="665"/>
                    <a:pt x="973" y="654"/>
                  </a:cubicBezTo>
                  <a:cubicBezTo>
                    <a:pt x="1003" y="594"/>
                    <a:pt x="821" y="442"/>
                    <a:pt x="578" y="259"/>
                  </a:cubicBezTo>
                  <a:cubicBezTo>
                    <a:pt x="353" y="109"/>
                    <a:pt x="148"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1495423" y="2756381"/>
              <a:ext cx="9819" cy="26829"/>
            </a:xfrm>
            <a:custGeom>
              <a:avLst/>
              <a:gdLst/>
              <a:ahLst/>
              <a:cxnLst/>
              <a:rect l="l" t="t" r="r" b="b"/>
              <a:pathLst>
                <a:path w="579" h="1582" extrusionOk="0">
                  <a:moveTo>
                    <a:pt x="578" y="1"/>
                  </a:moveTo>
                  <a:cubicBezTo>
                    <a:pt x="487" y="1"/>
                    <a:pt x="335" y="335"/>
                    <a:pt x="183" y="760"/>
                  </a:cubicBezTo>
                  <a:cubicBezTo>
                    <a:pt x="61" y="1034"/>
                    <a:pt x="1" y="1308"/>
                    <a:pt x="1" y="1581"/>
                  </a:cubicBezTo>
                  <a:cubicBezTo>
                    <a:pt x="31" y="1581"/>
                    <a:pt x="213" y="1277"/>
                    <a:pt x="365" y="821"/>
                  </a:cubicBezTo>
                  <a:cubicBezTo>
                    <a:pt x="487" y="578"/>
                    <a:pt x="548" y="305"/>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1475838" y="2869265"/>
              <a:ext cx="10837" cy="23250"/>
            </a:xfrm>
            <a:custGeom>
              <a:avLst/>
              <a:gdLst/>
              <a:ahLst/>
              <a:cxnLst/>
              <a:rect l="l" t="t" r="r" b="b"/>
              <a:pathLst>
                <a:path w="639" h="1371" extrusionOk="0">
                  <a:moveTo>
                    <a:pt x="61" y="0"/>
                  </a:moveTo>
                  <a:cubicBezTo>
                    <a:pt x="1" y="31"/>
                    <a:pt x="92" y="365"/>
                    <a:pt x="213" y="730"/>
                  </a:cubicBezTo>
                  <a:cubicBezTo>
                    <a:pt x="358" y="1078"/>
                    <a:pt x="503" y="1370"/>
                    <a:pt x="569" y="1370"/>
                  </a:cubicBezTo>
                  <a:cubicBezTo>
                    <a:pt x="572" y="1370"/>
                    <a:pt x="575" y="1369"/>
                    <a:pt x="578" y="1368"/>
                  </a:cubicBezTo>
                  <a:cubicBezTo>
                    <a:pt x="639" y="1338"/>
                    <a:pt x="548" y="1034"/>
                    <a:pt x="396" y="669"/>
                  </a:cubicBezTo>
                  <a:cubicBezTo>
                    <a:pt x="274" y="274"/>
                    <a:pt x="92"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1440787" y="2963038"/>
              <a:ext cx="5172" cy="23233"/>
            </a:xfrm>
            <a:custGeom>
              <a:avLst/>
              <a:gdLst/>
              <a:ahLst/>
              <a:cxnLst/>
              <a:rect l="l" t="t" r="r" b="b"/>
              <a:pathLst>
                <a:path w="305" h="1370" extrusionOk="0">
                  <a:moveTo>
                    <a:pt x="70" y="0"/>
                  </a:moveTo>
                  <a:cubicBezTo>
                    <a:pt x="67" y="0"/>
                    <a:pt x="64" y="1"/>
                    <a:pt x="61" y="2"/>
                  </a:cubicBezTo>
                  <a:cubicBezTo>
                    <a:pt x="1" y="2"/>
                    <a:pt x="61" y="306"/>
                    <a:pt x="92" y="671"/>
                  </a:cubicBezTo>
                  <a:cubicBezTo>
                    <a:pt x="122" y="1036"/>
                    <a:pt x="122" y="1370"/>
                    <a:pt x="183" y="1370"/>
                  </a:cubicBezTo>
                  <a:cubicBezTo>
                    <a:pt x="213" y="1370"/>
                    <a:pt x="305" y="1066"/>
                    <a:pt x="274" y="671"/>
                  </a:cubicBezTo>
                  <a:cubicBezTo>
                    <a:pt x="245" y="294"/>
                    <a:pt x="133"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1329971" y="2890190"/>
              <a:ext cx="18570" cy="15738"/>
            </a:xfrm>
            <a:custGeom>
              <a:avLst/>
              <a:gdLst/>
              <a:ahLst/>
              <a:cxnLst/>
              <a:rect l="l" t="t" r="r" b="b"/>
              <a:pathLst>
                <a:path w="1095" h="928" extrusionOk="0">
                  <a:moveTo>
                    <a:pt x="1031" y="1"/>
                  </a:moveTo>
                  <a:cubicBezTo>
                    <a:pt x="939" y="1"/>
                    <a:pt x="724" y="166"/>
                    <a:pt x="487" y="377"/>
                  </a:cubicBezTo>
                  <a:cubicBezTo>
                    <a:pt x="183" y="620"/>
                    <a:pt x="1" y="863"/>
                    <a:pt x="31" y="924"/>
                  </a:cubicBezTo>
                  <a:cubicBezTo>
                    <a:pt x="33" y="927"/>
                    <a:pt x="37" y="928"/>
                    <a:pt x="41" y="928"/>
                  </a:cubicBezTo>
                  <a:cubicBezTo>
                    <a:pt x="101" y="928"/>
                    <a:pt x="355" y="754"/>
                    <a:pt x="608" y="529"/>
                  </a:cubicBezTo>
                  <a:cubicBezTo>
                    <a:pt x="882" y="286"/>
                    <a:pt x="1095" y="43"/>
                    <a:pt x="1064" y="12"/>
                  </a:cubicBezTo>
                  <a:cubicBezTo>
                    <a:pt x="1056" y="4"/>
                    <a:pt x="1045"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1262973" y="2887782"/>
              <a:ext cx="17026" cy="22250"/>
            </a:xfrm>
            <a:custGeom>
              <a:avLst/>
              <a:gdLst/>
              <a:ahLst/>
              <a:cxnLst/>
              <a:rect l="l" t="t" r="r" b="b"/>
              <a:pathLst>
                <a:path w="1004" h="1312" extrusionOk="0">
                  <a:moveTo>
                    <a:pt x="41" y="0"/>
                  </a:moveTo>
                  <a:cubicBezTo>
                    <a:pt x="37" y="0"/>
                    <a:pt x="34" y="1"/>
                    <a:pt x="31" y="2"/>
                  </a:cubicBezTo>
                  <a:cubicBezTo>
                    <a:pt x="0" y="33"/>
                    <a:pt x="152" y="367"/>
                    <a:pt x="426" y="732"/>
                  </a:cubicBezTo>
                  <a:cubicBezTo>
                    <a:pt x="685" y="1049"/>
                    <a:pt x="917" y="1312"/>
                    <a:pt x="966" y="1312"/>
                  </a:cubicBezTo>
                  <a:cubicBezTo>
                    <a:pt x="969" y="1312"/>
                    <a:pt x="971" y="1311"/>
                    <a:pt x="973" y="1309"/>
                  </a:cubicBezTo>
                  <a:cubicBezTo>
                    <a:pt x="1003" y="1279"/>
                    <a:pt x="851" y="975"/>
                    <a:pt x="608" y="610"/>
                  </a:cubicBezTo>
                  <a:cubicBezTo>
                    <a:pt x="348" y="264"/>
                    <a:pt x="116"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a:off x="1166062" y="2892920"/>
              <a:ext cx="19095" cy="19689"/>
            </a:xfrm>
            <a:custGeom>
              <a:avLst/>
              <a:gdLst/>
              <a:ahLst/>
              <a:cxnLst/>
              <a:rect l="l" t="t" r="r" b="b"/>
              <a:pathLst>
                <a:path w="1126" h="1161" extrusionOk="0">
                  <a:moveTo>
                    <a:pt x="1083" y="1"/>
                  </a:moveTo>
                  <a:cubicBezTo>
                    <a:pt x="1006" y="1"/>
                    <a:pt x="774" y="233"/>
                    <a:pt x="487" y="520"/>
                  </a:cubicBezTo>
                  <a:cubicBezTo>
                    <a:pt x="214" y="824"/>
                    <a:pt x="1" y="1098"/>
                    <a:pt x="31" y="1158"/>
                  </a:cubicBezTo>
                  <a:cubicBezTo>
                    <a:pt x="35" y="1160"/>
                    <a:pt x="39" y="1161"/>
                    <a:pt x="43" y="1161"/>
                  </a:cubicBezTo>
                  <a:cubicBezTo>
                    <a:pt x="120" y="1161"/>
                    <a:pt x="352" y="928"/>
                    <a:pt x="639" y="642"/>
                  </a:cubicBezTo>
                  <a:cubicBezTo>
                    <a:pt x="913" y="338"/>
                    <a:pt x="1125" y="64"/>
                    <a:pt x="1095" y="3"/>
                  </a:cubicBezTo>
                  <a:cubicBezTo>
                    <a:pt x="1092" y="2"/>
                    <a:pt x="1087" y="1"/>
                    <a:pt x="1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1103693" y="2892920"/>
              <a:ext cx="12397" cy="17128"/>
            </a:xfrm>
            <a:custGeom>
              <a:avLst/>
              <a:gdLst/>
              <a:ahLst/>
              <a:cxnLst/>
              <a:rect l="l" t="t" r="r" b="b"/>
              <a:pathLst>
                <a:path w="731" h="1010" extrusionOk="0">
                  <a:moveTo>
                    <a:pt x="44" y="0"/>
                  </a:moveTo>
                  <a:cubicBezTo>
                    <a:pt x="40" y="0"/>
                    <a:pt x="35" y="1"/>
                    <a:pt x="31" y="3"/>
                  </a:cubicBezTo>
                  <a:cubicBezTo>
                    <a:pt x="1" y="34"/>
                    <a:pt x="92" y="307"/>
                    <a:pt x="274" y="581"/>
                  </a:cubicBezTo>
                  <a:cubicBezTo>
                    <a:pt x="443" y="835"/>
                    <a:pt x="613" y="1010"/>
                    <a:pt x="685" y="1010"/>
                  </a:cubicBezTo>
                  <a:cubicBezTo>
                    <a:pt x="690" y="1010"/>
                    <a:pt x="696" y="1009"/>
                    <a:pt x="700" y="1006"/>
                  </a:cubicBezTo>
                  <a:cubicBezTo>
                    <a:pt x="730" y="976"/>
                    <a:pt x="609" y="733"/>
                    <a:pt x="457" y="459"/>
                  </a:cubicBezTo>
                  <a:cubicBezTo>
                    <a:pt x="286" y="203"/>
                    <a:pt x="115"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1101116" y="3003006"/>
              <a:ext cx="13431" cy="12210"/>
            </a:xfrm>
            <a:custGeom>
              <a:avLst/>
              <a:gdLst/>
              <a:ahLst/>
              <a:cxnLst/>
              <a:rect l="l" t="t" r="r" b="b"/>
              <a:pathLst>
                <a:path w="792" h="720" extrusionOk="0">
                  <a:moveTo>
                    <a:pt x="63" y="0"/>
                  </a:moveTo>
                  <a:cubicBezTo>
                    <a:pt x="47" y="0"/>
                    <a:pt x="37" y="5"/>
                    <a:pt x="31" y="16"/>
                  </a:cubicBezTo>
                  <a:cubicBezTo>
                    <a:pt x="1" y="46"/>
                    <a:pt x="122" y="229"/>
                    <a:pt x="335" y="411"/>
                  </a:cubicBezTo>
                  <a:cubicBezTo>
                    <a:pt x="499" y="602"/>
                    <a:pt x="663" y="720"/>
                    <a:pt x="738" y="720"/>
                  </a:cubicBezTo>
                  <a:cubicBezTo>
                    <a:pt x="747" y="720"/>
                    <a:pt x="755" y="718"/>
                    <a:pt x="761" y="715"/>
                  </a:cubicBezTo>
                  <a:cubicBezTo>
                    <a:pt x="791" y="654"/>
                    <a:pt x="639" y="472"/>
                    <a:pt x="457" y="290"/>
                  </a:cubicBezTo>
                  <a:cubicBezTo>
                    <a:pt x="306" y="114"/>
                    <a:pt x="135"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1176898" y="3004227"/>
              <a:ext cx="13414" cy="13058"/>
            </a:xfrm>
            <a:custGeom>
              <a:avLst/>
              <a:gdLst/>
              <a:ahLst/>
              <a:cxnLst/>
              <a:rect l="l" t="t" r="r" b="b"/>
              <a:pathLst>
                <a:path w="791" h="770" extrusionOk="0">
                  <a:moveTo>
                    <a:pt x="745" y="0"/>
                  </a:moveTo>
                  <a:cubicBezTo>
                    <a:pt x="686" y="0"/>
                    <a:pt x="498" y="118"/>
                    <a:pt x="334" y="309"/>
                  </a:cubicBezTo>
                  <a:cubicBezTo>
                    <a:pt x="122" y="522"/>
                    <a:pt x="0" y="734"/>
                    <a:pt x="30" y="765"/>
                  </a:cubicBezTo>
                  <a:cubicBezTo>
                    <a:pt x="37" y="768"/>
                    <a:pt x="44" y="769"/>
                    <a:pt x="53" y="769"/>
                  </a:cubicBezTo>
                  <a:cubicBezTo>
                    <a:pt x="128" y="769"/>
                    <a:pt x="292" y="652"/>
                    <a:pt x="456" y="461"/>
                  </a:cubicBezTo>
                  <a:cubicBezTo>
                    <a:pt x="669" y="248"/>
                    <a:pt x="790" y="35"/>
                    <a:pt x="760" y="5"/>
                  </a:cubicBezTo>
                  <a:cubicBezTo>
                    <a:pt x="757" y="2"/>
                    <a:pt x="752" y="0"/>
                    <a:pt x="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1264516" y="2996020"/>
              <a:ext cx="21656" cy="27914"/>
            </a:xfrm>
            <a:custGeom>
              <a:avLst/>
              <a:gdLst/>
              <a:ahLst/>
              <a:cxnLst/>
              <a:rect l="l" t="t" r="r" b="b"/>
              <a:pathLst>
                <a:path w="1277" h="1646" extrusionOk="0">
                  <a:moveTo>
                    <a:pt x="9" y="1"/>
                  </a:moveTo>
                  <a:cubicBezTo>
                    <a:pt x="6" y="1"/>
                    <a:pt x="3" y="1"/>
                    <a:pt x="0" y="2"/>
                  </a:cubicBezTo>
                  <a:cubicBezTo>
                    <a:pt x="122" y="337"/>
                    <a:pt x="304" y="641"/>
                    <a:pt x="547" y="884"/>
                  </a:cubicBezTo>
                  <a:cubicBezTo>
                    <a:pt x="897" y="1321"/>
                    <a:pt x="1190" y="1646"/>
                    <a:pt x="1268" y="1646"/>
                  </a:cubicBezTo>
                  <a:cubicBezTo>
                    <a:pt x="1271" y="1646"/>
                    <a:pt x="1274" y="1645"/>
                    <a:pt x="1277" y="1644"/>
                  </a:cubicBezTo>
                  <a:cubicBezTo>
                    <a:pt x="1125" y="1310"/>
                    <a:pt x="943" y="1036"/>
                    <a:pt x="699" y="762"/>
                  </a:cubicBezTo>
                  <a:cubicBezTo>
                    <a:pt x="379" y="326"/>
                    <a:pt x="87"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1339772" y="3003736"/>
              <a:ext cx="23199" cy="21758"/>
            </a:xfrm>
            <a:custGeom>
              <a:avLst/>
              <a:gdLst/>
              <a:ahLst/>
              <a:cxnLst/>
              <a:rect l="l" t="t" r="r" b="b"/>
              <a:pathLst>
                <a:path w="1368" h="1283" extrusionOk="0">
                  <a:moveTo>
                    <a:pt x="1329" y="1"/>
                  </a:moveTo>
                  <a:cubicBezTo>
                    <a:pt x="1269" y="1"/>
                    <a:pt x="952" y="237"/>
                    <a:pt x="608" y="581"/>
                  </a:cubicBezTo>
                  <a:cubicBezTo>
                    <a:pt x="243" y="915"/>
                    <a:pt x="0" y="1250"/>
                    <a:pt x="30" y="1280"/>
                  </a:cubicBezTo>
                  <a:cubicBezTo>
                    <a:pt x="32" y="1282"/>
                    <a:pt x="35" y="1283"/>
                    <a:pt x="38" y="1283"/>
                  </a:cubicBezTo>
                  <a:cubicBezTo>
                    <a:pt x="99" y="1283"/>
                    <a:pt x="416" y="1047"/>
                    <a:pt x="760" y="703"/>
                  </a:cubicBezTo>
                  <a:cubicBezTo>
                    <a:pt x="1125" y="368"/>
                    <a:pt x="1368" y="34"/>
                    <a:pt x="1337" y="3"/>
                  </a:cubicBezTo>
                  <a:cubicBezTo>
                    <a:pt x="1336" y="2"/>
                    <a:pt x="1333" y="1"/>
                    <a:pt x="1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943396" y="2947082"/>
              <a:ext cx="4138" cy="25285"/>
            </a:xfrm>
            <a:custGeom>
              <a:avLst/>
              <a:gdLst/>
              <a:ahLst/>
              <a:cxnLst/>
              <a:rect l="l" t="t" r="r" b="b"/>
              <a:pathLst>
                <a:path w="244" h="1491" extrusionOk="0">
                  <a:moveTo>
                    <a:pt x="183" y="1"/>
                  </a:moveTo>
                  <a:cubicBezTo>
                    <a:pt x="122" y="1"/>
                    <a:pt x="62" y="305"/>
                    <a:pt x="31" y="730"/>
                  </a:cubicBezTo>
                  <a:cubicBezTo>
                    <a:pt x="1" y="1156"/>
                    <a:pt x="1" y="1490"/>
                    <a:pt x="62" y="1490"/>
                  </a:cubicBezTo>
                  <a:cubicBezTo>
                    <a:pt x="92" y="1490"/>
                    <a:pt x="183" y="1186"/>
                    <a:pt x="214" y="761"/>
                  </a:cubicBezTo>
                  <a:cubicBezTo>
                    <a:pt x="244" y="335"/>
                    <a:pt x="244"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966594" y="2936907"/>
              <a:ext cx="19095" cy="8835"/>
            </a:xfrm>
            <a:custGeom>
              <a:avLst/>
              <a:gdLst/>
              <a:ahLst/>
              <a:cxnLst/>
              <a:rect l="l" t="t" r="r" b="b"/>
              <a:pathLst>
                <a:path w="1126" h="521" extrusionOk="0">
                  <a:moveTo>
                    <a:pt x="95" y="0"/>
                  </a:moveTo>
                  <a:cubicBezTo>
                    <a:pt x="61" y="0"/>
                    <a:pt x="39" y="8"/>
                    <a:pt x="31" y="23"/>
                  </a:cubicBezTo>
                  <a:cubicBezTo>
                    <a:pt x="1" y="84"/>
                    <a:pt x="244" y="206"/>
                    <a:pt x="517" y="358"/>
                  </a:cubicBezTo>
                  <a:cubicBezTo>
                    <a:pt x="753" y="476"/>
                    <a:pt x="952" y="520"/>
                    <a:pt x="1044" y="520"/>
                  </a:cubicBezTo>
                  <a:cubicBezTo>
                    <a:pt x="1070" y="520"/>
                    <a:pt x="1088" y="517"/>
                    <a:pt x="1095" y="510"/>
                  </a:cubicBezTo>
                  <a:cubicBezTo>
                    <a:pt x="1125" y="449"/>
                    <a:pt x="912" y="327"/>
                    <a:pt x="609" y="175"/>
                  </a:cubicBezTo>
                  <a:cubicBezTo>
                    <a:pt x="383" y="63"/>
                    <a:pt x="191"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864545" y="2868180"/>
              <a:ext cx="22182" cy="5783"/>
            </a:xfrm>
            <a:custGeom>
              <a:avLst/>
              <a:gdLst/>
              <a:ahLst/>
              <a:cxnLst/>
              <a:rect l="l" t="t" r="r" b="b"/>
              <a:pathLst>
                <a:path w="1308" h="341" extrusionOk="0">
                  <a:moveTo>
                    <a:pt x="148" y="1"/>
                  </a:moveTo>
                  <a:cubicBezTo>
                    <a:pt x="75" y="1"/>
                    <a:pt x="31" y="11"/>
                    <a:pt x="31" y="34"/>
                  </a:cubicBezTo>
                  <a:cubicBezTo>
                    <a:pt x="0" y="64"/>
                    <a:pt x="274" y="186"/>
                    <a:pt x="639" y="277"/>
                  </a:cubicBezTo>
                  <a:cubicBezTo>
                    <a:pt x="845" y="315"/>
                    <a:pt x="1040" y="340"/>
                    <a:pt x="1159" y="340"/>
                  </a:cubicBezTo>
                  <a:cubicBezTo>
                    <a:pt x="1233" y="340"/>
                    <a:pt x="1277" y="331"/>
                    <a:pt x="1277" y="307"/>
                  </a:cubicBezTo>
                  <a:cubicBezTo>
                    <a:pt x="1307" y="277"/>
                    <a:pt x="1003" y="155"/>
                    <a:pt x="669" y="64"/>
                  </a:cubicBezTo>
                  <a:cubicBezTo>
                    <a:pt x="462" y="27"/>
                    <a:pt x="267"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925879" y="2831077"/>
              <a:ext cx="12906" cy="26371"/>
            </a:xfrm>
            <a:custGeom>
              <a:avLst/>
              <a:gdLst/>
              <a:ahLst/>
              <a:cxnLst/>
              <a:rect l="l" t="t" r="r" b="b"/>
              <a:pathLst>
                <a:path w="761" h="1555" extrusionOk="0">
                  <a:moveTo>
                    <a:pt x="755" y="1"/>
                  </a:moveTo>
                  <a:cubicBezTo>
                    <a:pt x="712" y="1"/>
                    <a:pt x="508" y="325"/>
                    <a:pt x="304" y="732"/>
                  </a:cubicBezTo>
                  <a:cubicBezTo>
                    <a:pt x="152" y="976"/>
                    <a:pt x="31" y="1249"/>
                    <a:pt x="0" y="1553"/>
                  </a:cubicBezTo>
                  <a:cubicBezTo>
                    <a:pt x="3" y="1554"/>
                    <a:pt x="6" y="1555"/>
                    <a:pt x="9" y="1555"/>
                  </a:cubicBezTo>
                  <a:cubicBezTo>
                    <a:pt x="79" y="1555"/>
                    <a:pt x="283" y="1231"/>
                    <a:pt x="487" y="824"/>
                  </a:cubicBezTo>
                  <a:cubicBezTo>
                    <a:pt x="639" y="580"/>
                    <a:pt x="730" y="307"/>
                    <a:pt x="760" y="3"/>
                  </a:cubicBezTo>
                  <a:cubicBezTo>
                    <a:pt x="759" y="2"/>
                    <a:pt x="757" y="1"/>
                    <a:pt x="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854743" y="2726452"/>
              <a:ext cx="16518" cy="24844"/>
            </a:xfrm>
            <a:custGeom>
              <a:avLst/>
              <a:gdLst/>
              <a:ahLst/>
              <a:cxnLst/>
              <a:rect l="l" t="t" r="r" b="b"/>
              <a:pathLst>
                <a:path w="974" h="1465" extrusionOk="0">
                  <a:moveTo>
                    <a:pt x="39" y="1"/>
                  </a:moveTo>
                  <a:cubicBezTo>
                    <a:pt x="36" y="1"/>
                    <a:pt x="34" y="1"/>
                    <a:pt x="31" y="3"/>
                  </a:cubicBezTo>
                  <a:cubicBezTo>
                    <a:pt x="1" y="33"/>
                    <a:pt x="92" y="398"/>
                    <a:pt x="335" y="823"/>
                  </a:cubicBezTo>
                  <a:cubicBezTo>
                    <a:pt x="593" y="1225"/>
                    <a:pt x="879" y="1464"/>
                    <a:pt x="935" y="1464"/>
                  </a:cubicBezTo>
                  <a:cubicBezTo>
                    <a:pt x="939" y="1464"/>
                    <a:pt x="941" y="1463"/>
                    <a:pt x="943" y="1462"/>
                  </a:cubicBezTo>
                  <a:cubicBezTo>
                    <a:pt x="973" y="1431"/>
                    <a:pt x="761" y="1127"/>
                    <a:pt x="517" y="732"/>
                  </a:cubicBezTo>
                  <a:cubicBezTo>
                    <a:pt x="284" y="352"/>
                    <a:pt x="106" y="1"/>
                    <a:pt x="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900104" y="2751735"/>
              <a:ext cx="12906" cy="8852"/>
            </a:xfrm>
            <a:custGeom>
              <a:avLst/>
              <a:gdLst/>
              <a:ahLst/>
              <a:cxnLst/>
              <a:rect l="l" t="t" r="r" b="b"/>
              <a:pathLst>
                <a:path w="761" h="522" extrusionOk="0">
                  <a:moveTo>
                    <a:pt x="690" y="1"/>
                  </a:moveTo>
                  <a:cubicBezTo>
                    <a:pt x="602" y="1"/>
                    <a:pt x="446" y="42"/>
                    <a:pt x="305" y="123"/>
                  </a:cubicBezTo>
                  <a:cubicBezTo>
                    <a:pt x="61" y="275"/>
                    <a:pt x="1" y="487"/>
                    <a:pt x="61" y="518"/>
                  </a:cubicBezTo>
                  <a:cubicBezTo>
                    <a:pt x="64" y="520"/>
                    <a:pt x="67" y="522"/>
                    <a:pt x="71" y="522"/>
                  </a:cubicBezTo>
                  <a:cubicBezTo>
                    <a:pt x="114" y="522"/>
                    <a:pt x="229" y="385"/>
                    <a:pt x="396" y="275"/>
                  </a:cubicBezTo>
                  <a:cubicBezTo>
                    <a:pt x="578" y="153"/>
                    <a:pt x="760" y="92"/>
                    <a:pt x="760" y="31"/>
                  </a:cubicBezTo>
                  <a:cubicBezTo>
                    <a:pt x="760" y="11"/>
                    <a:pt x="733" y="1"/>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1100607" y="2511519"/>
              <a:ext cx="13414" cy="24319"/>
            </a:xfrm>
            <a:custGeom>
              <a:avLst/>
              <a:gdLst/>
              <a:ahLst/>
              <a:cxnLst/>
              <a:rect l="l" t="t" r="r" b="b"/>
              <a:pathLst>
                <a:path w="791" h="1434" extrusionOk="0">
                  <a:moveTo>
                    <a:pt x="10" y="1"/>
                  </a:moveTo>
                  <a:cubicBezTo>
                    <a:pt x="6" y="1"/>
                    <a:pt x="3" y="1"/>
                    <a:pt x="0" y="3"/>
                  </a:cubicBezTo>
                  <a:cubicBezTo>
                    <a:pt x="31" y="276"/>
                    <a:pt x="152" y="550"/>
                    <a:pt x="304" y="763"/>
                  </a:cubicBezTo>
                  <a:cubicBezTo>
                    <a:pt x="507" y="1139"/>
                    <a:pt x="710" y="1433"/>
                    <a:pt x="781" y="1433"/>
                  </a:cubicBezTo>
                  <a:cubicBezTo>
                    <a:pt x="785" y="1433"/>
                    <a:pt x="788" y="1433"/>
                    <a:pt x="791" y="1431"/>
                  </a:cubicBezTo>
                  <a:cubicBezTo>
                    <a:pt x="730" y="1158"/>
                    <a:pt x="639" y="884"/>
                    <a:pt x="487" y="671"/>
                  </a:cubicBezTo>
                  <a:cubicBezTo>
                    <a:pt x="284" y="294"/>
                    <a:pt x="81"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1173286" y="2514470"/>
              <a:ext cx="25794" cy="17213"/>
            </a:xfrm>
            <a:custGeom>
              <a:avLst/>
              <a:gdLst/>
              <a:ahLst/>
              <a:cxnLst/>
              <a:rect l="l" t="t" r="r" b="b"/>
              <a:pathLst>
                <a:path w="1521" h="1015" extrusionOk="0">
                  <a:moveTo>
                    <a:pt x="1467" y="1"/>
                  </a:moveTo>
                  <a:cubicBezTo>
                    <a:pt x="1380" y="1"/>
                    <a:pt x="1075" y="195"/>
                    <a:pt x="699" y="437"/>
                  </a:cubicBezTo>
                  <a:cubicBezTo>
                    <a:pt x="304" y="710"/>
                    <a:pt x="0" y="984"/>
                    <a:pt x="31" y="1014"/>
                  </a:cubicBezTo>
                  <a:cubicBezTo>
                    <a:pt x="304" y="923"/>
                    <a:pt x="578" y="801"/>
                    <a:pt x="821" y="589"/>
                  </a:cubicBezTo>
                  <a:cubicBezTo>
                    <a:pt x="1216" y="315"/>
                    <a:pt x="1520" y="41"/>
                    <a:pt x="1490" y="11"/>
                  </a:cubicBezTo>
                  <a:cubicBezTo>
                    <a:pt x="1486" y="4"/>
                    <a:pt x="1478" y="1"/>
                    <a:pt x="1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1294920" y="2512587"/>
              <a:ext cx="27863" cy="17026"/>
            </a:xfrm>
            <a:custGeom>
              <a:avLst/>
              <a:gdLst/>
              <a:ahLst/>
              <a:cxnLst/>
              <a:rect l="l" t="t" r="r" b="b"/>
              <a:pathLst>
                <a:path w="1643" h="1004" extrusionOk="0">
                  <a:moveTo>
                    <a:pt x="1" y="0"/>
                  </a:moveTo>
                  <a:lnTo>
                    <a:pt x="1" y="0"/>
                  </a:lnTo>
                  <a:cubicBezTo>
                    <a:pt x="487" y="426"/>
                    <a:pt x="1034" y="791"/>
                    <a:pt x="1642" y="1004"/>
                  </a:cubicBezTo>
                  <a:cubicBezTo>
                    <a:pt x="1429" y="760"/>
                    <a:pt x="1156" y="548"/>
                    <a:pt x="882" y="396"/>
                  </a:cubicBezTo>
                  <a:cubicBezTo>
                    <a:pt x="609" y="213"/>
                    <a:pt x="305" y="6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1374297" y="2509501"/>
              <a:ext cx="5172" cy="23725"/>
            </a:xfrm>
            <a:custGeom>
              <a:avLst/>
              <a:gdLst/>
              <a:ahLst/>
              <a:cxnLst/>
              <a:rect l="l" t="t" r="r" b="b"/>
              <a:pathLst>
                <a:path w="305" h="1399" extrusionOk="0">
                  <a:moveTo>
                    <a:pt x="244" y="0"/>
                  </a:moveTo>
                  <a:cubicBezTo>
                    <a:pt x="213" y="0"/>
                    <a:pt x="122" y="274"/>
                    <a:pt x="61" y="669"/>
                  </a:cubicBezTo>
                  <a:cubicBezTo>
                    <a:pt x="1" y="1064"/>
                    <a:pt x="1" y="1398"/>
                    <a:pt x="31" y="1398"/>
                  </a:cubicBezTo>
                  <a:cubicBezTo>
                    <a:pt x="92" y="1398"/>
                    <a:pt x="213" y="1094"/>
                    <a:pt x="244" y="699"/>
                  </a:cubicBezTo>
                  <a:cubicBezTo>
                    <a:pt x="305" y="304"/>
                    <a:pt x="30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1017109" y="2518777"/>
              <a:ext cx="402598" cy="55879"/>
            </a:xfrm>
            <a:custGeom>
              <a:avLst/>
              <a:gdLst/>
              <a:ahLst/>
              <a:cxnLst/>
              <a:rect l="l" t="t" r="r" b="b"/>
              <a:pathLst>
                <a:path w="23740" h="3295" extrusionOk="0">
                  <a:moveTo>
                    <a:pt x="0" y="0"/>
                  </a:moveTo>
                  <a:cubicBezTo>
                    <a:pt x="0" y="0"/>
                    <a:pt x="365" y="61"/>
                    <a:pt x="912" y="365"/>
                  </a:cubicBezTo>
                  <a:cubicBezTo>
                    <a:pt x="1703" y="821"/>
                    <a:pt x="2462" y="1307"/>
                    <a:pt x="3162" y="1885"/>
                  </a:cubicBezTo>
                  <a:cubicBezTo>
                    <a:pt x="3678" y="2280"/>
                    <a:pt x="4225" y="2614"/>
                    <a:pt x="4803" y="2888"/>
                  </a:cubicBezTo>
                  <a:cubicBezTo>
                    <a:pt x="5137" y="3040"/>
                    <a:pt x="5472" y="3131"/>
                    <a:pt x="5806" y="3222"/>
                  </a:cubicBezTo>
                  <a:cubicBezTo>
                    <a:pt x="6095" y="3267"/>
                    <a:pt x="6368" y="3295"/>
                    <a:pt x="6649" y="3295"/>
                  </a:cubicBezTo>
                  <a:cubicBezTo>
                    <a:pt x="6751" y="3295"/>
                    <a:pt x="6855" y="3291"/>
                    <a:pt x="6961" y="3283"/>
                  </a:cubicBezTo>
                  <a:cubicBezTo>
                    <a:pt x="8542" y="3192"/>
                    <a:pt x="10061" y="2341"/>
                    <a:pt x="11733" y="1885"/>
                  </a:cubicBezTo>
                  <a:cubicBezTo>
                    <a:pt x="12280" y="1723"/>
                    <a:pt x="12841" y="1642"/>
                    <a:pt x="13397" y="1642"/>
                  </a:cubicBezTo>
                  <a:cubicBezTo>
                    <a:pt x="13675" y="1642"/>
                    <a:pt x="13952" y="1662"/>
                    <a:pt x="14226" y="1702"/>
                  </a:cubicBezTo>
                  <a:cubicBezTo>
                    <a:pt x="15016" y="1824"/>
                    <a:pt x="15776" y="2006"/>
                    <a:pt x="16505" y="2280"/>
                  </a:cubicBezTo>
                  <a:cubicBezTo>
                    <a:pt x="17235" y="2523"/>
                    <a:pt x="17934" y="2766"/>
                    <a:pt x="18603" y="2949"/>
                  </a:cubicBezTo>
                  <a:cubicBezTo>
                    <a:pt x="19210" y="3131"/>
                    <a:pt x="19849" y="3222"/>
                    <a:pt x="20487" y="3222"/>
                  </a:cubicBezTo>
                  <a:cubicBezTo>
                    <a:pt x="20530" y="3224"/>
                    <a:pt x="20573" y="3224"/>
                    <a:pt x="20616" y="3224"/>
                  </a:cubicBezTo>
                  <a:cubicBezTo>
                    <a:pt x="21512" y="3224"/>
                    <a:pt x="22375" y="2924"/>
                    <a:pt x="23071" y="2401"/>
                  </a:cubicBezTo>
                  <a:cubicBezTo>
                    <a:pt x="23283" y="2219"/>
                    <a:pt x="23466" y="2037"/>
                    <a:pt x="23587" y="1854"/>
                  </a:cubicBezTo>
                  <a:cubicBezTo>
                    <a:pt x="23648" y="1794"/>
                    <a:pt x="23709" y="1702"/>
                    <a:pt x="23739" y="1642"/>
                  </a:cubicBezTo>
                  <a:lnTo>
                    <a:pt x="23739" y="1642"/>
                  </a:lnTo>
                  <a:cubicBezTo>
                    <a:pt x="23527" y="1885"/>
                    <a:pt x="23283" y="2128"/>
                    <a:pt x="23040" y="2341"/>
                  </a:cubicBezTo>
                  <a:cubicBezTo>
                    <a:pt x="22323" y="2857"/>
                    <a:pt x="21496" y="3103"/>
                    <a:pt x="20638" y="3103"/>
                  </a:cubicBezTo>
                  <a:cubicBezTo>
                    <a:pt x="20588" y="3103"/>
                    <a:pt x="20538" y="3102"/>
                    <a:pt x="20487" y="3101"/>
                  </a:cubicBezTo>
                  <a:cubicBezTo>
                    <a:pt x="19849" y="3101"/>
                    <a:pt x="19241" y="2979"/>
                    <a:pt x="18633" y="2827"/>
                  </a:cubicBezTo>
                  <a:cubicBezTo>
                    <a:pt x="17995" y="2645"/>
                    <a:pt x="17326" y="2401"/>
                    <a:pt x="16596" y="2158"/>
                  </a:cubicBezTo>
                  <a:cubicBezTo>
                    <a:pt x="15837" y="1854"/>
                    <a:pt x="15046" y="1672"/>
                    <a:pt x="14256" y="1520"/>
                  </a:cubicBezTo>
                  <a:cubicBezTo>
                    <a:pt x="13972" y="1479"/>
                    <a:pt x="13685" y="1459"/>
                    <a:pt x="13397" y="1459"/>
                  </a:cubicBezTo>
                  <a:cubicBezTo>
                    <a:pt x="12821" y="1459"/>
                    <a:pt x="12240" y="1540"/>
                    <a:pt x="11672" y="1702"/>
                  </a:cubicBezTo>
                  <a:cubicBezTo>
                    <a:pt x="9970" y="2189"/>
                    <a:pt x="8450" y="3040"/>
                    <a:pt x="6931" y="3131"/>
                  </a:cubicBezTo>
                  <a:cubicBezTo>
                    <a:pt x="6833" y="3139"/>
                    <a:pt x="6735" y="3143"/>
                    <a:pt x="6637" y="3143"/>
                  </a:cubicBezTo>
                  <a:cubicBezTo>
                    <a:pt x="6370" y="3143"/>
                    <a:pt x="6103" y="3115"/>
                    <a:pt x="5836" y="3070"/>
                  </a:cubicBezTo>
                  <a:cubicBezTo>
                    <a:pt x="5502" y="3009"/>
                    <a:pt x="5168" y="2888"/>
                    <a:pt x="4864" y="2766"/>
                  </a:cubicBezTo>
                  <a:cubicBezTo>
                    <a:pt x="4286" y="2493"/>
                    <a:pt x="3769" y="2189"/>
                    <a:pt x="3253" y="1794"/>
                  </a:cubicBezTo>
                  <a:cubicBezTo>
                    <a:pt x="2554" y="1246"/>
                    <a:pt x="1763" y="730"/>
                    <a:pt x="973" y="304"/>
                  </a:cubicBezTo>
                  <a:cubicBezTo>
                    <a:pt x="730" y="213"/>
                    <a:pt x="517" y="122"/>
                    <a:pt x="274" y="61"/>
                  </a:cubicBezTo>
                  <a:cubicBezTo>
                    <a:pt x="183" y="31"/>
                    <a:pt x="9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928457" y="2600833"/>
              <a:ext cx="573727" cy="61950"/>
            </a:xfrm>
            <a:custGeom>
              <a:avLst/>
              <a:gdLst/>
              <a:ahLst/>
              <a:cxnLst/>
              <a:rect l="l" t="t" r="r" b="b"/>
              <a:pathLst>
                <a:path w="33831" h="3653" extrusionOk="0">
                  <a:moveTo>
                    <a:pt x="2448" y="1"/>
                  </a:moveTo>
                  <a:cubicBezTo>
                    <a:pt x="2048" y="1"/>
                    <a:pt x="1647" y="57"/>
                    <a:pt x="1247" y="146"/>
                  </a:cubicBezTo>
                  <a:cubicBezTo>
                    <a:pt x="912" y="237"/>
                    <a:pt x="578" y="359"/>
                    <a:pt x="274" y="572"/>
                  </a:cubicBezTo>
                  <a:cubicBezTo>
                    <a:pt x="213" y="602"/>
                    <a:pt x="122" y="663"/>
                    <a:pt x="61" y="724"/>
                  </a:cubicBezTo>
                  <a:lnTo>
                    <a:pt x="0" y="784"/>
                  </a:lnTo>
                  <a:cubicBezTo>
                    <a:pt x="365" y="511"/>
                    <a:pt x="821" y="328"/>
                    <a:pt x="1277" y="237"/>
                  </a:cubicBezTo>
                  <a:cubicBezTo>
                    <a:pt x="1678" y="149"/>
                    <a:pt x="2084" y="105"/>
                    <a:pt x="2490" y="105"/>
                  </a:cubicBezTo>
                  <a:cubicBezTo>
                    <a:pt x="3348" y="105"/>
                    <a:pt x="4201" y="301"/>
                    <a:pt x="4985" y="693"/>
                  </a:cubicBezTo>
                  <a:cubicBezTo>
                    <a:pt x="5775" y="1028"/>
                    <a:pt x="6566" y="1423"/>
                    <a:pt x="7295" y="1879"/>
                  </a:cubicBezTo>
                  <a:cubicBezTo>
                    <a:pt x="8177" y="2426"/>
                    <a:pt x="9089" y="2882"/>
                    <a:pt x="10031" y="3246"/>
                  </a:cubicBezTo>
                  <a:cubicBezTo>
                    <a:pt x="10708" y="3517"/>
                    <a:pt x="11434" y="3653"/>
                    <a:pt x="12155" y="3653"/>
                  </a:cubicBezTo>
                  <a:cubicBezTo>
                    <a:pt x="12567" y="3653"/>
                    <a:pt x="12977" y="3608"/>
                    <a:pt x="13374" y="3520"/>
                  </a:cubicBezTo>
                  <a:cubicBezTo>
                    <a:pt x="14560" y="3277"/>
                    <a:pt x="15654" y="2730"/>
                    <a:pt x="16809" y="2335"/>
                  </a:cubicBezTo>
                  <a:cubicBezTo>
                    <a:pt x="17387" y="2152"/>
                    <a:pt x="17964" y="2031"/>
                    <a:pt x="18572" y="2031"/>
                  </a:cubicBezTo>
                  <a:cubicBezTo>
                    <a:pt x="19150" y="2031"/>
                    <a:pt x="19727" y="2152"/>
                    <a:pt x="20274" y="2395"/>
                  </a:cubicBezTo>
                  <a:cubicBezTo>
                    <a:pt x="21338" y="2790"/>
                    <a:pt x="22311" y="3429"/>
                    <a:pt x="23405" y="3550"/>
                  </a:cubicBezTo>
                  <a:cubicBezTo>
                    <a:pt x="23542" y="3566"/>
                    <a:pt x="23679" y="3573"/>
                    <a:pt x="23815" y="3573"/>
                  </a:cubicBezTo>
                  <a:cubicBezTo>
                    <a:pt x="23952" y="3573"/>
                    <a:pt x="24089" y="3566"/>
                    <a:pt x="24226" y="3550"/>
                  </a:cubicBezTo>
                  <a:cubicBezTo>
                    <a:pt x="24499" y="3520"/>
                    <a:pt x="24742" y="3459"/>
                    <a:pt x="24986" y="3368"/>
                  </a:cubicBezTo>
                  <a:cubicBezTo>
                    <a:pt x="25442" y="3216"/>
                    <a:pt x="25897" y="3003"/>
                    <a:pt x="26323" y="2730"/>
                  </a:cubicBezTo>
                  <a:cubicBezTo>
                    <a:pt x="26749" y="2517"/>
                    <a:pt x="27174" y="2274"/>
                    <a:pt x="27539" y="2091"/>
                  </a:cubicBezTo>
                  <a:cubicBezTo>
                    <a:pt x="27934" y="1909"/>
                    <a:pt x="28329" y="1787"/>
                    <a:pt x="28724" y="1666"/>
                  </a:cubicBezTo>
                  <a:cubicBezTo>
                    <a:pt x="29379" y="1490"/>
                    <a:pt x="30041" y="1407"/>
                    <a:pt x="30704" y="1407"/>
                  </a:cubicBezTo>
                  <a:cubicBezTo>
                    <a:pt x="31303" y="1407"/>
                    <a:pt x="31901" y="1475"/>
                    <a:pt x="32493" y="1605"/>
                  </a:cubicBezTo>
                  <a:cubicBezTo>
                    <a:pt x="32828" y="1666"/>
                    <a:pt x="33162" y="1757"/>
                    <a:pt x="33496" y="1879"/>
                  </a:cubicBezTo>
                  <a:lnTo>
                    <a:pt x="33740" y="1970"/>
                  </a:lnTo>
                  <a:lnTo>
                    <a:pt x="33831" y="2000"/>
                  </a:lnTo>
                  <a:cubicBezTo>
                    <a:pt x="33405" y="1787"/>
                    <a:pt x="32980" y="1635"/>
                    <a:pt x="32493" y="1544"/>
                  </a:cubicBezTo>
                  <a:cubicBezTo>
                    <a:pt x="31870" y="1392"/>
                    <a:pt x="31232" y="1316"/>
                    <a:pt x="30594" y="1316"/>
                  </a:cubicBezTo>
                  <a:cubicBezTo>
                    <a:pt x="29955" y="1316"/>
                    <a:pt x="29317" y="1392"/>
                    <a:pt x="28694" y="1544"/>
                  </a:cubicBezTo>
                  <a:cubicBezTo>
                    <a:pt x="28268" y="1666"/>
                    <a:pt x="27873" y="1787"/>
                    <a:pt x="27478" y="1970"/>
                  </a:cubicBezTo>
                  <a:cubicBezTo>
                    <a:pt x="27083" y="2152"/>
                    <a:pt x="26657" y="2395"/>
                    <a:pt x="26232" y="2608"/>
                  </a:cubicBezTo>
                  <a:cubicBezTo>
                    <a:pt x="25837" y="2851"/>
                    <a:pt x="25381" y="3064"/>
                    <a:pt x="24925" y="3216"/>
                  </a:cubicBezTo>
                  <a:cubicBezTo>
                    <a:pt x="24682" y="3307"/>
                    <a:pt x="24438" y="3368"/>
                    <a:pt x="24195" y="3398"/>
                  </a:cubicBezTo>
                  <a:cubicBezTo>
                    <a:pt x="24074" y="3414"/>
                    <a:pt x="23945" y="3421"/>
                    <a:pt x="23815" y="3421"/>
                  </a:cubicBezTo>
                  <a:cubicBezTo>
                    <a:pt x="23686" y="3421"/>
                    <a:pt x="23557" y="3414"/>
                    <a:pt x="23435" y="3398"/>
                  </a:cubicBezTo>
                  <a:cubicBezTo>
                    <a:pt x="22372" y="3277"/>
                    <a:pt x="21429" y="2639"/>
                    <a:pt x="20335" y="2213"/>
                  </a:cubicBezTo>
                  <a:cubicBezTo>
                    <a:pt x="19758" y="1970"/>
                    <a:pt x="19180" y="1848"/>
                    <a:pt x="18572" y="1848"/>
                  </a:cubicBezTo>
                  <a:cubicBezTo>
                    <a:pt x="17934" y="1848"/>
                    <a:pt x="17326" y="1939"/>
                    <a:pt x="16748" y="2152"/>
                  </a:cubicBezTo>
                  <a:cubicBezTo>
                    <a:pt x="15563" y="2547"/>
                    <a:pt x="14499" y="3094"/>
                    <a:pt x="13344" y="3338"/>
                  </a:cubicBezTo>
                  <a:cubicBezTo>
                    <a:pt x="12939" y="3428"/>
                    <a:pt x="12530" y="3472"/>
                    <a:pt x="12124" y="3472"/>
                  </a:cubicBezTo>
                  <a:cubicBezTo>
                    <a:pt x="11430" y="3472"/>
                    <a:pt x="10743" y="3343"/>
                    <a:pt x="10092" y="3094"/>
                  </a:cubicBezTo>
                  <a:cubicBezTo>
                    <a:pt x="9149" y="2730"/>
                    <a:pt x="8238" y="2274"/>
                    <a:pt x="7386" y="1757"/>
                  </a:cubicBezTo>
                  <a:cubicBezTo>
                    <a:pt x="6627" y="1301"/>
                    <a:pt x="5836" y="906"/>
                    <a:pt x="5016" y="541"/>
                  </a:cubicBezTo>
                  <a:cubicBezTo>
                    <a:pt x="4347" y="268"/>
                    <a:pt x="3617" y="85"/>
                    <a:pt x="2888" y="24"/>
                  </a:cubicBezTo>
                  <a:cubicBezTo>
                    <a:pt x="2741" y="8"/>
                    <a:pt x="2595"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1058858" y="2729572"/>
              <a:ext cx="330948" cy="38411"/>
            </a:xfrm>
            <a:custGeom>
              <a:avLst/>
              <a:gdLst/>
              <a:ahLst/>
              <a:cxnLst/>
              <a:rect l="l" t="t" r="r" b="b"/>
              <a:pathLst>
                <a:path w="19515" h="2265" extrusionOk="0">
                  <a:moveTo>
                    <a:pt x="0" y="1"/>
                  </a:moveTo>
                  <a:lnTo>
                    <a:pt x="0" y="1"/>
                  </a:lnTo>
                  <a:cubicBezTo>
                    <a:pt x="31" y="62"/>
                    <a:pt x="92" y="123"/>
                    <a:pt x="122" y="183"/>
                  </a:cubicBezTo>
                  <a:cubicBezTo>
                    <a:pt x="274" y="335"/>
                    <a:pt x="396" y="457"/>
                    <a:pt x="578" y="579"/>
                  </a:cubicBezTo>
                  <a:cubicBezTo>
                    <a:pt x="1155" y="1034"/>
                    <a:pt x="1824" y="1369"/>
                    <a:pt x="2554" y="1521"/>
                  </a:cubicBezTo>
                  <a:cubicBezTo>
                    <a:pt x="3198" y="1668"/>
                    <a:pt x="3864" y="1748"/>
                    <a:pt x="4526" y="1748"/>
                  </a:cubicBezTo>
                  <a:cubicBezTo>
                    <a:pt x="4957" y="1748"/>
                    <a:pt x="5386" y="1714"/>
                    <a:pt x="5806" y="1642"/>
                  </a:cubicBezTo>
                  <a:cubicBezTo>
                    <a:pt x="7052" y="1490"/>
                    <a:pt x="8359" y="1126"/>
                    <a:pt x="9727" y="822"/>
                  </a:cubicBezTo>
                  <a:cubicBezTo>
                    <a:pt x="10559" y="624"/>
                    <a:pt x="11416" y="529"/>
                    <a:pt x="12275" y="529"/>
                  </a:cubicBezTo>
                  <a:cubicBezTo>
                    <a:pt x="12733" y="529"/>
                    <a:pt x="13193" y="556"/>
                    <a:pt x="13648" y="609"/>
                  </a:cubicBezTo>
                  <a:cubicBezTo>
                    <a:pt x="14226" y="700"/>
                    <a:pt x="14773" y="882"/>
                    <a:pt x="15289" y="1126"/>
                  </a:cubicBezTo>
                  <a:cubicBezTo>
                    <a:pt x="15776" y="1369"/>
                    <a:pt x="16201" y="1642"/>
                    <a:pt x="16627" y="1825"/>
                  </a:cubicBezTo>
                  <a:cubicBezTo>
                    <a:pt x="17108" y="2123"/>
                    <a:pt x="17658" y="2265"/>
                    <a:pt x="18226" y="2265"/>
                  </a:cubicBezTo>
                  <a:cubicBezTo>
                    <a:pt x="18411" y="2265"/>
                    <a:pt x="18598" y="2250"/>
                    <a:pt x="18785" y="2220"/>
                  </a:cubicBezTo>
                  <a:cubicBezTo>
                    <a:pt x="18967" y="2189"/>
                    <a:pt x="19180" y="2098"/>
                    <a:pt x="19332" y="2007"/>
                  </a:cubicBezTo>
                  <a:cubicBezTo>
                    <a:pt x="19393" y="1946"/>
                    <a:pt x="19454" y="1916"/>
                    <a:pt x="19514" y="1855"/>
                  </a:cubicBezTo>
                  <a:lnTo>
                    <a:pt x="19514" y="1855"/>
                  </a:lnTo>
                  <a:cubicBezTo>
                    <a:pt x="19271" y="2007"/>
                    <a:pt x="19028" y="2098"/>
                    <a:pt x="18755" y="2129"/>
                  </a:cubicBezTo>
                  <a:cubicBezTo>
                    <a:pt x="18616" y="2146"/>
                    <a:pt x="18478" y="2155"/>
                    <a:pt x="18340" y="2155"/>
                  </a:cubicBezTo>
                  <a:cubicBezTo>
                    <a:pt x="17753" y="2155"/>
                    <a:pt x="17180" y="1999"/>
                    <a:pt x="16688" y="1703"/>
                  </a:cubicBezTo>
                  <a:cubicBezTo>
                    <a:pt x="16262" y="1490"/>
                    <a:pt x="15837" y="1217"/>
                    <a:pt x="15350" y="974"/>
                  </a:cubicBezTo>
                  <a:cubicBezTo>
                    <a:pt x="14834" y="700"/>
                    <a:pt x="14256" y="518"/>
                    <a:pt x="13678" y="427"/>
                  </a:cubicBezTo>
                  <a:cubicBezTo>
                    <a:pt x="13177" y="358"/>
                    <a:pt x="12675" y="324"/>
                    <a:pt x="12176" y="324"/>
                  </a:cubicBezTo>
                  <a:cubicBezTo>
                    <a:pt x="11342" y="324"/>
                    <a:pt x="10514" y="419"/>
                    <a:pt x="9697" y="609"/>
                  </a:cubicBezTo>
                  <a:cubicBezTo>
                    <a:pt x="8298" y="913"/>
                    <a:pt x="6991" y="1278"/>
                    <a:pt x="5806" y="1460"/>
                  </a:cubicBezTo>
                  <a:cubicBezTo>
                    <a:pt x="5335" y="1541"/>
                    <a:pt x="4858" y="1580"/>
                    <a:pt x="4381" y="1580"/>
                  </a:cubicBezTo>
                  <a:cubicBezTo>
                    <a:pt x="3780" y="1580"/>
                    <a:pt x="3177" y="1518"/>
                    <a:pt x="2584" y="1399"/>
                  </a:cubicBezTo>
                  <a:cubicBezTo>
                    <a:pt x="1885" y="1247"/>
                    <a:pt x="1216" y="943"/>
                    <a:pt x="608" y="518"/>
                  </a:cubicBezTo>
                  <a:cubicBezTo>
                    <a:pt x="213" y="214"/>
                    <a:pt x="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1071746" y="2833621"/>
              <a:ext cx="322180" cy="27541"/>
            </a:xfrm>
            <a:custGeom>
              <a:avLst/>
              <a:gdLst/>
              <a:ahLst/>
              <a:cxnLst/>
              <a:rect l="l" t="t" r="r" b="b"/>
              <a:pathLst>
                <a:path w="18998" h="1624" extrusionOk="0">
                  <a:moveTo>
                    <a:pt x="3054" y="0"/>
                  </a:moveTo>
                  <a:cubicBezTo>
                    <a:pt x="2948" y="0"/>
                    <a:pt x="2842" y="2"/>
                    <a:pt x="2736" y="5"/>
                  </a:cubicBezTo>
                  <a:cubicBezTo>
                    <a:pt x="2006" y="5"/>
                    <a:pt x="1307" y="187"/>
                    <a:pt x="669" y="461"/>
                  </a:cubicBezTo>
                  <a:cubicBezTo>
                    <a:pt x="487" y="552"/>
                    <a:pt x="335" y="643"/>
                    <a:pt x="183" y="765"/>
                  </a:cubicBezTo>
                  <a:cubicBezTo>
                    <a:pt x="61" y="826"/>
                    <a:pt x="0" y="856"/>
                    <a:pt x="0" y="886"/>
                  </a:cubicBezTo>
                  <a:cubicBezTo>
                    <a:pt x="31" y="886"/>
                    <a:pt x="243" y="734"/>
                    <a:pt x="699" y="552"/>
                  </a:cubicBezTo>
                  <a:cubicBezTo>
                    <a:pt x="1338" y="278"/>
                    <a:pt x="2037" y="157"/>
                    <a:pt x="2736" y="126"/>
                  </a:cubicBezTo>
                  <a:cubicBezTo>
                    <a:pt x="3769" y="126"/>
                    <a:pt x="4803" y="278"/>
                    <a:pt x="5806" y="552"/>
                  </a:cubicBezTo>
                  <a:cubicBezTo>
                    <a:pt x="6931" y="826"/>
                    <a:pt x="8177" y="1251"/>
                    <a:pt x="9514" y="1464"/>
                  </a:cubicBezTo>
                  <a:cubicBezTo>
                    <a:pt x="10068" y="1565"/>
                    <a:pt x="10622" y="1624"/>
                    <a:pt x="11176" y="1624"/>
                  </a:cubicBezTo>
                  <a:cubicBezTo>
                    <a:pt x="11291" y="1624"/>
                    <a:pt x="11406" y="1621"/>
                    <a:pt x="11520" y="1616"/>
                  </a:cubicBezTo>
                  <a:cubicBezTo>
                    <a:pt x="12128" y="1555"/>
                    <a:pt x="12767" y="1433"/>
                    <a:pt x="13344" y="1221"/>
                  </a:cubicBezTo>
                  <a:cubicBezTo>
                    <a:pt x="14469" y="856"/>
                    <a:pt x="15472" y="461"/>
                    <a:pt x="16323" y="370"/>
                  </a:cubicBezTo>
                  <a:cubicBezTo>
                    <a:pt x="16510" y="340"/>
                    <a:pt x="16697" y="326"/>
                    <a:pt x="16882" y="326"/>
                  </a:cubicBezTo>
                  <a:cubicBezTo>
                    <a:pt x="17661" y="326"/>
                    <a:pt x="18408" y="584"/>
                    <a:pt x="18998" y="1099"/>
                  </a:cubicBezTo>
                  <a:cubicBezTo>
                    <a:pt x="18846" y="886"/>
                    <a:pt x="18633" y="734"/>
                    <a:pt x="18390" y="613"/>
                  </a:cubicBezTo>
                  <a:cubicBezTo>
                    <a:pt x="17856" y="333"/>
                    <a:pt x="17259" y="203"/>
                    <a:pt x="16670" y="203"/>
                  </a:cubicBezTo>
                  <a:cubicBezTo>
                    <a:pt x="16554" y="203"/>
                    <a:pt x="16438" y="208"/>
                    <a:pt x="16323" y="218"/>
                  </a:cubicBezTo>
                  <a:cubicBezTo>
                    <a:pt x="15411" y="278"/>
                    <a:pt x="14377" y="704"/>
                    <a:pt x="13283" y="1038"/>
                  </a:cubicBezTo>
                  <a:cubicBezTo>
                    <a:pt x="12706" y="1221"/>
                    <a:pt x="12098" y="1342"/>
                    <a:pt x="11490" y="1403"/>
                  </a:cubicBezTo>
                  <a:cubicBezTo>
                    <a:pt x="11339" y="1410"/>
                    <a:pt x="11187" y="1414"/>
                    <a:pt x="11034" y="1414"/>
                  </a:cubicBezTo>
                  <a:cubicBezTo>
                    <a:pt x="10539" y="1414"/>
                    <a:pt x="10039" y="1374"/>
                    <a:pt x="9575" y="1282"/>
                  </a:cubicBezTo>
                  <a:cubicBezTo>
                    <a:pt x="8238" y="1069"/>
                    <a:pt x="6991" y="643"/>
                    <a:pt x="5867" y="370"/>
                  </a:cubicBezTo>
                  <a:cubicBezTo>
                    <a:pt x="4937" y="123"/>
                    <a:pt x="4006"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1061944" y="2934720"/>
              <a:ext cx="338681" cy="33341"/>
            </a:xfrm>
            <a:custGeom>
              <a:avLst/>
              <a:gdLst/>
              <a:ahLst/>
              <a:cxnLst/>
              <a:rect l="l" t="t" r="r" b="b"/>
              <a:pathLst>
                <a:path w="19971" h="1966" extrusionOk="0">
                  <a:moveTo>
                    <a:pt x="1" y="0"/>
                  </a:moveTo>
                  <a:lnTo>
                    <a:pt x="1" y="0"/>
                  </a:lnTo>
                  <a:cubicBezTo>
                    <a:pt x="1" y="0"/>
                    <a:pt x="62" y="61"/>
                    <a:pt x="153" y="122"/>
                  </a:cubicBezTo>
                  <a:cubicBezTo>
                    <a:pt x="335" y="244"/>
                    <a:pt x="487" y="365"/>
                    <a:pt x="670" y="456"/>
                  </a:cubicBezTo>
                  <a:cubicBezTo>
                    <a:pt x="1308" y="851"/>
                    <a:pt x="2007" y="1155"/>
                    <a:pt x="2706" y="1399"/>
                  </a:cubicBezTo>
                  <a:cubicBezTo>
                    <a:pt x="3770" y="1733"/>
                    <a:pt x="4864" y="1915"/>
                    <a:pt x="5958" y="1915"/>
                  </a:cubicBezTo>
                  <a:cubicBezTo>
                    <a:pt x="6073" y="1921"/>
                    <a:pt x="6187" y="1923"/>
                    <a:pt x="6300" y="1923"/>
                  </a:cubicBezTo>
                  <a:cubicBezTo>
                    <a:pt x="6847" y="1923"/>
                    <a:pt x="7380" y="1864"/>
                    <a:pt x="7934" y="1763"/>
                  </a:cubicBezTo>
                  <a:cubicBezTo>
                    <a:pt x="8603" y="1611"/>
                    <a:pt x="9302" y="1459"/>
                    <a:pt x="9940" y="1247"/>
                  </a:cubicBezTo>
                  <a:cubicBezTo>
                    <a:pt x="10609" y="1034"/>
                    <a:pt x="11278" y="882"/>
                    <a:pt x="11977" y="760"/>
                  </a:cubicBezTo>
                  <a:cubicBezTo>
                    <a:pt x="12402" y="679"/>
                    <a:pt x="12828" y="639"/>
                    <a:pt x="13253" y="639"/>
                  </a:cubicBezTo>
                  <a:cubicBezTo>
                    <a:pt x="13466" y="639"/>
                    <a:pt x="13679" y="649"/>
                    <a:pt x="13892" y="669"/>
                  </a:cubicBezTo>
                  <a:cubicBezTo>
                    <a:pt x="14986" y="760"/>
                    <a:pt x="16050" y="1034"/>
                    <a:pt x="17022" y="1490"/>
                  </a:cubicBezTo>
                  <a:cubicBezTo>
                    <a:pt x="17418" y="1672"/>
                    <a:pt x="17843" y="1824"/>
                    <a:pt x="18238" y="1915"/>
                  </a:cubicBezTo>
                  <a:cubicBezTo>
                    <a:pt x="18434" y="1951"/>
                    <a:pt x="18620" y="1966"/>
                    <a:pt x="18807" y="1966"/>
                  </a:cubicBezTo>
                  <a:cubicBezTo>
                    <a:pt x="18939" y="1966"/>
                    <a:pt x="19072" y="1958"/>
                    <a:pt x="19211" y="1946"/>
                  </a:cubicBezTo>
                  <a:cubicBezTo>
                    <a:pt x="19424" y="1915"/>
                    <a:pt x="19606" y="1824"/>
                    <a:pt x="19788" y="1733"/>
                  </a:cubicBezTo>
                  <a:cubicBezTo>
                    <a:pt x="19849" y="1703"/>
                    <a:pt x="19880" y="1672"/>
                    <a:pt x="19910" y="1642"/>
                  </a:cubicBezTo>
                  <a:cubicBezTo>
                    <a:pt x="19971" y="1642"/>
                    <a:pt x="19971" y="1611"/>
                    <a:pt x="19971" y="1611"/>
                  </a:cubicBezTo>
                  <a:lnTo>
                    <a:pt x="19971" y="1611"/>
                  </a:lnTo>
                  <a:cubicBezTo>
                    <a:pt x="19728" y="1733"/>
                    <a:pt x="19484" y="1824"/>
                    <a:pt x="19211" y="1855"/>
                  </a:cubicBezTo>
                  <a:cubicBezTo>
                    <a:pt x="19100" y="1866"/>
                    <a:pt x="18988" y="1873"/>
                    <a:pt x="18877" y="1873"/>
                  </a:cubicBezTo>
                  <a:cubicBezTo>
                    <a:pt x="18684" y="1873"/>
                    <a:pt x="18492" y="1852"/>
                    <a:pt x="18299" y="1794"/>
                  </a:cubicBezTo>
                  <a:cubicBezTo>
                    <a:pt x="17873" y="1703"/>
                    <a:pt x="17478" y="1551"/>
                    <a:pt x="17114" y="1368"/>
                  </a:cubicBezTo>
                  <a:cubicBezTo>
                    <a:pt x="16111" y="882"/>
                    <a:pt x="15047" y="578"/>
                    <a:pt x="13922" y="487"/>
                  </a:cubicBezTo>
                  <a:cubicBezTo>
                    <a:pt x="13696" y="465"/>
                    <a:pt x="13466" y="455"/>
                    <a:pt x="13235" y="455"/>
                  </a:cubicBezTo>
                  <a:cubicBezTo>
                    <a:pt x="12814" y="455"/>
                    <a:pt x="12389" y="489"/>
                    <a:pt x="11977" y="548"/>
                  </a:cubicBezTo>
                  <a:cubicBezTo>
                    <a:pt x="11278" y="669"/>
                    <a:pt x="10579" y="851"/>
                    <a:pt x="9910" y="1034"/>
                  </a:cubicBezTo>
                  <a:cubicBezTo>
                    <a:pt x="9271" y="1247"/>
                    <a:pt x="8572" y="1429"/>
                    <a:pt x="7904" y="1581"/>
                  </a:cubicBezTo>
                  <a:cubicBezTo>
                    <a:pt x="7265" y="1672"/>
                    <a:pt x="6627" y="1733"/>
                    <a:pt x="5989" y="1733"/>
                  </a:cubicBezTo>
                  <a:cubicBezTo>
                    <a:pt x="4135" y="1733"/>
                    <a:pt x="2341" y="1277"/>
                    <a:pt x="700" y="396"/>
                  </a:cubicBezTo>
                  <a:cubicBezTo>
                    <a:pt x="244" y="152"/>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868157" y="2672884"/>
              <a:ext cx="116506" cy="77331"/>
            </a:xfrm>
            <a:custGeom>
              <a:avLst/>
              <a:gdLst/>
              <a:ahLst/>
              <a:cxnLst/>
              <a:rect l="l" t="t" r="r" b="b"/>
              <a:pathLst>
                <a:path w="6870" h="4560" extrusionOk="0">
                  <a:moveTo>
                    <a:pt x="0" y="0"/>
                  </a:moveTo>
                  <a:cubicBezTo>
                    <a:pt x="30" y="122"/>
                    <a:pt x="61" y="244"/>
                    <a:pt x="122" y="335"/>
                  </a:cubicBezTo>
                  <a:cubicBezTo>
                    <a:pt x="334" y="578"/>
                    <a:pt x="578" y="791"/>
                    <a:pt x="881" y="912"/>
                  </a:cubicBezTo>
                  <a:cubicBezTo>
                    <a:pt x="1307" y="1095"/>
                    <a:pt x="1763" y="1186"/>
                    <a:pt x="2249" y="1247"/>
                  </a:cubicBezTo>
                  <a:cubicBezTo>
                    <a:pt x="2796" y="1247"/>
                    <a:pt x="3344" y="1399"/>
                    <a:pt x="3860" y="1611"/>
                  </a:cubicBezTo>
                  <a:cubicBezTo>
                    <a:pt x="4316" y="1915"/>
                    <a:pt x="4711" y="2311"/>
                    <a:pt x="4955" y="2797"/>
                  </a:cubicBezTo>
                  <a:cubicBezTo>
                    <a:pt x="5198" y="3192"/>
                    <a:pt x="5471" y="3557"/>
                    <a:pt x="5775" y="3922"/>
                  </a:cubicBezTo>
                  <a:cubicBezTo>
                    <a:pt x="5988" y="4165"/>
                    <a:pt x="6262" y="4347"/>
                    <a:pt x="6535" y="4469"/>
                  </a:cubicBezTo>
                  <a:cubicBezTo>
                    <a:pt x="6657" y="4529"/>
                    <a:pt x="6748" y="4560"/>
                    <a:pt x="6869" y="4560"/>
                  </a:cubicBezTo>
                  <a:cubicBezTo>
                    <a:pt x="6474" y="4408"/>
                    <a:pt x="6140" y="4134"/>
                    <a:pt x="5866" y="3830"/>
                  </a:cubicBezTo>
                  <a:cubicBezTo>
                    <a:pt x="5593" y="3466"/>
                    <a:pt x="5350" y="3101"/>
                    <a:pt x="5106" y="2706"/>
                  </a:cubicBezTo>
                  <a:cubicBezTo>
                    <a:pt x="4833" y="2189"/>
                    <a:pt x="4438" y="1733"/>
                    <a:pt x="3921" y="1429"/>
                  </a:cubicBezTo>
                  <a:cubicBezTo>
                    <a:pt x="3404" y="1216"/>
                    <a:pt x="2827" y="1095"/>
                    <a:pt x="2280" y="1064"/>
                  </a:cubicBezTo>
                  <a:cubicBezTo>
                    <a:pt x="1824" y="1034"/>
                    <a:pt x="1368" y="943"/>
                    <a:pt x="942" y="791"/>
                  </a:cubicBezTo>
                  <a:cubicBezTo>
                    <a:pt x="669" y="700"/>
                    <a:pt x="395" y="517"/>
                    <a:pt x="213" y="304"/>
                  </a:cubicBezTo>
                  <a:cubicBezTo>
                    <a:pt x="61" y="122"/>
                    <a:pt x="3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816098" y="2793500"/>
              <a:ext cx="131446" cy="20113"/>
            </a:xfrm>
            <a:custGeom>
              <a:avLst/>
              <a:gdLst/>
              <a:ahLst/>
              <a:cxnLst/>
              <a:rect l="l" t="t" r="r" b="b"/>
              <a:pathLst>
                <a:path w="7751" h="1186" extrusionOk="0">
                  <a:moveTo>
                    <a:pt x="2158" y="0"/>
                  </a:moveTo>
                  <a:cubicBezTo>
                    <a:pt x="1702" y="0"/>
                    <a:pt x="1246" y="91"/>
                    <a:pt x="821" y="304"/>
                  </a:cubicBezTo>
                  <a:cubicBezTo>
                    <a:pt x="547" y="426"/>
                    <a:pt x="304" y="638"/>
                    <a:pt x="152" y="882"/>
                  </a:cubicBezTo>
                  <a:cubicBezTo>
                    <a:pt x="61" y="973"/>
                    <a:pt x="30" y="1094"/>
                    <a:pt x="0" y="1185"/>
                  </a:cubicBezTo>
                  <a:cubicBezTo>
                    <a:pt x="243" y="851"/>
                    <a:pt x="547" y="608"/>
                    <a:pt x="912" y="426"/>
                  </a:cubicBezTo>
                  <a:cubicBezTo>
                    <a:pt x="1256" y="293"/>
                    <a:pt x="1623" y="207"/>
                    <a:pt x="1993" y="207"/>
                  </a:cubicBezTo>
                  <a:cubicBezTo>
                    <a:pt x="2048" y="207"/>
                    <a:pt x="2103" y="209"/>
                    <a:pt x="2158" y="213"/>
                  </a:cubicBezTo>
                  <a:cubicBezTo>
                    <a:pt x="2705" y="274"/>
                    <a:pt x="3222" y="365"/>
                    <a:pt x="3708" y="578"/>
                  </a:cubicBezTo>
                  <a:cubicBezTo>
                    <a:pt x="4225" y="760"/>
                    <a:pt x="4742" y="942"/>
                    <a:pt x="5289" y="1064"/>
                  </a:cubicBezTo>
                  <a:cubicBezTo>
                    <a:pt x="5583" y="1123"/>
                    <a:pt x="5878" y="1156"/>
                    <a:pt x="6172" y="1156"/>
                  </a:cubicBezTo>
                  <a:cubicBezTo>
                    <a:pt x="6334" y="1156"/>
                    <a:pt x="6495" y="1146"/>
                    <a:pt x="6657" y="1125"/>
                  </a:cubicBezTo>
                  <a:cubicBezTo>
                    <a:pt x="6961" y="1064"/>
                    <a:pt x="7234" y="973"/>
                    <a:pt x="7508" y="790"/>
                  </a:cubicBezTo>
                  <a:cubicBezTo>
                    <a:pt x="7690" y="669"/>
                    <a:pt x="7751" y="578"/>
                    <a:pt x="7751" y="578"/>
                  </a:cubicBezTo>
                  <a:lnTo>
                    <a:pt x="7751" y="578"/>
                  </a:lnTo>
                  <a:cubicBezTo>
                    <a:pt x="7417" y="790"/>
                    <a:pt x="7021" y="912"/>
                    <a:pt x="6626" y="973"/>
                  </a:cubicBezTo>
                  <a:cubicBezTo>
                    <a:pt x="6526" y="980"/>
                    <a:pt x="6424" y="984"/>
                    <a:pt x="6321" y="984"/>
                  </a:cubicBezTo>
                  <a:cubicBezTo>
                    <a:pt x="5987" y="984"/>
                    <a:pt x="5644" y="944"/>
                    <a:pt x="5319" y="851"/>
                  </a:cubicBezTo>
                  <a:cubicBezTo>
                    <a:pt x="4833" y="760"/>
                    <a:pt x="4347" y="547"/>
                    <a:pt x="3769" y="365"/>
                  </a:cubicBezTo>
                  <a:cubicBezTo>
                    <a:pt x="3252" y="152"/>
                    <a:pt x="2705" y="61"/>
                    <a:pt x="21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876398" y="2876811"/>
              <a:ext cx="96919" cy="58066"/>
            </a:xfrm>
            <a:custGeom>
              <a:avLst/>
              <a:gdLst/>
              <a:ahLst/>
              <a:cxnLst/>
              <a:rect l="l" t="t" r="r" b="b"/>
              <a:pathLst>
                <a:path w="5715" h="3424" extrusionOk="0">
                  <a:moveTo>
                    <a:pt x="5278" y="0"/>
                  </a:moveTo>
                  <a:cubicBezTo>
                    <a:pt x="5071" y="0"/>
                    <a:pt x="4867" y="40"/>
                    <a:pt x="4681" y="133"/>
                  </a:cubicBezTo>
                  <a:cubicBezTo>
                    <a:pt x="4317" y="315"/>
                    <a:pt x="4013" y="589"/>
                    <a:pt x="3800" y="953"/>
                  </a:cubicBezTo>
                  <a:cubicBezTo>
                    <a:pt x="3557" y="1318"/>
                    <a:pt x="3374" y="1744"/>
                    <a:pt x="3101" y="2169"/>
                  </a:cubicBezTo>
                  <a:cubicBezTo>
                    <a:pt x="2888" y="2564"/>
                    <a:pt x="2523" y="2868"/>
                    <a:pt x="2098" y="3051"/>
                  </a:cubicBezTo>
                  <a:cubicBezTo>
                    <a:pt x="1806" y="3183"/>
                    <a:pt x="1492" y="3269"/>
                    <a:pt x="1175" y="3269"/>
                  </a:cubicBezTo>
                  <a:cubicBezTo>
                    <a:pt x="1128" y="3269"/>
                    <a:pt x="1081" y="3267"/>
                    <a:pt x="1034" y="3263"/>
                  </a:cubicBezTo>
                  <a:cubicBezTo>
                    <a:pt x="669" y="3263"/>
                    <a:pt x="335" y="3172"/>
                    <a:pt x="0" y="3051"/>
                  </a:cubicBezTo>
                  <a:lnTo>
                    <a:pt x="0" y="3051"/>
                  </a:lnTo>
                  <a:cubicBezTo>
                    <a:pt x="61" y="3142"/>
                    <a:pt x="152" y="3172"/>
                    <a:pt x="244" y="3233"/>
                  </a:cubicBezTo>
                  <a:cubicBezTo>
                    <a:pt x="487" y="3324"/>
                    <a:pt x="760" y="3385"/>
                    <a:pt x="1003" y="3415"/>
                  </a:cubicBezTo>
                  <a:cubicBezTo>
                    <a:pt x="1069" y="3420"/>
                    <a:pt x="1135" y="3423"/>
                    <a:pt x="1201" y="3423"/>
                  </a:cubicBezTo>
                  <a:cubicBezTo>
                    <a:pt x="1530" y="3423"/>
                    <a:pt x="1860" y="3360"/>
                    <a:pt x="2189" y="3233"/>
                  </a:cubicBezTo>
                  <a:cubicBezTo>
                    <a:pt x="2614" y="3020"/>
                    <a:pt x="3010" y="2686"/>
                    <a:pt x="3283" y="2291"/>
                  </a:cubicBezTo>
                  <a:cubicBezTo>
                    <a:pt x="3557" y="1835"/>
                    <a:pt x="3739" y="1409"/>
                    <a:pt x="3952" y="1045"/>
                  </a:cubicBezTo>
                  <a:cubicBezTo>
                    <a:pt x="4134" y="710"/>
                    <a:pt x="4408" y="467"/>
                    <a:pt x="4712" y="285"/>
                  </a:cubicBezTo>
                  <a:cubicBezTo>
                    <a:pt x="4924" y="163"/>
                    <a:pt x="5168" y="102"/>
                    <a:pt x="5441" y="102"/>
                  </a:cubicBezTo>
                  <a:cubicBezTo>
                    <a:pt x="5593" y="133"/>
                    <a:pt x="5715" y="163"/>
                    <a:pt x="5715" y="163"/>
                  </a:cubicBezTo>
                  <a:cubicBezTo>
                    <a:pt x="5654" y="72"/>
                    <a:pt x="5563" y="42"/>
                    <a:pt x="5472" y="11"/>
                  </a:cubicBezTo>
                  <a:cubicBezTo>
                    <a:pt x="5407" y="4"/>
                    <a:pt x="5342" y="0"/>
                    <a:pt x="52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941344" y="2955340"/>
              <a:ext cx="77331" cy="60017"/>
            </a:xfrm>
            <a:custGeom>
              <a:avLst/>
              <a:gdLst/>
              <a:ahLst/>
              <a:cxnLst/>
              <a:rect l="l" t="t" r="r" b="b"/>
              <a:pathLst>
                <a:path w="4560" h="3539" extrusionOk="0">
                  <a:moveTo>
                    <a:pt x="4560" y="0"/>
                  </a:moveTo>
                  <a:cubicBezTo>
                    <a:pt x="4529" y="0"/>
                    <a:pt x="4438" y="335"/>
                    <a:pt x="4164" y="821"/>
                  </a:cubicBezTo>
                  <a:cubicBezTo>
                    <a:pt x="3800" y="1429"/>
                    <a:pt x="3344" y="1976"/>
                    <a:pt x="2766" y="2401"/>
                  </a:cubicBezTo>
                  <a:cubicBezTo>
                    <a:pt x="2219" y="2827"/>
                    <a:pt x="1550" y="3161"/>
                    <a:pt x="882" y="3344"/>
                  </a:cubicBezTo>
                  <a:cubicBezTo>
                    <a:pt x="335" y="3465"/>
                    <a:pt x="0" y="3465"/>
                    <a:pt x="0" y="3526"/>
                  </a:cubicBezTo>
                  <a:cubicBezTo>
                    <a:pt x="82" y="3534"/>
                    <a:pt x="163" y="3538"/>
                    <a:pt x="245" y="3538"/>
                  </a:cubicBezTo>
                  <a:cubicBezTo>
                    <a:pt x="467" y="3538"/>
                    <a:pt x="690" y="3510"/>
                    <a:pt x="912" y="3465"/>
                  </a:cubicBezTo>
                  <a:cubicBezTo>
                    <a:pt x="2371" y="3161"/>
                    <a:pt x="3617" y="2219"/>
                    <a:pt x="4286" y="882"/>
                  </a:cubicBezTo>
                  <a:cubicBezTo>
                    <a:pt x="4438" y="608"/>
                    <a:pt x="4529" y="304"/>
                    <a:pt x="4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1427899" y="2689892"/>
              <a:ext cx="123221" cy="46958"/>
            </a:xfrm>
            <a:custGeom>
              <a:avLst/>
              <a:gdLst/>
              <a:ahLst/>
              <a:cxnLst/>
              <a:rect l="l" t="t" r="r" b="b"/>
              <a:pathLst>
                <a:path w="7266" h="2769" extrusionOk="0">
                  <a:moveTo>
                    <a:pt x="7265" y="1"/>
                  </a:moveTo>
                  <a:cubicBezTo>
                    <a:pt x="7235" y="1"/>
                    <a:pt x="7235" y="122"/>
                    <a:pt x="7113" y="274"/>
                  </a:cubicBezTo>
                  <a:cubicBezTo>
                    <a:pt x="6961" y="517"/>
                    <a:pt x="6749" y="700"/>
                    <a:pt x="6505" y="821"/>
                  </a:cubicBezTo>
                  <a:cubicBezTo>
                    <a:pt x="6173" y="1000"/>
                    <a:pt x="5819" y="1072"/>
                    <a:pt x="5461" y="1072"/>
                  </a:cubicBezTo>
                  <a:cubicBezTo>
                    <a:pt x="5394" y="1072"/>
                    <a:pt x="5327" y="1069"/>
                    <a:pt x="5259" y="1064"/>
                  </a:cubicBezTo>
                  <a:cubicBezTo>
                    <a:pt x="4773" y="1064"/>
                    <a:pt x="4226" y="943"/>
                    <a:pt x="3648" y="943"/>
                  </a:cubicBezTo>
                  <a:cubicBezTo>
                    <a:pt x="2615" y="943"/>
                    <a:pt x="1642" y="1277"/>
                    <a:pt x="852" y="1885"/>
                  </a:cubicBezTo>
                  <a:cubicBezTo>
                    <a:pt x="609" y="2067"/>
                    <a:pt x="366" y="2280"/>
                    <a:pt x="183" y="2493"/>
                  </a:cubicBezTo>
                  <a:cubicBezTo>
                    <a:pt x="92" y="2584"/>
                    <a:pt x="31" y="2675"/>
                    <a:pt x="1" y="2767"/>
                  </a:cubicBezTo>
                  <a:cubicBezTo>
                    <a:pt x="2" y="2768"/>
                    <a:pt x="4" y="2768"/>
                    <a:pt x="5" y="2768"/>
                  </a:cubicBezTo>
                  <a:cubicBezTo>
                    <a:pt x="53" y="2768"/>
                    <a:pt x="328" y="2416"/>
                    <a:pt x="913" y="2007"/>
                  </a:cubicBezTo>
                  <a:cubicBezTo>
                    <a:pt x="1733" y="1460"/>
                    <a:pt x="2676" y="1156"/>
                    <a:pt x="3618" y="1156"/>
                  </a:cubicBezTo>
                  <a:cubicBezTo>
                    <a:pt x="4195" y="1156"/>
                    <a:pt x="4742" y="1277"/>
                    <a:pt x="5259" y="1277"/>
                  </a:cubicBezTo>
                  <a:cubicBezTo>
                    <a:pt x="5715" y="1277"/>
                    <a:pt x="6171" y="1186"/>
                    <a:pt x="6566" y="973"/>
                  </a:cubicBezTo>
                  <a:cubicBezTo>
                    <a:pt x="6840" y="821"/>
                    <a:pt x="7053" y="578"/>
                    <a:pt x="7205" y="304"/>
                  </a:cubicBezTo>
                  <a:cubicBezTo>
                    <a:pt x="7235" y="213"/>
                    <a:pt x="7265" y="92"/>
                    <a:pt x="7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1473260" y="2802250"/>
              <a:ext cx="128377" cy="29728"/>
            </a:xfrm>
            <a:custGeom>
              <a:avLst/>
              <a:gdLst/>
              <a:ahLst/>
              <a:cxnLst/>
              <a:rect l="l" t="t" r="r" b="b"/>
              <a:pathLst>
                <a:path w="7570" h="1753" extrusionOk="0">
                  <a:moveTo>
                    <a:pt x="31" y="1"/>
                  </a:moveTo>
                  <a:cubicBezTo>
                    <a:pt x="1" y="31"/>
                    <a:pt x="1" y="62"/>
                    <a:pt x="31" y="92"/>
                  </a:cubicBezTo>
                  <a:cubicBezTo>
                    <a:pt x="31" y="183"/>
                    <a:pt x="61" y="274"/>
                    <a:pt x="92" y="335"/>
                  </a:cubicBezTo>
                  <a:cubicBezTo>
                    <a:pt x="213" y="639"/>
                    <a:pt x="426" y="913"/>
                    <a:pt x="669" y="1095"/>
                  </a:cubicBezTo>
                  <a:cubicBezTo>
                    <a:pt x="1034" y="1399"/>
                    <a:pt x="1460" y="1612"/>
                    <a:pt x="1946" y="1703"/>
                  </a:cubicBezTo>
                  <a:cubicBezTo>
                    <a:pt x="2142" y="1736"/>
                    <a:pt x="2346" y="1753"/>
                    <a:pt x="2553" y="1753"/>
                  </a:cubicBezTo>
                  <a:cubicBezTo>
                    <a:pt x="2922" y="1753"/>
                    <a:pt x="3297" y="1698"/>
                    <a:pt x="3648" y="1581"/>
                  </a:cubicBezTo>
                  <a:cubicBezTo>
                    <a:pt x="4195" y="1399"/>
                    <a:pt x="4712" y="1186"/>
                    <a:pt x="5198" y="882"/>
                  </a:cubicBezTo>
                  <a:cubicBezTo>
                    <a:pt x="5563" y="609"/>
                    <a:pt x="5989" y="396"/>
                    <a:pt x="6414" y="244"/>
                  </a:cubicBezTo>
                  <a:cubicBezTo>
                    <a:pt x="6551" y="198"/>
                    <a:pt x="6695" y="176"/>
                    <a:pt x="6840" y="176"/>
                  </a:cubicBezTo>
                  <a:cubicBezTo>
                    <a:pt x="6984" y="176"/>
                    <a:pt x="7128" y="198"/>
                    <a:pt x="7265" y="244"/>
                  </a:cubicBezTo>
                  <a:cubicBezTo>
                    <a:pt x="7387" y="305"/>
                    <a:pt x="7478" y="366"/>
                    <a:pt x="7569" y="426"/>
                  </a:cubicBezTo>
                  <a:cubicBezTo>
                    <a:pt x="7569" y="426"/>
                    <a:pt x="7508" y="305"/>
                    <a:pt x="7326" y="183"/>
                  </a:cubicBezTo>
                  <a:cubicBezTo>
                    <a:pt x="7136" y="88"/>
                    <a:pt x="6934" y="41"/>
                    <a:pt x="6735" y="41"/>
                  </a:cubicBezTo>
                  <a:cubicBezTo>
                    <a:pt x="6616" y="41"/>
                    <a:pt x="6498" y="58"/>
                    <a:pt x="6384" y="92"/>
                  </a:cubicBezTo>
                  <a:cubicBezTo>
                    <a:pt x="5928" y="244"/>
                    <a:pt x="5502" y="457"/>
                    <a:pt x="5107" y="730"/>
                  </a:cubicBezTo>
                  <a:cubicBezTo>
                    <a:pt x="4651" y="1004"/>
                    <a:pt x="4134" y="1217"/>
                    <a:pt x="3587" y="1399"/>
                  </a:cubicBezTo>
                  <a:cubicBezTo>
                    <a:pt x="3236" y="1502"/>
                    <a:pt x="2871" y="1563"/>
                    <a:pt x="2501" y="1563"/>
                  </a:cubicBezTo>
                  <a:cubicBezTo>
                    <a:pt x="2327" y="1563"/>
                    <a:pt x="2152" y="1550"/>
                    <a:pt x="1976" y="1521"/>
                  </a:cubicBezTo>
                  <a:cubicBezTo>
                    <a:pt x="1520" y="1460"/>
                    <a:pt x="1125" y="1277"/>
                    <a:pt x="760" y="1004"/>
                  </a:cubicBezTo>
                  <a:cubicBezTo>
                    <a:pt x="426" y="730"/>
                    <a:pt x="183" y="396"/>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1440278" y="2900704"/>
              <a:ext cx="75788" cy="80944"/>
            </a:xfrm>
            <a:custGeom>
              <a:avLst/>
              <a:gdLst/>
              <a:ahLst/>
              <a:cxnLst/>
              <a:rect l="l" t="t" r="r" b="b"/>
              <a:pathLst>
                <a:path w="4469" h="4773" extrusionOk="0">
                  <a:moveTo>
                    <a:pt x="31" y="0"/>
                  </a:moveTo>
                  <a:cubicBezTo>
                    <a:pt x="0" y="92"/>
                    <a:pt x="0" y="183"/>
                    <a:pt x="31" y="274"/>
                  </a:cubicBezTo>
                  <a:cubicBezTo>
                    <a:pt x="61" y="547"/>
                    <a:pt x="122" y="791"/>
                    <a:pt x="243" y="1034"/>
                  </a:cubicBezTo>
                  <a:cubicBezTo>
                    <a:pt x="426" y="1399"/>
                    <a:pt x="699" y="1702"/>
                    <a:pt x="1003" y="1915"/>
                  </a:cubicBezTo>
                  <a:cubicBezTo>
                    <a:pt x="1216" y="2067"/>
                    <a:pt x="1398" y="2158"/>
                    <a:pt x="1642" y="2250"/>
                  </a:cubicBezTo>
                  <a:cubicBezTo>
                    <a:pt x="1854" y="2310"/>
                    <a:pt x="2098" y="2371"/>
                    <a:pt x="2341" y="2432"/>
                  </a:cubicBezTo>
                  <a:cubicBezTo>
                    <a:pt x="2797" y="2462"/>
                    <a:pt x="3222" y="2614"/>
                    <a:pt x="3587" y="2888"/>
                  </a:cubicBezTo>
                  <a:cubicBezTo>
                    <a:pt x="3891" y="3101"/>
                    <a:pt x="4104" y="3405"/>
                    <a:pt x="4225" y="3769"/>
                  </a:cubicBezTo>
                  <a:cubicBezTo>
                    <a:pt x="4347" y="4073"/>
                    <a:pt x="4408" y="4438"/>
                    <a:pt x="4377" y="4772"/>
                  </a:cubicBezTo>
                  <a:cubicBezTo>
                    <a:pt x="4438" y="4681"/>
                    <a:pt x="4438" y="4590"/>
                    <a:pt x="4438" y="4499"/>
                  </a:cubicBezTo>
                  <a:cubicBezTo>
                    <a:pt x="4468" y="4225"/>
                    <a:pt x="4438" y="3952"/>
                    <a:pt x="4347" y="3709"/>
                  </a:cubicBezTo>
                  <a:cubicBezTo>
                    <a:pt x="4225" y="3313"/>
                    <a:pt x="4012" y="2979"/>
                    <a:pt x="3709" y="2736"/>
                  </a:cubicBezTo>
                  <a:cubicBezTo>
                    <a:pt x="3313" y="2432"/>
                    <a:pt x="2857" y="2280"/>
                    <a:pt x="2371" y="2219"/>
                  </a:cubicBezTo>
                  <a:cubicBezTo>
                    <a:pt x="1915" y="2158"/>
                    <a:pt x="1490" y="2006"/>
                    <a:pt x="1125" y="1763"/>
                  </a:cubicBezTo>
                  <a:cubicBezTo>
                    <a:pt x="791" y="1550"/>
                    <a:pt x="547" y="1277"/>
                    <a:pt x="365" y="973"/>
                  </a:cubicBezTo>
                  <a:cubicBezTo>
                    <a:pt x="213" y="669"/>
                    <a:pt x="91" y="335"/>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973292" y="2648143"/>
              <a:ext cx="5698" cy="19095"/>
            </a:xfrm>
            <a:custGeom>
              <a:avLst/>
              <a:gdLst/>
              <a:ahLst/>
              <a:cxnLst/>
              <a:rect l="l" t="t" r="r" b="b"/>
              <a:pathLst>
                <a:path w="336" h="1126" extrusionOk="0">
                  <a:moveTo>
                    <a:pt x="62" y="0"/>
                  </a:moveTo>
                  <a:cubicBezTo>
                    <a:pt x="31" y="0"/>
                    <a:pt x="1" y="274"/>
                    <a:pt x="62" y="578"/>
                  </a:cubicBezTo>
                  <a:cubicBezTo>
                    <a:pt x="122" y="882"/>
                    <a:pt x="214" y="1125"/>
                    <a:pt x="274" y="1125"/>
                  </a:cubicBezTo>
                  <a:cubicBezTo>
                    <a:pt x="335" y="1095"/>
                    <a:pt x="335" y="852"/>
                    <a:pt x="274" y="548"/>
                  </a:cubicBezTo>
                  <a:cubicBezTo>
                    <a:pt x="214" y="244"/>
                    <a:pt x="122"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1016584" y="2577991"/>
              <a:ext cx="22182" cy="5427"/>
            </a:xfrm>
            <a:custGeom>
              <a:avLst/>
              <a:gdLst/>
              <a:ahLst/>
              <a:cxnLst/>
              <a:rect l="l" t="t" r="r" b="b"/>
              <a:pathLst>
                <a:path w="1308" h="320" extrusionOk="0">
                  <a:moveTo>
                    <a:pt x="1175" y="1"/>
                  </a:moveTo>
                  <a:cubicBezTo>
                    <a:pt x="1055" y="1"/>
                    <a:pt x="865" y="27"/>
                    <a:pt x="639" y="64"/>
                  </a:cubicBezTo>
                  <a:cubicBezTo>
                    <a:pt x="275" y="125"/>
                    <a:pt x="1" y="247"/>
                    <a:pt x="1" y="277"/>
                  </a:cubicBezTo>
                  <a:cubicBezTo>
                    <a:pt x="15" y="305"/>
                    <a:pt x="77" y="320"/>
                    <a:pt x="176" y="320"/>
                  </a:cubicBezTo>
                  <a:cubicBezTo>
                    <a:pt x="296" y="320"/>
                    <a:pt x="469" y="297"/>
                    <a:pt x="670" y="247"/>
                  </a:cubicBezTo>
                  <a:cubicBezTo>
                    <a:pt x="1034" y="186"/>
                    <a:pt x="1308" y="95"/>
                    <a:pt x="1308" y="34"/>
                  </a:cubicBezTo>
                  <a:cubicBezTo>
                    <a:pt x="1296" y="11"/>
                    <a:pt x="1249"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1159873" y="2592405"/>
              <a:ext cx="16518" cy="14228"/>
            </a:xfrm>
            <a:custGeom>
              <a:avLst/>
              <a:gdLst/>
              <a:ahLst/>
              <a:cxnLst/>
              <a:rect l="l" t="t" r="r" b="b"/>
              <a:pathLst>
                <a:path w="974" h="839" extrusionOk="0">
                  <a:moveTo>
                    <a:pt x="44" y="1"/>
                  </a:moveTo>
                  <a:cubicBezTo>
                    <a:pt x="38" y="1"/>
                    <a:pt x="34" y="2"/>
                    <a:pt x="31" y="5"/>
                  </a:cubicBezTo>
                  <a:cubicBezTo>
                    <a:pt x="1" y="35"/>
                    <a:pt x="183" y="278"/>
                    <a:pt x="427" y="491"/>
                  </a:cubicBezTo>
                  <a:cubicBezTo>
                    <a:pt x="659" y="698"/>
                    <a:pt x="870" y="839"/>
                    <a:pt x="946" y="839"/>
                  </a:cubicBezTo>
                  <a:cubicBezTo>
                    <a:pt x="960" y="839"/>
                    <a:pt x="969" y="835"/>
                    <a:pt x="974" y="825"/>
                  </a:cubicBezTo>
                  <a:cubicBezTo>
                    <a:pt x="974" y="795"/>
                    <a:pt x="822" y="582"/>
                    <a:pt x="579" y="339"/>
                  </a:cubicBezTo>
                  <a:cubicBezTo>
                    <a:pt x="328" y="145"/>
                    <a:pt x="104"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1315540" y="2597594"/>
              <a:ext cx="21673" cy="22368"/>
            </a:xfrm>
            <a:custGeom>
              <a:avLst/>
              <a:gdLst/>
              <a:ahLst/>
              <a:cxnLst/>
              <a:rect l="l" t="t" r="r" b="b"/>
              <a:pathLst>
                <a:path w="1278" h="1319" extrusionOk="0">
                  <a:moveTo>
                    <a:pt x="1236" y="0"/>
                  </a:moveTo>
                  <a:cubicBezTo>
                    <a:pt x="1158" y="0"/>
                    <a:pt x="895" y="264"/>
                    <a:pt x="578" y="611"/>
                  </a:cubicBezTo>
                  <a:cubicBezTo>
                    <a:pt x="244" y="975"/>
                    <a:pt x="0" y="1279"/>
                    <a:pt x="61" y="1310"/>
                  </a:cubicBezTo>
                  <a:cubicBezTo>
                    <a:pt x="64" y="1315"/>
                    <a:pt x="69" y="1318"/>
                    <a:pt x="77" y="1318"/>
                  </a:cubicBezTo>
                  <a:cubicBezTo>
                    <a:pt x="149" y="1318"/>
                    <a:pt x="427" y="1063"/>
                    <a:pt x="730" y="732"/>
                  </a:cubicBezTo>
                  <a:cubicBezTo>
                    <a:pt x="1034" y="367"/>
                    <a:pt x="1277" y="64"/>
                    <a:pt x="1247" y="3"/>
                  </a:cubicBezTo>
                  <a:cubicBezTo>
                    <a:pt x="1244" y="1"/>
                    <a:pt x="1240" y="0"/>
                    <a:pt x="1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1416572" y="2589183"/>
              <a:ext cx="22182" cy="15229"/>
            </a:xfrm>
            <a:custGeom>
              <a:avLst/>
              <a:gdLst/>
              <a:ahLst/>
              <a:cxnLst/>
              <a:rect l="l" t="t" r="r" b="b"/>
              <a:pathLst>
                <a:path w="1308" h="898" extrusionOk="0">
                  <a:moveTo>
                    <a:pt x="56" y="1"/>
                  </a:moveTo>
                  <a:cubicBezTo>
                    <a:pt x="43" y="1"/>
                    <a:pt x="34" y="4"/>
                    <a:pt x="30" y="12"/>
                  </a:cubicBezTo>
                  <a:cubicBezTo>
                    <a:pt x="0" y="43"/>
                    <a:pt x="243" y="286"/>
                    <a:pt x="608" y="529"/>
                  </a:cubicBezTo>
                  <a:cubicBezTo>
                    <a:pt x="914" y="752"/>
                    <a:pt x="1194" y="898"/>
                    <a:pt x="1263" y="898"/>
                  </a:cubicBezTo>
                  <a:cubicBezTo>
                    <a:pt x="1270" y="898"/>
                    <a:pt x="1274" y="896"/>
                    <a:pt x="1277" y="894"/>
                  </a:cubicBezTo>
                  <a:cubicBezTo>
                    <a:pt x="1307" y="833"/>
                    <a:pt x="1064" y="651"/>
                    <a:pt x="699" y="377"/>
                  </a:cubicBezTo>
                  <a:cubicBezTo>
                    <a:pt x="409" y="166"/>
                    <a:pt x="141"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1095452" y="2786751"/>
              <a:ext cx="25794" cy="17586"/>
            </a:xfrm>
            <a:custGeom>
              <a:avLst/>
              <a:gdLst/>
              <a:ahLst/>
              <a:cxnLst/>
              <a:rect l="l" t="t" r="r" b="b"/>
              <a:pathLst>
                <a:path w="1521" h="1037" extrusionOk="0">
                  <a:moveTo>
                    <a:pt x="42" y="1"/>
                  </a:moveTo>
                  <a:cubicBezTo>
                    <a:pt x="38" y="1"/>
                    <a:pt x="34" y="1"/>
                    <a:pt x="31" y="3"/>
                  </a:cubicBezTo>
                  <a:cubicBezTo>
                    <a:pt x="1" y="64"/>
                    <a:pt x="244" y="398"/>
                    <a:pt x="669" y="702"/>
                  </a:cubicBezTo>
                  <a:cubicBezTo>
                    <a:pt x="912" y="884"/>
                    <a:pt x="1186" y="1006"/>
                    <a:pt x="1520" y="1036"/>
                  </a:cubicBezTo>
                  <a:cubicBezTo>
                    <a:pt x="1520" y="976"/>
                    <a:pt x="1186" y="793"/>
                    <a:pt x="760" y="520"/>
                  </a:cubicBezTo>
                  <a:cubicBezTo>
                    <a:pt x="386" y="260"/>
                    <a:pt x="12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1207302" y="2795416"/>
              <a:ext cx="23216" cy="21334"/>
            </a:xfrm>
            <a:custGeom>
              <a:avLst/>
              <a:gdLst/>
              <a:ahLst/>
              <a:cxnLst/>
              <a:rect l="l" t="t" r="r" b="b"/>
              <a:pathLst>
                <a:path w="1369" h="1258" extrusionOk="0">
                  <a:moveTo>
                    <a:pt x="1314" y="0"/>
                  </a:moveTo>
                  <a:cubicBezTo>
                    <a:pt x="1219" y="0"/>
                    <a:pt x="939" y="253"/>
                    <a:pt x="608" y="556"/>
                  </a:cubicBezTo>
                  <a:cubicBezTo>
                    <a:pt x="274" y="920"/>
                    <a:pt x="0" y="1224"/>
                    <a:pt x="61" y="1255"/>
                  </a:cubicBezTo>
                  <a:cubicBezTo>
                    <a:pt x="63" y="1257"/>
                    <a:pt x="66" y="1257"/>
                    <a:pt x="69" y="1257"/>
                  </a:cubicBezTo>
                  <a:cubicBezTo>
                    <a:pt x="126" y="1257"/>
                    <a:pt x="416" y="1023"/>
                    <a:pt x="760" y="708"/>
                  </a:cubicBezTo>
                  <a:cubicBezTo>
                    <a:pt x="1095" y="343"/>
                    <a:pt x="1368" y="39"/>
                    <a:pt x="1338" y="9"/>
                  </a:cubicBezTo>
                  <a:cubicBezTo>
                    <a:pt x="1332" y="3"/>
                    <a:pt x="132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1280490" y="2798130"/>
              <a:ext cx="27337" cy="15483"/>
            </a:xfrm>
            <a:custGeom>
              <a:avLst/>
              <a:gdLst/>
              <a:ahLst/>
              <a:cxnLst/>
              <a:rect l="l" t="t" r="r" b="b"/>
              <a:pathLst>
                <a:path w="1612" h="913" extrusionOk="0">
                  <a:moveTo>
                    <a:pt x="61" y="1"/>
                  </a:moveTo>
                  <a:lnTo>
                    <a:pt x="61" y="1"/>
                  </a:lnTo>
                  <a:cubicBezTo>
                    <a:pt x="1" y="31"/>
                    <a:pt x="335" y="274"/>
                    <a:pt x="760" y="548"/>
                  </a:cubicBezTo>
                  <a:cubicBezTo>
                    <a:pt x="1004" y="730"/>
                    <a:pt x="1277" y="852"/>
                    <a:pt x="1581" y="912"/>
                  </a:cubicBezTo>
                  <a:cubicBezTo>
                    <a:pt x="1612" y="882"/>
                    <a:pt x="1308" y="639"/>
                    <a:pt x="882" y="365"/>
                  </a:cubicBezTo>
                  <a:cubicBezTo>
                    <a:pt x="639" y="183"/>
                    <a:pt x="335" y="61"/>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1366565" y="2793399"/>
              <a:ext cx="13414" cy="10514"/>
            </a:xfrm>
            <a:custGeom>
              <a:avLst/>
              <a:gdLst/>
              <a:ahLst/>
              <a:cxnLst/>
              <a:rect l="l" t="t" r="r" b="b"/>
              <a:pathLst>
                <a:path w="791" h="620" extrusionOk="0">
                  <a:moveTo>
                    <a:pt x="742" y="0"/>
                  </a:moveTo>
                  <a:cubicBezTo>
                    <a:pt x="683" y="0"/>
                    <a:pt x="521" y="90"/>
                    <a:pt x="335" y="249"/>
                  </a:cubicBezTo>
                  <a:cubicBezTo>
                    <a:pt x="153" y="401"/>
                    <a:pt x="1" y="584"/>
                    <a:pt x="61" y="614"/>
                  </a:cubicBezTo>
                  <a:cubicBezTo>
                    <a:pt x="65" y="618"/>
                    <a:pt x="72" y="620"/>
                    <a:pt x="81" y="620"/>
                  </a:cubicBezTo>
                  <a:cubicBezTo>
                    <a:pt x="139" y="620"/>
                    <a:pt x="298" y="534"/>
                    <a:pt x="457" y="401"/>
                  </a:cubicBezTo>
                  <a:cubicBezTo>
                    <a:pt x="669" y="219"/>
                    <a:pt x="791" y="67"/>
                    <a:pt x="761" y="6"/>
                  </a:cubicBezTo>
                  <a:cubicBezTo>
                    <a:pt x="757" y="2"/>
                    <a:pt x="750" y="0"/>
                    <a:pt x="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1342859" y="2676970"/>
              <a:ext cx="14449" cy="21707"/>
            </a:xfrm>
            <a:custGeom>
              <a:avLst/>
              <a:gdLst/>
              <a:ahLst/>
              <a:cxnLst/>
              <a:rect l="l" t="t" r="r" b="b"/>
              <a:pathLst>
                <a:path w="852" h="1280" extrusionOk="0">
                  <a:moveTo>
                    <a:pt x="814" y="0"/>
                  </a:moveTo>
                  <a:cubicBezTo>
                    <a:pt x="760" y="0"/>
                    <a:pt x="505" y="234"/>
                    <a:pt x="304" y="550"/>
                  </a:cubicBezTo>
                  <a:cubicBezTo>
                    <a:pt x="92" y="915"/>
                    <a:pt x="0" y="1279"/>
                    <a:pt x="61" y="1279"/>
                  </a:cubicBezTo>
                  <a:cubicBezTo>
                    <a:pt x="122" y="1279"/>
                    <a:pt x="274" y="1006"/>
                    <a:pt x="456" y="671"/>
                  </a:cubicBezTo>
                  <a:cubicBezTo>
                    <a:pt x="669" y="337"/>
                    <a:pt x="852" y="63"/>
                    <a:pt x="821" y="3"/>
                  </a:cubicBezTo>
                  <a:cubicBezTo>
                    <a:pt x="819" y="1"/>
                    <a:pt x="817" y="0"/>
                    <a:pt x="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1246473" y="2667644"/>
              <a:ext cx="14958" cy="13211"/>
            </a:xfrm>
            <a:custGeom>
              <a:avLst/>
              <a:gdLst/>
              <a:ahLst/>
              <a:cxnLst/>
              <a:rect l="l" t="t" r="r" b="b"/>
              <a:pathLst>
                <a:path w="882" h="779" extrusionOk="0">
                  <a:moveTo>
                    <a:pt x="46" y="1"/>
                  </a:moveTo>
                  <a:cubicBezTo>
                    <a:pt x="39" y="1"/>
                    <a:pt x="34" y="2"/>
                    <a:pt x="31" y="6"/>
                  </a:cubicBezTo>
                  <a:cubicBezTo>
                    <a:pt x="0" y="66"/>
                    <a:pt x="152" y="249"/>
                    <a:pt x="365" y="461"/>
                  </a:cubicBezTo>
                  <a:cubicBezTo>
                    <a:pt x="572" y="642"/>
                    <a:pt x="756" y="779"/>
                    <a:pt x="826" y="779"/>
                  </a:cubicBezTo>
                  <a:cubicBezTo>
                    <a:pt x="838" y="779"/>
                    <a:pt x="847" y="775"/>
                    <a:pt x="852" y="765"/>
                  </a:cubicBezTo>
                  <a:cubicBezTo>
                    <a:pt x="882" y="735"/>
                    <a:pt x="730" y="522"/>
                    <a:pt x="517" y="309"/>
                  </a:cubicBezTo>
                  <a:cubicBezTo>
                    <a:pt x="299" y="118"/>
                    <a:pt x="105"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1129468" y="2701677"/>
              <a:ext cx="15483" cy="13550"/>
            </a:xfrm>
            <a:custGeom>
              <a:avLst/>
              <a:gdLst/>
              <a:ahLst/>
              <a:cxnLst/>
              <a:rect l="l" t="t" r="r" b="b"/>
              <a:pathLst>
                <a:path w="913" h="799" extrusionOk="0">
                  <a:moveTo>
                    <a:pt x="863" y="1"/>
                  </a:moveTo>
                  <a:cubicBezTo>
                    <a:pt x="785" y="1"/>
                    <a:pt x="590" y="144"/>
                    <a:pt x="396" y="339"/>
                  </a:cubicBezTo>
                  <a:cubicBezTo>
                    <a:pt x="153" y="552"/>
                    <a:pt x="1" y="734"/>
                    <a:pt x="31" y="795"/>
                  </a:cubicBezTo>
                  <a:cubicBezTo>
                    <a:pt x="36" y="798"/>
                    <a:pt x="43" y="799"/>
                    <a:pt x="50" y="799"/>
                  </a:cubicBezTo>
                  <a:cubicBezTo>
                    <a:pt x="128" y="799"/>
                    <a:pt x="323" y="655"/>
                    <a:pt x="517" y="461"/>
                  </a:cubicBezTo>
                  <a:cubicBezTo>
                    <a:pt x="761" y="248"/>
                    <a:pt x="913" y="65"/>
                    <a:pt x="882" y="5"/>
                  </a:cubicBezTo>
                  <a:cubicBezTo>
                    <a:pt x="877" y="2"/>
                    <a:pt x="871"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1442856" y="2672104"/>
              <a:ext cx="17026" cy="11379"/>
            </a:xfrm>
            <a:custGeom>
              <a:avLst/>
              <a:gdLst/>
              <a:ahLst/>
              <a:cxnLst/>
              <a:rect l="l" t="t" r="r" b="b"/>
              <a:pathLst>
                <a:path w="1004" h="671" extrusionOk="0">
                  <a:moveTo>
                    <a:pt x="66" y="0"/>
                  </a:moveTo>
                  <a:cubicBezTo>
                    <a:pt x="48" y="0"/>
                    <a:pt x="36" y="5"/>
                    <a:pt x="31" y="16"/>
                  </a:cubicBezTo>
                  <a:cubicBezTo>
                    <a:pt x="0" y="46"/>
                    <a:pt x="183" y="229"/>
                    <a:pt x="456" y="411"/>
                  </a:cubicBezTo>
                  <a:cubicBezTo>
                    <a:pt x="656" y="561"/>
                    <a:pt x="856" y="670"/>
                    <a:pt x="938" y="670"/>
                  </a:cubicBezTo>
                  <a:cubicBezTo>
                    <a:pt x="955" y="670"/>
                    <a:pt x="968" y="665"/>
                    <a:pt x="973" y="654"/>
                  </a:cubicBezTo>
                  <a:cubicBezTo>
                    <a:pt x="1003" y="594"/>
                    <a:pt x="821" y="442"/>
                    <a:pt x="578" y="259"/>
                  </a:cubicBezTo>
                  <a:cubicBezTo>
                    <a:pt x="353" y="109"/>
                    <a:pt x="148"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1495423" y="2756381"/>
              <a:ext cx="9819" cy="26829"/>
            </a:xfrm>
            <a:custGeom>
              <a:avLst/>
              <a:gdLst/>
              <a:ahLst/>
              <a:cxnLst/>
              <a:rect l="l" t="t" r="r" b="b"/>
              <a:pathLst>
                <a:path w="579" h="1582" extrusionOk="0">
                  <a:moveTo>
                    <a:pt x="578" y="1"/>
                  </a:moveTo>
                  <a:cubicBezTo>
                    <a:pt x="487" y="1"/>
                    <a:pt x="335" y="335"/>
                    <a:pt x="183" y="760"/>
                  </a:cubicBezTo>
                  <a:cubicBezTo>
                    <a:pt x="61" y="1034"/>
                    <a:pt x="1" y="1308"/>
                    <a:pt x="1" y="1581"/>
                  </a:cubicBezTo>
                  <a:cubicBezTo>
                    <a:pt x="31" y="1581"/>
                    <a:pt x="213" y="1277"/>
                    <a:pt x="365" y="821"/>
                  </a:cubicBezTo>
                  <a:cubicBezTo>
                    <a:pt x="487" y="578"/>
                    <a:pt x="548" y="305"/>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1475838" y="2869265"/>
              <a:ext cx="10837" cy="23250"/>
            </a:xfrm>
            <a:custGeom>
              <a:avLst/>
              <a:gdLst/>
              <a:ahLst/>
              <a:cxnLst/>
              <a:rect l="l" t="t" r="r" b="b"/>
              <a:pathLst>
                <a:path w="639" h="1371" extrusionOk="0">
                  <a:moveTo>
                    <a:pt x="61" y="0"/>
                  </a:moveTo>
                  <a:cubicBezTo>
                    <a:pt x="1" y="31"/>
                    <a:pt x="92" y="365"/>
                    <a:pt x="213" y="730"/>
                  </a:cubicBezTo>
                  <a:cubicBezTo>
                    <a:pt x="358" y="1078"/>
                    <a:pt x="503" y="1370"/>
                    <a:pt x="569" y="1370"/>
                  </a:cubicBezTo>
                  <a:cubicBezTo>
                    <a:pt x="572" y="1370"/>
                    <a:pt x="575" y="1369"/>
                    <a:pt x="578" y="1368"/>
                  </a:cubicBezTo>
                  <a:cubicBezTo>
                    <a:pt x="639" y="1338"/>
                    <a:pt x="548" y="1034"/>
                    <a:pt x="396" y="669"/>
                  </a:cubicBezTo>
                  <a:cubicBezTo>
                    <a:pt x="274" y="274"/>
                    <a:pt x="92"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1440787" y="2963038"/>
              <a:ext cx="5172" cy="23233"/>
            </a:xfrm>
            <a:custGeom>
              <a:avLst/>
              <a:gdLst/>
              <a:ahLst/>
              <a:cxnLst/>
              <a:rect l="l" t="t" r="r" b="b"/>
              <a:pathLst>
                <a:path w="305" h="1370" extrusionOk="0">
                  <a:moveTo>
                    <a:pt x="70" y="0"/>
                  </a:moveTo>
                  <a:cubicBezTo>
                    <a:pt x="67" y="0"/>
                    <a:pt x="64" y="1"/>
                    <a:pt x="61" y="2"/>
                  </a:cubicBezTo>
                  <a:cubicBezTo>
                    <a:pt x="1" y="2"/>
                    <a:pt x="61" y="306"/>
                    <a:pt x="92" y="671"/>
                  </a:cubicBezTo>
                  <a:cubicBezTo>
                    <a:pt x="122" y="1036"/>
                    <a:pt x="122" y="1370"/>
                    <a:pt x="183" y="1370"/>
                  </a:cubicBezTo>
                  <a:cubicBezTo>
                    <a:pt x="213" y="1370"/>
                    <a:pt x="305" y="1066"/>
                    <a:pt x="274" y="671"/>
                  </a:cubicBezTo>
                  <a:cubicBezTo>
                    <a:pt x="245" y="294"/>
                    <a:pt x="133"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1329971" y="2890190"/>
              <a:ext cx="18570" cy="15738"/>
            </a:xfrm>
            <a:custGeom>
              <a:avLst/>
              <a:gdLst/>
              <a:ahLst/>
              <a:cxnLst/>
              <a:rect l="l" t="t" r="r" b="b"/>
              <a:pathLst>
                <a:path w="1095" h="928" extrusionOk="0">
                  <a:moveTo>
                    <a:pt x="1031" y="1"/>
                  </a:moveTo>
                  <a:cubicBezTo>
                    <a:pt x="939" y="1"/>
                    <a:pt x="724" y="166"/>
                    <a:pt x="487" y="377"/>
                  </a:cubicBezTo>
                  <a:cubicBezTo>
                    <a:pt x="183" y="620"/>
                    <a:pt x="1" y="863"/>
                    <a:pt x="31" y="924"/>
                  </a:cubicBezTo>
                  <a:cubicBezTo>
                    <a:pt x="33" y="927"/>
                    <a:pt x="37" y="928"/>
                    <a:pt x="41" y="928"/>
                  </a:cubicBezTo>
                  <a:cubicBezTo>
                    <a:pt x="101" y="928"/>
                    <a:pt x="355" y="754"/>
                    <a:pt x="608" y="529"/>
                  </a:cubicBezTo>
                  <a:cubicBezTo>
                    <a:pt x="882" y="286"/>
                    <a:pt x="1095" y="43"/>
                    <a:pt x="1064" y="12"/>
                  </a:cubicBezTo>
                  <a:cubicBezTo>
                    <a:pt x="1056" y="4"/>
                    <a:pt x="1045"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1262973" y="2887782"/>
              <a:ext cx="17026" cy="22250"/>
            </a:xfrm>
            <a:custGeom>
              <a:avLst/>
              <a:gdLst/>
              <a:ahLst/>
              <a:cxnLst/>
              <a:rect l="l" t="t" r="r" b="b"/>
              <a:pathLst>
                <a:path w="1004" h="1312" extrusionOk="0">
                  <a:moveTo>
                    <a:pt x="41" y="0"/>
                  </a:moveTo>
                  <a:cubicBezTo>
                    <a:pt x="37" y="0"/>
                    <a:pt x="34" y="1"/>
                    <a:pt x="31" y="2"/>
                  </a:cubicBezTo>
                  <a:cubicBezTo>
                    <a:pt x="0" y="33"/>
                    <a:pt x="152" y="367"/>
                    <a:pt x="426" y="732"/>
                  </a:cubicBezTo>
                  <a:cubicBezTo>
                    <a:pt x="685" y="1049"/>
                    <a:pt x="917" y="1312"/>
                    <a:pt x="966" y="1312"/>
                  </a:cubicBezTo>
                  <a:cubicBezTo>
                    <a:pt x="969" y="1312"/>
                    <a:pt x="971" y="1311"/>
                    <a:pt x="973" y="1309"/>
                  </a:cubicBezTo>
                  <a:cubicBezTo>
                    <a:pt x="1003" y="1279"/>
                    <a:pt x="851" y="975"/>
                    <a:pt x="608" y="610"/>
                  </a:cubicBezTo>
                  <a:cubicBezTo>
                    <a:pt x="348" y="264"/>
                    <a:pt x="116"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1166062" y="2892920"/>
              <a:ext cx="19095" cy="19689"/>
            </a:xfrm>
            <a:custGeom>
              <a:avLst/>
              <a:gdLst/>
              <a:ahLst/>
              <a:cxnLst/>
              <a:rect l="l" t="t" r="r" b="b"/>
              <a:pathLst>
                <a:path w="1126" h="1161" extrusionOk="0">
                  <a:moveTo>
                    <a:pt x="1083" y="1"/>
                  </a:moveTo>
                  <a:cubicBezTo>
                    <a:pt x="1006" y="1"/>
                    <a:pt x="774" y="233"/>
                    <a:pt x="487" y="520"/>
                  </a:cubicBezTo>
                  <a:cubicBezTo>
                    <a:pt x="214" y="824"/>
                    <a:pt x="1" y="1098"/>
                    <a:pt x="31" y="1158"/>
                  </a:cubicBezTo>
                  <a:cubicBezTo>
                    <a:pt x="35" y="1160"/>
                    <a:pt x="39" y="1161"/>
                    <a:pt x="43" y="1161"/>
                  </a:cubicBezTo>
                  <a:cubicBezTo>
                    <a:pt x="120" y="1161"/>
                    <a:pt x="352" y="928"/>
                    <a:pt x="639" y="642"/>
                  </a:cubicBezTo>
                  <a:cubicBezTo>
                    <a:pt x="913" y="338"/>
                    <a:pt x="1125" y="64"/>
                    <a:pt x="1095" y="3"/>
                  </a:cubicBezTo>
                  <a:cubicBezTo>
                    <a:pt x="1092" y="2"/>
                    <a:pt x="1087" y="1"/>
                    <a:pt x="1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a:off x="1103693" y="2892920"/>
              <a:ext cx="12397" cy="17128"/>
            </a:xfrm>
            <a:custGeom>
              <a:avLst/>
              <a:gdLst/>
              <a:ahLst/>
              <a:cxnLst/>
              <a:rect l="l" t="t" r="r" b="b"/>
              <a:pathLst>
                <a:path w="731" h="1010" extrusionOk="0">
                  <a:moveTo>
                    <a:pt x="44" y="0"/>
                  </a:moveTo>
                  <a:cubicBezTo>
                    <a:pt x="40" y="0"/>
                    <a:pt x="35" y="1"/>
                    <a:pt x="31" y="3"/>
                  </a:cubicBezTo>
                  <a:cubicBezTo>
                    <a:pt x="1" y="34"/>
                    <a:pt x="92" y="307"/>
                    <a:pt x="274" y="581"/>
                  </a:cubicBezTo>
                  <a:cubicBezTo>
                    <a:pt x="443" y="835"/>
                    <a:pt x="613" y="1010"/>
                    <a:pt x="685" y="1010"/>
                  </a:cubicBezTo>
                  <a:cubicBezTo>
                    <a:pt x="690" y="1010"/>
                    <a:pt x="696" y="1009"/>
                    <a:pt x="700" y="1006"/>
                  </a:cubicBezTo>
                  <a:cubicBezTo>
                    <a:pt x="730" y="976"/>
                    <a:pt x="609" y="733"/>
                    <a:pt x="457" y="459"/>
                  </a:cubicBezTo>
                  <a:cubicBezTo>
                    <a:pt x="286" y="203"/>
                    <a:pt x="115"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a:off x="1101116" y="3003006"/>
              <a:ext cx="13431" cy="12210"/>
            </a:xfrm>
            <a:custGeom>
              <a:avLst/>
              <a:gdLst/>
              <a:ahLst/>
              <a:cxnLst/>
              <a:rect l="l" t="t" r="r" b="b"/>
              <a:pathLst>
                <a:path w="792" h="720" extrusionOk="0">
                  <a:moveTo>
                    <a:pt x="63" y="0"/>
                  </a:moveTo>
                  <a:cubicBezTo>
                    <a:pt x="47" y="0"/>
                    <a:pt x="37" y="5"/>
                    <a:pt x="31" y="16"/>
                  </a:cubicBezTo>
                  <a:cubicBezTo>
                    <a:pt x="1" y="46"/>
                    <a:pt x="122" y="229"/>
                    <a:pt x="335" y="411"/>
                  </a:cubicBezTo>
                  <a:cubicBezTo>
                    <a:pt x="499" y="602"/>
                    <a:pt x="663" y="720"/>
                    <a:pt x="738" y="720"/>
                  </a:cubicBezTo>
                  <a:cubicBezTo>
                    <a:pt x="747" y="720"/>
                    <a:pt x="755" y="718"/>
                    <a:pt x="761" y="715"/>
                  </a:cubicBezTo>
                  <a:cubicBezTo>
                    <a:pt x="791" y="654"/>
                    <a:pt x="639" y="472"/>
                    <a:pt x="457" y="290"/>
                  </a:cubicBezTo>
                  <a:cubicBezTo>
                    <a:pt x="306" y="114"/>
                    <a:pt x="135"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1176898" y="3004227"/>
              <a:ext cx="13414" cy="13058"/>
            </a:xfrm>
            <a:custGeom>
              <a:avLst/>
              <a:gdLst/>
              <a:ahLst/>
              <a:cxnLst/>
              <a:rect l="l" t="t" r="r" b="b"/>
              <a:pathLst>
                <a:path w="791" h="770" extrusionOk="0">
                  <a:moveTo>
                    <a:pt x="745" y="0"/>
                  </a:moveTo>
                  <a:cubicBezTo>
                    <a:pt x="686" y="0"/>
                    <a:pt x="498" y="118"/>
                    <a:pt x="334" y="309"/>
                  </a:cubicBezTo>
                  <a:cubicBezTo>
                    <a:pt x="122" y="522"/>
                    <a:pt x="0" y="734"/>
                    <a:pt x="30" y="765"/>
                  </a:cubicBezTo>
                  <a:cubicBezTo>
                    <a:pt x="37" y="768"/>
                    <a:pt x="44" y="769"/>
                    <a:pt x="53" y="769"/>
                  </a:cubicBezTo>
                  <a:cubicBezTo>
                    <a:pt x="128" y="769"/>
                    <a:pt x="292" y="652"/>
                    <a:pt x="456" y="461"/>
                  </a:cubicBezTo>
                  <a:cubicBezTo>
                    <a:pt x="669" y="248"/>
                    <a:pt x="790" y="35"/>
                    <a:pt x="760" y="5"/>
                  </a:cubicBezTo>
                  <a:cubicBezTo>
                    <a:pt x="757" y="2"/>
                    <a:pt x="752" y="0"/>
                    <a:pt x="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p:nvPr/>
          </p:nvSpPr>
          <p:spPr>
            <a:xfrm>
              <a:off x="1264516" y="2996020"/>
              <a:ext cx="21656" cy="27914"/>
            </a:xfrm>
            <a:custGeom>
              <a:avLst/>
              <a:gdLst/>
              <a:ahLst/>
              <a:cxnLst/>
              <a:rect l="l" t="t" r="r" b="b"/>
              <a:pathLst>
                <a:path w="1277" h="1646" extrusionOk="0">
                  <a:moveTo>
                    <a:pt x="9" y="1"/>
                  </a:moveTo>
                  <a:cubicBezTo>
                    <a:pt x="6" y="1"/>
                    <a:pt x="3" y="1"/>
                    <a:pt x="0" y="2"/>
                  </a:cubicBezTo>
                  <a:cubicBezTo>
                    <a:pt x="122" y="337"/>
                    <a:pt x="304" y="641"/>
                    <a:pt x="547" y="884"/>
                  </a:cubicBezTo>
                  <a:cubicBezTo>
                    <a:pt x="897" y="1321"/>
                    <a:pt x="1190" y="1646"/>
                    <a:pt x="1268" y="1646"/>
                  </a:cubicBezTo>
                  <a:cubicBezTo>
                    <a:pt x="1271" y="1646"/>
                    <a:pt x="1274" y="1645"/>
                    <a:pt x="1277" y="1644"/>
                  </a:cubicBezTo>
                  <a:cubicBezTo>
                    <a:pt x="1125" y="1310"/>
                    <a:pt x="943" y="1036"/>
                    <a:pt x="699" y="762"/>
                  </a:cubicBezTo>
                  <a:cubicBezTo>
                    <a:pt x="379" y="326"/>
                    <a:pt x="87"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1339772" y="3003736"/>
              <a:ext cx="23199" cy="21758"/>
            </a:xfrm>
            <a:custGeom>
              <a:avLst/>
              <a:gdLst/>
              <a:ahLst/>
              <a:cxnLst/>
              <a:rect l="l" t="t" r="r" b="b"/>
              <a:pathLst>
                <a:path w="1368" h="1283" extrusionOk="0">
                  <a:moveTo>
                    <a:pt x="1329" y="1"/>
                  </a:moveTo>
                  <a:cubicBezTo>
                    <a:pt x="1269" y="1"/>
                    <a:pt x="952" y="237"/>
                    <a:pt x="608" y="581"/>
                  </a:cubicBezTo>
                  <a:cubicBezTo>
                    <a:pt x="243" y="915"/>
                    <a:pt x="0" y="1250"/>
                    <a:pt x="30" y="1280"/>
                  </a:cubicBezTo>
                  <a:cubicBezTo>
                    <a:pt x="32" y="1282"/>
                    <a:pt x="35" y="1283"/>
                    <a:pt x="38" y="1283"/>
                  </a:cubicBezTo>
                  <a:cubicBezTo>
                    <a:pt x="99" y="1283"/>
                    <a:pt x="416" y="1047"/>
                    <a:pt x="760" y="703"/>
                  </a:cubicBezTo>
                  <a:cubicBezTo>
                    <a:pt x="1125" y="368"/>
                    <a:pt x="1368" y="34"/>
                    <a:pt x="1337" y="3"/>
                  </a:cubicBezTo>
                  <a:cubicBezTo>
                    <a:pt x="1336" y="2"/>
                    <a:pt x="1333" y="1"/>
                    <a:pt x="1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943396" y="2947082"/>
              <a:ext cx="4138" cy="25285"/>
            </a:xfrm>
            <a:custGeom>
              <a:avLst/>
              <a:gdLst/>
              <a:ahLst/>
              <a:cxnLst/>
              <a:rect l="l" t="t" r="r" b="b"/>
              <a:pathLst>
                <a:path w="244" h="1491" extrusionOk="0">
                  <a:moveTo>
                    <a:pt x="183" y="1"/>
                  </a:moveTo>
                  <a:cubicBezTo>
                    <a:pt x="122" y="1"/>
                    <a:pt x="62" y="305"/>
                    <a:pt x="31" y="730"/>
                  </a:cubicBezTo>
                  <a:cubicBezTo>
                    <a:pt x="1" y="1156"/>
                    <a:pt x="1" y="1490"/>
                    <a:pt x="62" y="1490"/>
                  </a:cubicBezTo>
                  <a:cubicBezTo>
                    <a:pt x="92" y="1490"/>
                    <a:pt x="183" y="1186"/>
                    <a:pt x="214" y="761"/>
                  </a:cubicBezTo>
                  <a:cubicBezTo>
                    <a:pt x="244" y="335"/>
                    <a:pt x="244"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966594" y="2936907"/>
              <a:ext cx="19095" cy="8835"/>
            </a:xfrm>
            <a:custGeom>
              <a:avLst/>
              <a:gdLst/>
              <a:ahLst/>
              <a:cxnLst/>
              <a:rect l="l" t="t" r="r" b="b"/>
              <a:pathLst>
                <a:path w="1126" h="521" extrusionOk="0">
                  <a:moveTo>
                    <a:pt x="95" y="0"/>
                  </a:moveTo>
                  <a:cubicBezTo>
                    <a:pt x="61" y="0"/>
                    <a:pt x="39" y="8"/>
                    <a:pt x="31" y="23"/>
                  </a:cubicBezTo>
                  <a:cubicBezTo>
                    <a:pt x="1" y="84"/>
                    <a:pt x="244" y="206"/>
                    <a:pt x="517" y="358"/>
                  </a:cubicBezTo>
                  <a:cubicBezTo>
                    <a:pt x="753" y="476"/>
                    <a:pt x="952" y="520"/>
                    <a:pt x="1044" y="520"/>
                  </a:cubicBezTo>
                  <a:cubicBezTo>
                    <a:pt x="1070" y="520"/>
                    <a:pt x="1088" y="517"/>
                    <a:pt x="1095" y="510"/>
                  </a:cubicBezTo>
                  <a:cubicBezTo>
                    <a:pt x="1125" y="449"/>
                    <a:pt x="912" y="327"/>
                    <a:pt x="609" y="175"/>
                  </a:cubicBezTo>
                  <a:cubicBezTo>
                    <a:pt x="383" y="63"/>
                    <a:pt x="191"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864545" y="2868180"/>
              <a:ext cx="22182" cy="5783"/>
            </a:xfrm>
            <a:custGeom>
              <a:avLst/>
              <a:gdLst/>
              <a:ahLst/>
              <a:cxnLst/>
              <a:rect l="l" t="t" r="r" b="b"/>
              <a:pathLst>
                <a:path w="1308" h="341" extrusionOk="0">
                  <a:moveTo>
                    <a:pt x="148" y="1"/>
                  </a:moveTo>
                  <a:cubicBezTo>
                    <a:pt x="75" y="1"/>
                    <a:pt x="31" y="11"/>
                    <a:pt x="31" y="34"/>
                  </a:cubicBezTo>
                  <a:cubicBezTo>
                    <a:pt x="0" y="64"/>
                    <a:pt x="274" y="186"/>
                    <a:pt x="639" y="277"/>
                  </a:cubicBezTo>
                  <a:cubicBezTo>
                    <a:pt x="845" y="315"/>
                    <a:pt x="1040" y="340"/>
                    <a:pt x="1159" y="340"/>
                  </a:cubicBezTo>
                  <a:cubicBezTo>
                    <a:pt x="1233" y="340"/>
                    <a:pt x="1277" y="331"/>
                    <a:pt x="1277" y="307"/>
                  </a:cubicBezTo>
                  <a:cubicBezTo>
                    <a:pt x="1307" y="277"/>
                    <a:pt x="1003" y="155"/>
                    <a:pt x="669" y="64"/>
                  </a:cubicBezTo>
                  <a:cubicBezTo>
                    <a:pt x="462" y="27"/>
                    <a:pt x="267"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925879" y="2831077"/>
              <a:ext cx="12906" cy="26371"/>
            </a:xfrm>
            <a:custGeom>
              <a:avLst/>
              <a:gdLst/>
              <a:ahLst/>
              <a:cxnLst/>
              <a:rect l="l" t="t" r="r" b="b"/>
              <a:pathLst>
                <a:path w="761" h="1555" extrusionOk="0">
                  <a:moveTo>
                    <a:pt x="755" y="1"/>
                  </a:moveTo>
                  <a:cubicBezTo>
                    <a:pt x="712" y="1"/>
                    <a:pt x="508" y="325"/>
                    <a:pt x="304" y="732"/>
                  </a:cubicBezTo>
                  <a:cubicBezTo>
                    <a:pt x="152" y="976"/>
                    <a:pt x="31" y="1249"/>
                    <a:pt x="0" y="1553"/>
                  </a:cubicBezTo>
                  <a:cubicBezTo>
                    <a:pt x="3" y="1554"/>
                    <a:pt x="6" y="1555"/>
                    <a:pt x="9" y="1555"/>
                  </a:cubicBezTo>
                  <a:cubicBezTo>
                    <a:pt x="79" y="1555"/>
                    <a:pt x="283" y="1231"/>
                    <a:pt x="487" y="824"/>
                  </a:cubicBezTo>
                  <a:cubicBezTo>
                    <a:pt x="639" y="580"/>
                    <a:pt x="730" y="307"/>
                    <a:pt x="760" y="3"/>
                  </a:cubicBezTo>
                  <a:cubicBezTo>
                    <a:pt x="759" y="2"/>
                    <a:pt x="757" y="1"/>
                    <a:pt x="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854743" y="2726452"/>
              <a:ext cx="16518" cy="24844"/>
            </a:xfrm>
            <a:custGeom>
              <a:avLst/>
              <a:gdLst/>
              <a:ahLst/>
              <a:cxnLst/>
              <a:rect l="l" t="t" r="r" b="b"/>
              <a:pathLst>
                <a:path w="974" h="1465" extrusionOk="0">
                  <a:moveTo>
                    <a:pt x="39" y="1"/>
                  </a:moveTo>
                  <a:cubicBezTo>
                    <a:pt x="36" y="1"/>
                    <a:pt x="34" y="1"/>
                    <a:pt x="31" y="3"/>
                  </a:cubicBezTo>
                  <a:cubicBezTo>
                    <a:pt x="1" y="33"/>
                    <a:pt x="92" y="398"/>
                    <a:pt x="335" y="823"/>
                  </a:cubicBezTo>
                  <a:cubicBezTo>
                    <a:pt x="593" y="1225"/>
                    <a:pt x="879" y="1464"/>
                    <a:pt x="935" y="1464"/>
                  </a:cubicBezTo>
                  <a:cubicBezTo>
                    <a:pt x="939" y="1464"/>
                    <a:pt x="941" y="1463"/>
                    <a:pt x="943" y="1462"/>
                  </a:cubicBezTo>
                  <a:cubicBezTo>
                    <a:pt x="973" y="1431"/>
                    <a:pt x="761" y="1127"/>
                    <a:pt x="517" y="732"/>
                  </a:cubicBezTo>
                  <a:cubicBezTo>
                    <a:pt x="284" y="352"/>
                    <a:pt x="106" y="1"/>
                    <a:pt x="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900104" y="2751735"/>
              <a:ext cx="12906" cy="8852"/>
            </a:xfrm>
            <a:custGeom>
              <a:avLst/>
              <a:gdLst/>
              <a:ahLst/>
              <a:cxnLst/>
              <a:rect l="l" t="t" r="r" b="b"/>
              <a:pathLst>
                <a:path w="761" h="522" extrusionOk="0">
                  <a:moveTo>
                    <a:pt x="690" y="1"/>
                  </a:moveTo>
                  <a:cubicBezTo>
                    <a:pt x="602" y="1"/>
                    <a:pt x="446" y="42"/>
                    <a:pt x="305" y="123"/>
                  </a:cubicBezTo>
                  <a:cubicBezTo>
                    <a:pt x="61" y="275"/>
                    <a:pt x="1" y="487"/>
                    <a:pt x="61" y="518"/>
                  </a:cubicBezTo>
                  <a:cubicBezTo>
                    <a:pt x="64" y="520"/>
                    <a:pt x="67" y="522"/>
                    <a:pt x="71" y="522"/>
                  </a:cubicBezTo>
                  <a:cubicBezTo>
                    <a:pt x="114" y="522"/>
                    <a:pt x="229" y="385"/>
                    <a:pt x="396" y="275"/>
                  </a:cubicBezTo>
                  <a:cubicBezTo>
                    <a:pt x="578" y="153"/>
                    <a:pt x="760" y="92"/>
                    <a:pt x="760" y="31"/>
                  </a:cubicBezTo>
                  <a:cubicBezTo>
                    <a:pt x="760" y="11"/>
                    <a:pt x="733" y="1"/>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1100607" y="2511519"/>
              <a:ext cx="13414" cy="24319"/>
            </a:xfrm>
            <a:custGeom>
              <a:avLst/>
              <a:gdLst/>
              <a:ahLst/>
              <a:cxnLst/>
              <a:rect l="l" t="t" r="r" b="b"/>
              <a:pathLst>
                <a:path w="791" h="1434" extrusionOk="0">
                  <a:moveTo>
                    <a:pt x="10" y="1"/>
                  </a:moveTo>
                  <a:cubicBezTo>
                    <a:pt x="6" y="1"/>
                    <a:pt x="3" y="1"/>
                    <a:pt x="0" y="3"/>
                  </a:cubicBezTo>
                  <a:cubicBezTo>
                    <a:pt x="31" y="276"/>
                    <a:pt x="152" y="550"/>
                    <a:pt x="304" y="763"/>
                  </a:cubicBezTo>
                  <a:cubicBezTo>
                    <a:pt x="507" y="1139"/>
                    <a:pt x="710" y="1433"/>
                    <a:pt x="781" y="1433"/>
                  </a:cubicBezTo>
                  <a:cubicBezTo>
                    <a:pt x="785" y="1433"/>
                    <a:pt x="788" y="1433"/>
                    <a:pt x="791" y="1431"/>
                  </a:cubicBezTo>
                  <a:cubicBezTo>
                    <a:pt x="730" y="1158"/>
                    <a:pt x="639" y="884"/>
                    <a:pt x="487" y="671"/>
                  </a:cubicBezTo>
                  <a:cubicBezTo>
                    <a:pt x="284" y="294"/>
                    <a:pt x="81"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4"/>
            <p:cNvSpPr/>
            <p:nvPr/>
          </p:nvSpPr>
          <p:spPr>
            <a:xfrm>
              <a:off x="1173286" y="2514470"/>
              <a:ext cx="25794" cy="17213"/>
            </a:xfrm>
            <a:custGeom>
              <a:avLst/>
              <a:gdLst/>
              <a:ahLst/>
              <a:cxnLst/>
              <a:rect l="l" t="t" r="r" b="b"/>
              <a:pathLst>
                <a:path w="1521" h="1015" extrusionOk="0">
                  <a:moveTo>
                    <a:pt x="1467" y="1"/>
                  </a:moveTo>
                  <a:cubicBezTo>
                    <a:pt x="1380" y="1"/>
                    <a:pt x="1075" y="195"/>
                    <a:pt x="699" y="437"/>
                  </a:cubicBezTo>
                  <a:cubicBezTo>
                    <a:pt x="304" y="710"/>
                    <a:pt x="0" y="984"/>
                    <a:pt x="31" y="1014"/>
                  </a:cubicBezTo>
                  <a:cubicBezTo>
                    <a:pt x="304" y="923"/>
                    <a:pt x="578" y="801"/>
                    <a:pt x="821" y="589"/>
                  </a:cubicBezTo>
                  <a:cubicBezTo>
                    <a:pt x="1216" y="315"/>
                    <a:pt x="1520" y="41"/>
                    <a:pt x="1490" y="11"/>
                  </a:cubicBezTo>
                  <a:cubicBezTo>
                    <a:pt x="1486" y="4"/>
                    <a:pt x="1478" y="1"/>
                    <a:pt x="1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1294920" y="2512587"/>
              <a:ext cx="27863" cy="17026"/>
            </a:xfrm>
            <a:custGeom>
              <a:avLst/>
              <a:gdLst/>
              <a:ahLst/>
              <a:cxnLst/>
              <a:rect l="l" t="t" r="r" b="b"/>
              <a:pathLst>
                <a:path w="1643" h="1004" extrusionOk="0">
                  <a:moveTo>
                    <a:pt x="1" y="0"/>
                  </a:moveTo>
                  <a:lnTo>
                    <a:pt x="1" y="0"/>
                  </a:lnTo>
                  <a:cubicBezTo>
                    <a:pt x="487" y="426"/>
                    <a:pt x="1034" y="791"/>
                    <a:pt x="1642" y="1004"/>
                  </a:cubicBezTo>
                  <a:cubicBezTo>
                    <a:pt x="1429" y="760"/>
                    <a:pt x="1156" y="548"/>
                    <a:pt x="882" y="396"/>
                  </a:cubicBezTo>
                  <a:cubicBezTo>
                    <a:pt x="609" y="213"/>
                    <a:pt x="305" y="6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1374297" y="2509501"/>
              <a:ext cx="5172" cy="23725"/>
            </a:xfrm>
            <a:custGeom>
              <a:avLst/>
              <a:gdLst/>
              <a:ahLst/>
              <a:cxnLst/>
              <a:rect l="l" t="t" r="r" b="b"/>
              <a:pathLst>
                <a:path w="305" h="1399" extrusionOk="0">
                  <a:moveTo>
                    <a:pt x="244" y="0"/>
                  </a:moveTo>
                  <a:cubicBezTo>
                    <a:pt x="213" y="0"/>
                    <a:pt x="122" y="274"/>
                    <a:pt x="61" y="669"/>
                  </a:cubicBezTo>
                  <a:cubicBezTo>
                    <a:pt x="1" y="1064"/>
                    <a:pt x="1" y="1398"/>
                    <a:pt x="31" y="1398"/>
                  </a:cubicBezTo>
                  <a:cubicBezTo>
                    <a:pt x="92" y="1398"/>
                    <a:pt x="213" y="1094"/>
                    <a:pt x="244" y="699"/>
                  </a:cubicBezTo>
                  <a:cubicBezTo>
                    <a:pt x="305" y="304"/>
                    <a:pt x="30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993912" y="3007398"/>
              <a:ext cx="95816" cy="111927"/>
            </a:xfrm>
            <a:custGeom>
              <a:avLst/>
              <a:gdLst/>
              <a:ahLst/>
              <a:cxnLst/>
              <a:rect l="l" t="t" r="r" b="b"/>
              <a:pathLst>
                <a:path w="5650" h="6600" extrusionOk="0">
                  <a:moveTo>
                    <a:pt x="2219" y="0"/>
                  </a:moveTo>
                  <a:lnTo>
                    <a:pt x="1" y="2705"/>
                  </a:lnTo>
                  <a:cubicBezTo>
                    <a:pt x="1" y="2705"/>
                    <a:pt x="2371" y="5745"/>
                    <a:pt x="3283" y="6505"/>
                  </a:cubicBezTo>
                  <a:cubicBezTo>
                    <a:pt x="3356" y="6570"/>
                    <a:pt x="3433" y="6600"/>
                    <a:pt x="3513" y="6600"/>
                  </a:cubicBezTo>
                  <a:cubicBezTo>
                    <a:pt x="4404" y="6600"/>
                    <a:pt x="5650" y="2858"/>
                    <a:pt x="4925" y="2189"/>
                  </a:cubicBezTo>
                  <a:cubicBezTo>
                    <a:pt x="4074" y="1398"/>
                    <a:pt x="3162" y="669"/>
                    <a:pt x="2219"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1009377" y="3086775"/>
              <a:ext cx="42278" cy="32493"/>
            </a:xfrm>
            <a:custGeom>
              <a:avLst/>
              <a:gdLst/>
              <a:ahLst/>
              <a:cxnLst/>
              <a:rect l="l" t="t" r="r" b="b"/>
              <a:pathLst>
                <a:path w="2493" h="1916" extrusionOk="0">
                  <a:moveTo>
                    <a:pt x="669" y="0"/>
                  </a:moveTo>
                  <a:cubicBezTo>
                    <a:pt x="396" y="304"/>
                    <a:pt x="183" y="699"/>
                    <a:pt x="61" y="1125"/>
                  </a:cubicBezTo>
                  <a:cubicBezTo>
                    <a:pt x="0" y="1641"/>
                    <a:pt x="2493" y="1915"/>
                    <a:pt x="2493" y="1915"/>
                  </a:cubicBezTo>
                  <a:lnTo>
                    <a:pt x="669" y="0"/>
                  </a:ln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1291834" y="1705950"/>
              <a:ext cx="326827" cy="326301"/>
            </a:xfrm>
            <a:custGeom>
              <a:avLst/>
              <a:gdLst/>
              <a:ahLst/>
              <a:cxnLst/>
              <a:rect l="l" t="t" r="r" b="b"/>
              <a:pathLst>
                <a:path w="19272" h="19241" extrusionOk="0">
                  <a:moveTo>
                    <a:pt x="0" y="0"/>
                  </a:moveTo>
                  <a:cubicBezTo>
                    <a:pt x="0" y="1"/>
                    <a:pt x="3485" y="19241"/>
                    <a:pt x="5855" y="19241"/>
                  </a:cubicBezTo>
                  <a:cubicBezTo>
                    <a:pt x="5859" y="19241"/>
                    <a:pt x="5863" y="19241"/>
                    <a:pt x="5867" y="19241"/>
                  </a:cubicBezTo>
                  <a:cubicBezTo>
                    <a:pt x="8906" y="19119"/>
                    <a:pt x="19271" y="3040"/>
                    <a:pt x="19271" y="3040"/>
                  </a:cubicBezTo>
                  <a:cubicBezTo>
                    <a:pt x="19271" y="3040"/>
                    <a:pt x="1702" y="335"/>
                    <a:pt x="0"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1291834" y="1705950"/>
              <a:ext cx="326827" cy="326301"/>
            </a:xfrm>
            <a:custGeom>
              <a:avLst/>
              <a:gdLst/>
              <a:ahLst/>
              <a:cxnLst/>
              <a:rect l="l" t="t" r="r" b="b"/>
              <a:pathLst>
                <a:path w="19272" h="19241" extrusionOk="0">
                  <a:moveTo>
                    <a:pt x="0" y="0"/>
                  </a:moveTo>
                  <a:cubicBezTo>
                    <a:pt x="0" y="1"/>
                    <a:pt x="3485" y="19241"/>
                    <a:pt x="5855" y="19241"/>
                  </a:cubicBezTo>
                  <a:cubicBezTo>
                    <a:pt x="5859" y="19241"/>
                    <a:pt x="5863" y="19241"/>
                    <a:pt x="5867" y="19241"/>
                  </a:cubicBezTo>
                  <a:cubicBezTo>
                    <a:pt x="8906" y="19119"/>
                    <a:pt x="19271" y="3040"/>
                    <a:pt x="19271" y="3040"/>
                  </a:cubicBezTo>
                  <a:cubicBezTo>
                    <a:pt x="19271" y="3040"/>
                    <a:pt x="1702" y="33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1398004" y="1810576"/>
              <a:ext cx="58270" cy="87133"/>
            </a:xfrm>
            <a:custGeom>
              <a:avLst/>
              <a:gdLst/>
              <a:ahLst/>
              <a:cxnLst/>
              <a:rect l="l" t="t" r="r" b="b"/>
              <a:pathLst>
                <a:path w="3436" h="5138" extrusionOk="0">
                  <a:moveTo>
                    <a:pt x="1034" y="1"/>
                  </a:moveTo>
                  <a:cubicBezTo>
                    <a:pt x="943" y="1"/>
                    <a:pt x="852" y="61"/>
                    <a:pt x="821" y="153"/>
                  </a:cubicBezTo>
                  <a:cubicBezTo>
                    <a:pt x="791" y="183"/>
                    <a:pt x="791" y="213"/>
                    <a:pt x="791" y="244"/>
                  </a:cubicBezTo>
                  <a:cubicBezTo>
                    <a:pt x="274" y="3192"/>
                    <a:pt x="31" y="4682"/>
                    <a:pt x="31" y="4712"/>
                  </a:cubicBezTo>
                  <a:cubicBezTo>
                    <a:pt x="1" y="4834"/>
                    <a:pt x="62" y="4925"/>
                    <a:pt x="153" y="5016"/>
                  </a:cubicBezTo>
                  <a:cubicBezTo>
                    <a:pt x="183" y="5016"/>
                    <a:pt x="244" y="5046"/>
                    <a:pt x="274" y="5046"/>
                  </a:cubicBezTo>
                  <a:lnTo>
                    <a:pt x="2463" y="5138"/>
                  </a:lnTo>
                  <a:cubicBezTo>
                    <a:pt x="2584" y="5138"/>
                    <a:pt x="2706" y="5046"/>
                    <a:pt x="2736" y="4955"/>
                  </a:cubicBezTo>
                  <a:cubicBezTo>
                    <a:pt x="2736" y="4925"/>
                    <a:pt x="2736" y="4894"/>
                    <a:pt x="2736" y="4864"/>
                  </a:cubicBezTo>
                  <a:cubicBezTo>
                    <a:pt x="2736" y="4742"/>
                    <a:pt x="2676" y="4651"/>
                    <a:pt x="2584" y="4621"/>
                  </a:cubicBezTo>
                  <a:cubicBezTo>
                    <a:pt x="2524" y="4590"/>
                    <a:pt x="2493" y="4590"/>
                    <a:pt x="2432" y="4590"/>
                  </a:cubicBezTo>
                  <a:lnTo>
                    <a:pt x="578" y="4530"/>
                  </a:lnTo>
                  <a:lnTo>
                    <a:pt x="852" y="2858"/>
                  </a:lnTo>
                  <a:lnTo>
                    <a:pt x="2311" y="2919"/>
                  </a:lnTo>
                  <a:cubicBezTo>
                    <a:pt x="2402" y="2919"/>
                    <a:pt x="2524" y="2858"/>
                    <a:pt x="2584" y="2736"/>
                  </a:cubicBezTo>
                  <a:cubicBezTo>
                    <a:pt x="2584" y="2706"/>
                    <a:pt x="2584" y="2675"/>
                    <a:pt x="2584" y="2645"/>
                  </a:cubicBezTo>
                  <a:cubicBezTo>
                    <a:pt x="2615" y="2554"/>
                    <a:pt x="2554" y="2463"/>
                    <a:pt x="2432" y="2402"/>
                  </a:cubicBezTo>
                  <a:cubicBezTo>
                    <a:pt x="2402" y="2372"/>
                    <a:pt x="2341" y="2372"/>
                    <a:pt x="2311" y="2372"/>
                  </a:cubicBezTo>
                  <a:lnTo>
                    <a:pt x="943" y="2311"/>
                  </a:lnTo>
                  <a:lnTo>
                    <a:pt x="1247" y="548"/>
                  </a:lnTo>
                  <a:lnTo>
                    <a:pt x="3132" y="609"/>
                  </a:lnTo>
                  <a:cubicBezTo>
                    <a:pt x="3223" y="609"/>
                    <a:pt x="3344" y="548"/>
                    <a:pt x="3405" y="457"/>
                  </a:cubicBezTo>
                  <a:cubicBezTo>
                    <a:pt x="3405" y="426"/>
                    <a:pt x="3405" y="365"/>
                    <a:pt x="3405" y="335"/>
                  </a:cubicBezTo>
                  <a:cubicBezTo>
                    <a:pt x="3436" y="213"/>
                    <a:pt x="3375" y="122"/>
                    <a:pt x="3253" y="92"/>
                  </a:cubicBezTo>
                  <a:cubicBezTo>
                    <a:pt x="3223" y="61"/>
                    <a:pt x="3162" y="61"/>
                    <a:pt x="3132" y="61"/>
                  </a:cubicBezTo>
                  <a:lnTo>
                    <a:pt x="1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1651091" y="1762638"/>
              <a:ext cx="329913" cy="315549"/>
            </a:xfrm>
            <a:custGeom>
              <a:avLst/>
              <a:gdLst/>
              <a:ahLst/>
              <a:cxnLst/>
              <a:rect l="l" t="t" r="r" b="b"/>
              <a:pathLst>
                <a:path w="19454" h="18607" extrusionOk="0">
                  <a:moveTo>
                    <a:pt x="0" y="1"/>
                  </a:moveTo>
                  <a:cubicBezTo>
                    <a:pt x="0" y="1"/>
                    <a:pt x="5115" y="18607"/>
                    <a:pt x="7482" y="18607"/>
                  </a:cubicBezTo>
                  <a:cubicBezTo>
                    <a:pt x="7501" y="18607"/>
                    <a:pt x="7520" y="18605"/>
                    <a:pt x="7538" y="18603"/>
                  </a:cubicBezTo>
                  <a:cubicBezTo>
                    <a:pt x="10578" y="18238"/>
                    <a:pt x="19453" y="1277"/>
                    <a:pt x="19453" y="1277"/>
                  </a:cubicBezTo>
                  <a:cubicBezTo>
                    <a:pt x="19453" y="1277"/>
                    <a:pt x="1733" y="18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1773760" y="1855547"/>
              <a:ext cx="46399" cy="86489"/>
            </a:xfrm>
            <a:custGeom>
              <a:avLst/>
              <a:gdLst/>
              <a:ahLst/>
              <a:cxnLst/>
              <a:rect l="l" t="t" r="r" b="b"/>
              <a:pathLst>
                <a:path w="2736" h="5100" extrusionOk="0">
                  <a:moveTo>
                    <a:pt x="614" y="0"/>
                  </a:moveTo>
                  <a:cubicBezTo>
                    <a:pt x="505" y="0"/>
                    <a:pt x="410" y="63"/>
                    <a:pt x="365" y="175"/>
                  </a:cubicBezTo>
                  <a:cubicBezTo>
                    <a:pt x="365" y="206"/>
                    <a:pt x="365" y="236"/>
                    <a:pt x="365" y="267"/>
                  </a:cubicBezTo>
                  <a:cubicBezTo>
                    <a:pt x="122" y="3215"/>
                    <a:pt x="0" y="4704"/>
                    <a:pt x="0" y="4796"/>
                  </a:cubicBezTo>
                  <a:cubicBezTo>
                    <a:pt x="0" y="4917"/>
                    <a:pt x="61" y="5008"/>
                    <a:pt x="122" y="5069"/>
                  </a:cubicBezTo>
                  <a:cubicBezTo>
                    <a:pt x="183" y="5100"/>
                    <a:pt x="213" y="5100"/>
                    <a:pt x="274" y="5100"/>
                  </a:cubicBezTo>
                  <a:lnTo>
                    <a:pt x="2462" y="4978"/>
                  </a:lnTo>
                  <a:cubicBezTo>
                    <a:pt x="2584" y="4978"/>
                    <a:pt x="2705" y="4887"/>
                    <a:pt x="2736" y="4765"/>
                  </a:cubicBezTo>
                  <a:cubicBezTo>
                    <a:pt x="2736" y="4735"/>
                    <a:pt x="2736" y="4704"/>
                    <a:pt x="2736" y="4704"/>
                  </a:cubicBezTo>
                  <a:cubicBezTo>
                    <a:pt x="2736" y="4583"/>
                    <a:pt x="2675" y="4492"/>
                    <a:pt x="2554" y="4461"/>
                  </a:cubicBezTo>
                  <a:cubicBezTo>
                    <a:pt x="2538" y="4446"/>
                    <a:pt x="2516" y="4438"/>
                    <a:pt x="2493" y="4438"/>
                  </a:cubicBezTo>
                  <a:cubicBezTo>
                    <a:pt x="2470" y="4438"/>
                    <a:pt x="2447" y="4446"/>
                    <a:pt x="2432" y="4461"/>
                  </a:cubicBezTo>
                  <a:lnTo>
                    <a:pt x="547" y="4552"/>
                  </a:lnTo>
                  <a:cubicBezTo>
                    <a:pt x="547" y="4461"/>
                    <a:pt x="639" y="3428"/>
                    <a:pt x="791" y="1482"/>
                  </a:cubicBezTo>
                  <a:cubicBezTo>
                    <a:pt x="821" y="875"/>
                    <a:pt x="882" y="449"/>
                    <a:pt x="882" y="267"/>
                  </a:cubicBezTo>
                  <a:cubicBezTo>
                    <a:pt x="882" y="145"/>
                    <a:pt x="821" y="84"/>
                    <a:pt x="730" y="23"/>
                  </a:cubicBezTo>
                  <a:cubicBezTo>
                    <a:pt x="691" y="8"/>
                    <a:pt x="651"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2013434" y="1777069"/>
              <a:ext cx="330422" cy="310512"/>
            </a:xfrm>
            <a:custGeom>
              <a:avLst/>
              <a:gdLst/>
              <a:ahLst/>
              <a:cxnLst/>
              <a:rect l="l" t="t" r="r" b="b"/>
              <a:pathLst>
                <a:path w="19484" h="18310" extrusionOk="0">
                  <a:moveTo>
                    <a:pt x="19484" y="1"/>
                  </a:moveTo>
                  <a:lnTo>
                    <a:pt x="19484" y="1"/>
                  </a:lnTo>
                  <a:cubicBezTo>
                    <a:pt x="19483" y="1"/>
                    <a:pt x="2792" y="458"/>
                    <a:pt x="201" y="458"/>
                  </a:cubicBezTo>
                  <a:cubicBezTo>
                    <a:pt x="120" y="458"/>
                    <a:pt x="53" y="458"/>
                    <a:pt x="0" y="457"/>
                  </a:cubicBezTo>
                  <a:lnTo>
                    <a:pt x="0" y="457"/>
                  </a:lnTo>
                  <a:cubicBezTo>
                    <a:pt x="0" y="457"/>
                    <a:pt x="6680" y="18310"/>
                    <a:pt x="9081" y="18310"/>
                  </a:cubicBezTo>
                  <a:cubicBezTo>
                    <a:pt x="9115" y="18310"/>
                    <a:pt x="9148" y="18306"/>
                    <a:pt x="9180" y="18299"/>
                  </a:cubicBezTo>
                  <a:cubicBezTo>
                    <a:pt x="12159" y="17661"/>
                    <a:pt x="19484" y="1"/>
                    <a:pt x="19484"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2013434" y="1777069"/>
              <a:ext cx="330422" cy="310512"/>
            </a:xfrm>
            <a:custGeom>
              <a:avLst/>
              <a:gdLst/>
              <a:ahLst/>
              <a:cxnLst/>
              <a:rect l="l" t="t" r="r" b="b"/>
              <a:pathLst>
                <a:path w="19484" h="18310" extrusionOk="0">
                  <a:moveTo>
                    <a:pt x="19484" y="1"/>
                  </a:moveTo>
                  <a:lnTo>
                    <a:pt x="19484" y="1"/>
                  </a:lnTo>
                  <a:cubicBezTo>
                    <a:pt x="19483" y="1"/>
                    <a:pt x="2792" y="458"/>
                    <a:pt x="201" y="458"/>
                  </a:cubicBezTo>
                  <a:cubicBezTo>
                    <a:pt x="120" y="458"/>
                    <a:pt x="53" y="458"/>
                    <a:pt x="0" y="457"/>
                  </a:cubicBezTo>
                  <a:lnTo>
                    <a:pt x="0" y="457"/>
                  </a:lnTo>
                  <a:cubicBezTo>
                    <a:pt x="0" y="457"/>
                    <a:pt x="6680" y="18310"/>
                    <a:pt x="9081" y="18310"/>
                  </a:cubicBezTo>
                  <a:cubicBezTo>
                    <a:pt x="9115" y="18310"/>
                    <a:pt x="9148" y="18306"/>
                    <a:pt x="9180" y="18299"/>
                  </a:cubicBezTo>
                  <a:cubicBezTo>
                    <a:pt x="12159" y="17661"/>
                    <a:pt x="19484" y="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2145379" y="1861397"/>
              <a:ext cx="51571" cy="87863"/>
            </a:xfrm>
            <a:custGeom>
              <a:avLst/>
              <a:gdLst/>
              <a:ahLst/>
              <a:cxnLst/>
              <a:rect l="l" t="t" r="r" b="b"/>
              <a:pathLst>
                <a:path w="3041" h="5181" extrusionOk="0">
                  <a:moveTo>
                    <a:pt x="1715" y="0"/>
                  </a:moveTo>
                  <a:cubicBezTo>
                    <a:pt x="1670" y="0"/>
                    <a:pt x="1626" y="4"/>
                    <a:pt x="1581" y="13"/>
                  </a:cubicBezTo>
                  <a:cubicBezTo>
                    <a:pt x="1156" y="104"/>
                    <a:pt x="791" y="347"/>
                    <a:pt x="578" y="742"/>
                  </a:cubicBezTo>
                  <a:cubicBezTo>
                    <a:pt x="305" y="1198"/>
                    <a:pt x="122" y="1685"/>
                    <a:pt x="61" y="2232"/>
                  </a:cubicBezTo>
                  <a:cubicBezTo>
                    <a:pt x="1" y="2596"/>
                    <a:pt x="1" y="2931"/>
                    <a:pt x="61" y="3296"/>
                  </a:cubicBezTo>
                  <a:cubicBezTo>
                    <a:pt x="122" y="3812"/>
                    <a:pt x="305" y="4299"/>
                    <a:pt x="639" y="4694"/>
                  </a:cubicBezTo>
                  <a:cubicBezTo>
                    <a:pt x="852" y="4998"/>
                    <a:pt x="1186" y="5150"/>
                    <a:pt x="1551" y="5180"/>
                  </a:cubicBezTo>
                  <a:lnTo>
                    <a:pt x="1672" y="5180"/>
                  </a:lnTo>
                  <a:cubicBezTo>
                    <a:pt x="2098" y="5089"/>
                    <a:pt x="2432" y="4846"/>
                    <a:pt x="2645" y="4511"/>
                  </a:cubicBezTo>
                  <a:cubicBezTo>
                    <a:pt x="2827" y="4268"/>
                    <a:pt x="2949" y="3964"/>
                    <a:pt x="3040" y="3691"/>
                  </a:cubicBezTo>
                  <a:cubicBezTo>
                    <a:pt x="3040" y="3630"/>
                    <a:pt x="3040" y="3600"/>
                    <a:pt x="3040" y="3569"/>
                  </a:cubicBezTo>
                  <a:cubicBezTo>
                    <a:pt x="3010" y="3448"/>
                    <a:pt x="2949" y="3387"/>
                    <a:pt x="2858" y="3356"/>
                  </a:cubicBezTo>
                  <a:cubicBezTo>
                    <a:pt x="2843" y="3341"/>
                    <a:pt x="2820" y="3334"/>
                    <a:pt x="2797" y="3334"/>
                  </a:cubicBezTo>
                  <a:cubicBezTo>
                    <a:pt x="2774" y="3334"/>
                    <a:pt x="2751" y="3341"/>
                    <a:pt x="2736" y="3356"/>
                  </a:cubicBezTo>
                  <a:cubicBezTo>
                    <a:pt x="2645" y="3356"/>
                    <a:pt x="2554" y="3417"/>
                    <a:pt x="2523" y="3508"/>
                  </a:cubicBezTo>
                  <a:cubicBezTo>
                    <a:pt x="2523" y="3508"/>
                    <a:pt x="2523" y="3539"/>
                    <a:pt x="2523" y="3539"/>
                  </a:cubicBezTo>
                  <a:cubicBezTo>
                    <a:pt x="2432" y="3873"/>
                    <a:pt x="2280" y="4177"/>
                    <a:pt x="2037" y="4420"/>
                  </a:cubicBezTo>
                  <a:cubicBezTo>
                    <a:pt x="1946" y="4511"/>
                    <a:pt x="1794" y="4603"/>
                    <a:pt x="1642" y="4633"/>
                  </a:cubicBezTo>
                  <a:cubicBezTo>
                    <a:pt x="1619" y="4636"/>
                    <a:pt x="1595" y="4637"/>
                    <a:pt x="1572" y="4637"/>
                  </a:cubicBezTo>
                  <a:cubicBezTo>
                    <a:pt x="1323" y="4637"/>
                    <a:pt x="1082" y="4491"/>
                    <a:pt x="943" y="4268"/>
                  </a:cubicBezTo>
                  <a:cubicBezTo>
                    <a:pt x="760" y="3934"/>
                    <a:pt x="639" y="3600"/>
                    <a:pt x="608" y="3235"/>
                  </a:cubicBezTo>
                  <a:cubicBezTo>
                    <a:pt x="548" y="2748"/>
                    <a:pt x="578" y="2293"/>
                    <a:pt x="700" y="1837"/>
                  </a:cubicBezTo>
                  <a:cubicBezTo>
                    <a:pt x="760" y="1441"/>
                    <a:pt x="943" y="1077"/>
                    <a:pt x="1216" y="773"/>
                  </a:cubicBezTo>
                  <a:cubicBezTo>
                    <a:pt x="1308" y="682"/>
                    <a:pt x="1460" y="590"/>
                    <a:pt x="1581" y="590"/>
                  </a:cubicBezTo>
                  <a:cubicBezTo>
                    <a:pt x="1612" y="586"/>
                    <a:pt x="1642" y="585"/>
                    <a:pt x="1672" y="585"/>
                  </a:cubicBezTo>
                  <a:cubicBezTo>
                    <a:pt x="1877" y="585"/>
                    <a:pt x="2056" y="674"/>
                    <a:pt x="2189" y="834"/>
                  </a:cubicBezTo>
                  <a:cubicBezTo>
                    <a:pt x="2280" y="925"/>
                    <a:pt x="2371" y="1016"/>
                    <a:pt x="2432" y="1137"/>
                  </a:cubicBezTo>
                  <a:cubicBezTo>
                    <a:pt x="2493" y="1198"/>
                    <a:pt x="2615" y="1229"/>
                    <a:pt x="2706" y="1229"/>
                  </a:cubicBezTo>
                  <a:cubicBezTo>
                    <a:pt x="2797" y="1198"/>
                    <a:pt x="2888" y="1137"/>
                    <a:pt x="2919" y="1077"/>
                  </a:cubicBezTo>
                  <a:cubicBezTo>
                    <a:pt x="2919" y="1016"/>
                    <a:pt x="2919" y="985"/>
                    <a:pt x="2919" y="925"/>
                  </a:cubicBezTo>
                  <a:cubicBezTo>
                    <a:pt x="2919" y="894"/>
                    <a:pt x="2888" y="834"/>
                    <a:pt x="2888" y="803"/>
                  </a:cubicBezTo>
                  <a:cubicBezTo>
                    <a:pt x="2706" y="469"/>
                    <a:pt x="2402" y="195"/>
                    <a:pt x="2037" y="43"/>
                  </a:cubicBezTo>
                  <a:cubicBezTo>
                    <a:pt x="1930" y="22"/>
                    <a:pt x="1822"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2358769" y="1750785"/>
              <a:ext cx="329913" cy="320891"/>
            </a:xfrm>
            <a:custGeom>
              <a:avLst/>
              <a:gdLst/>
              <a:ahLst/>
              <a:cxnLst/>
              <a:rect l="l" t="t" r="r" b="b"/>
              <a:pathLst>
                <a:path w="19454" h="18922" extrusionOk="0">
                  <a:moveTo>
                    <a:pt x="19454" y="1"/>
                  </a:moveTo>
                  <a:cubicBezTo>
                    <a:pt x="19453" y="1"/>
                    <a:pt x="1763" y="1490"/>
                    <a:pt x="0" y="1581"/>
                  </a:cubicBezTo>
                  <a:cubicBezTo>
                    <a:pt x="0" y="1581"/>
                    <a:pt x="7701" y="18922"/>
                    <a:pt x="10125" y="18922"/>
                  </a:cubicBezTo>
                  <a:cubicBezTo>
                    <a:pt x="10166" y="18922"/>
                    <a:pt x="10206" y="18917"/>
                    <a:pt x="10244" y="18907"/>
                  </a:cubicBezTo>
                  <a:cubicBezTo>
                    <a:pt x="13162" y="18056"/>
                    <a:pt x="19454" y="1"/>
                    <a:pt x="19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2497412" y="1845373"/>
              <a:ext cx="68581" cy="86947"/>
            </a:xfrm>
            <a:custGeom>
              <a:avLst/>
              <a:gdLst/>
              <a:ahLst/>
              <a:cxnLst/>
              <a:rect l="l" t="t" r="r" b="b"/>
              <a:pathLst>
                <a:path w="4044" h="5127" extrusionOk="0">
                  <a:moveTo>
                    <a:pt x="1725" y="584"/>
                  </a:moveTo>
                  <a:cubicBezTo>
                    <a:pt x="1970" y="584"/>
                    <a:pt x="2211" y="825"/>
                    <a:pt x="2402" y="1262"/>
                  </a:cubicBezTo>
                  <a:cubicBezTo>
                    <a:pt x="2463" y="1444"/>
                    <a:pt x="2524" y="1596"/>
                    <a:pt x="2584" y="1779"/>
                  </a:cubicBezTo>
                  <a:cubicBezTo>
                    <a:pt x="2527" y="1787"/>
                    <a:pt x="2470" y="1790"/>
                    <a:pt x="2414" y="1790"/>
                  </a:cubicBezTo>
                  <a:cubicBezTo>
                    <a:pt x="2260" y="1790"/>
                    <a:pt x="2110" y="1762"/>
                    <a:pt x="1977" y="1718"/>
                  </a:cubicBezTo>
                  <a:cubicBezTo>
                    <a:pt x="1733" y="1627"/>
                    <a:pt x="1521" y="1444"/>
                    <a:pt x="1429" y="1201"/>
                  </a:cubicBezTo>
                  <a:cubicBezTo>
                    <a:pt x="1399" y="1171"/>
                    <a:pt x="1399" y="1110"/>
                    <a:pt x="1399" y="1079"/>
                  </a:cubicBezTo>
                  <a:cubicBezTo>
                    <a:pt x="1338" y="927"/>
                    <a:pt x="1369" y="775"/>
                    <a:pt x="1490" y="654"/>
                  </a:cubicBezTo>
                  <a:cubicBezTo>
                    <a:pt x="1521" y="623"/>
                    <a:pt x="1581" y="593"/>
                    <a:pt x="1642" y="593"/>
                  </a:cubicBezTo>
                  <a:cubicBezTo>
                    <a:pt x="1670" y="587"/>
                    <a:pt x="1697" y="584"/>
                    <a:pt x="1725" y="584"/>
                  </a:cubicBezTo>
                  <a:close/>
                  <a:moveTo>
                    <a:pt x="791" y="1323"/>
                  </a:moveTo>
                  <a:cubicBezTo>
                    <a:pt x="1004" y="1687"/>
                    <a:pt x="1338" y="2022"/>
                    <a:pt x="1764" y="2174"/>
                  </a:cubicBezTo>
                  <a:cubicBezTo>
                    <a:pt x="1946" y="2255"/>
                    <a:pt x="2156" y="2295"/>
                    <a:pt x="2365" y="2295"/>
                  </a:cubicBezTo>
                  <a:cubicBezTo>
                    <a:pt x="2470" y="2295"/>
                    <a:pt x="2574" y="2285"/>
                    <a:pt x="2676" y="2265"/>
                  </a:cubicBezTo>
                  <a:lnTo>
                    <a:pt x="2676" y="2265"/>
                  </a:lnTo>
                  <a:cubicBezTo>
                    <a:pt x="2706" y="2751"/>
                    <a:pt x="2645" y="3207"/>
                    <a:pt x="2493" y="3663"/>
                  </a:cubicBezTo>
                  <a:cubicBezTo>
                    <a:pt x="2432" y="3997"/>
                    <a:pt x="2250" y="4301"/>
                    <a:pt x="2007" y="4514"/>
                  </a:cubicBezTo>
                  <a:cubicBezTo>
                    <a:pt x="1916" y="4575"/>
                    <a:pt x="1855" y="4605"/>
                    <a:pt x="1764" y="4605"/>
                  </a:cubicBezTo>
                  <a:cubicBezTo>
                    <a:pt x="1724" y="4614"/>
                    <a:pt x="1685" y="4618"/>
                    <a:pt x="1646" y="4618"/>
                  </a:cubicBezTo>
                  <a:cubicBezTo>
                    <a:pt x="1413" y="4618"/>
                    <a:pt x="1186" y="4466"/>
                    <a:pt x="1004" y="4180"/>
                  </a:cubicBezTo>
                  <a:cubicBezTo>
                    <a:pt x="822" y="3876"/>
                    <a:pt x="670" y="3541"/>
                    <a:pt x="609" y="3177"/>
                  </a:cubicBezTo>
                  <a:cubicBezTo>
                    <a:pt x="487" y="2569"/>
                    <a:pt x="548" y="1900"/>
                    <a:pt x="791" y="1323"/>
                  </a:cubicBezTo>
                  <a:close/>
                  <a:moveTo>
                    <a:pt x="1586" y="0"/>
                  </a:moveTo>
                  <a:cubicBezTo>
                    <a:pt x="1524" y="0"/>
                    <a:pt x="1462" y="5"/>
                    <a:pt x="1399" y="16"/>
                  </a:cubicBezTo>
                  <a:cubicBezTo>
                    <a:pt x="1004" y="137"/>
                    <a:pt x="670" y="411"/>
                    <a:pt x="457" y="775"/>
                  </a:cubicBezTo>
                  <a:cubicBezTo>
                    <a:pt x="214" y="1262"/>
                    <a:pt x="62" y="1779"/>
                    <a:pt x="31" y="2295"/>
                  </a:cubicBezTo>
                  <a:cubicBezTo>
                    <a:pt x="1" y="2660"/>
                    <a:pt x="31" y="3025"/>
                    <a:pt x="92" y="3389"/>
                  </a:cubicBezTo>
                  <a:cubicBezTo>
                    <a:pt x="183" y="3906"/>
                    <a:pt x="396" y="4362"/>
                    <a:pt x="761" y="4757"/>
                  </a:cubicBezTo>
                  <a:cubicBezTo>
                    <a:pt x="952" y="5003"/>
                    <a:pt x="1267" y="5127"/>
                    <a:pt x="1594" y="5127"/>
                  </a:cubicBezTo>
                  <a:cubicBezTo>
                    <a:pt x="1630" y="5127"/>
                    <a:pt x="1667" y="5125"/>
                    <a:pt x="1703" y="5122"/>
                  </a:cubicBezTo>
                  <a:lnTo>
                    <a:pt x="1855" y="5122"/>
                  </a:lnTo>
                  <a:cubicBezTo>
                    <a:pt x="2250" y="5031"/>
                    <a:pt x="2615" y="4757"/>
                    <a:pt x="2797" y="4362"/>
                  </a:cubicBezTo>
                  <a:cubicBezTo>
                    <a:pt x="3071" y="3906"/>
                    <a:pt x="3223" y="3359"/>
                    <a:pt x="3253" y="2842"/>
                  </a:cubicBezTo>
                  <a:cubicBezTo>
                    <a:pt x="3253" y="2599"/>
                    <a:pt x="3253" y="2356"/>
                    <a:pt x="3223" y="2113"/>
                  </a:cubicBezTo>
                  <a:cubicBezTo>
                    <a:pt x="3527" y="2022"/>
                    <a:pt x="3770" y="1839"/>
                    <a:pt x="3983" y="1596"/>
                  </a:cubicBezTo>
                  <a:cubicBezTo>
                    <a:pt x="4043" y="1535"/>
                    <a:pt x="4043" y="1444"/>
                    <a:pt x="4043" y="1353"/>
                  </a:cubicBezTo>
                  <a:cubicBezTo>
                    <a:pt x="4013" y="1262"/>
                    <a:pt x="3952" y="1201"/>
                    <a:pt x="3891" y="1171"/>
                  </a:cubicBezTo>
                  <a:cubicBezTo>
                    <a:pt x="3861" y="1155"/>
                    <a:pt x="3838" y="1148"/>
                    <a:pt x="3819" y="1148"/>
                  </a:cubicBezTo>
                  <a:cubicBezTo>
                    <a:pt x="3800" y="1148"/>
                    <a:pt x="3785" y="1155"/>
                    <a:pt x="3770" y="1171"/>
                  </a:cubicBezTo>
                  <a:cubicBezTo>
                    <a:pt x="3618" y="1201"/>
                    <a:pt x="3496" y="1292"/>
                    <a:pt x="3375" y="1383"/>
                  </a:cubicBezTo>
                  <a:cubicBezTo>
                    <a:pt x="3253" y="1475"/>
                    <a:pt x="3162" y="1535"/>
                    <a:pt x="3101" y="1566"/>
                  </a:cubicBezTo>
                  <a:cubicBezTo>
                    <a:pt x="2980" y="1110"/>
                    <a:pt x="2736" y="654"/>
                    <a:pt x="2402" y="320"/>
                  </a:cubicBezTo>
                  <a:cubicBezTo>
                    <a:pt x="2175" y="118"/>
                    <a:pt x="1886"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2708750" y="1680684"/>
              <a:ext cx="325266" cy="335594"/>
            </a:xfrm>
            <a:custGeom>
              <a:avLst/>
              <a:gdLst/>
              <a:ahLst/>
              <a:cxnLst/>
              <a:rect l="l" t="t" r="r" b="b"/>
              <a:pathLst>
                <a:path w="19180" h="19789" extrusionOk="0">
                  <a:moveTo>
                    <a:pt x="19180" y="1"/>
                  </a:moveTo>
                  <a:cubicBezTo>
                    <a:pt x="19179" y="1"/>
                    <a:pt x="1733" y="3345"/>
                    <a:pt x="0" y="3588"/>
                  </a:cubicBezTo>
                  <a:cubicBezTo>
                    <a:pt x="0" y="3588"/>
                    <a:pt x="9287" y="19789"/>
                    <a:pt x="11800" y="19789"/>
                  </a:cubicBezTo>
                  <a:cubicBezTo>
                    <a:pt x="11863" y="19789"/>
                    <a:pt x="11922" y="19779"/>
                    <a:pt x="11976" y="19758"/>
                  </a:cubicBezTo>
                  <a:cubicBezTo>
                    <a:pt x="14803" y="18603"/>
                    <a:pt x="19180" y="1"/>
                    <a:pt x="19180"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2708750" y="1680684"/>
              <a:ext cx="325266" cy="335594"/>
            </a:xfrm>
            <a:custGeom>
              <a:avLst/>
              <a:gdLst/>
              <a:ahLst/>
              <a:cxnLst/>
              <a:rect l="l" t="t" r="r" b="b"/>
              <a:pathLst>
                <a:path w="19180" h="19789" extrusionOk="0">
                  <a:moveTo>
                    <a:pt x="19180" y="1"/>
                  </a:moveTo>
                  <a:cubicBezTo>
                    <a:pt x="19179" y="1"/>
                    <a:pt x="1733" y="3345"/>
                    <a:pt x="0" y="3588"/>
                  </a:cubicBezTo>
                  <a:cubicBezTo>
                    <a:pt x="0" y="3588"/>
                    <a:pt x="9287" y="19789"/>
                    <a:pt x="11800" y="19789"/>
                  </a:cubicBezTo>
                  <a:cubicBezTo>
                    <a:pt x="11863" y="19789"/>
                    <a:pt x="11922" y="19779"/>
                    <a:pt x="11976" y="19758"/>
                  </a:cubicBezTo>
                  <a:cubicBezTo>
                    <a:pt x="14803" y="18603"/>
                    <a:pt x="19180" y="1"/>
                    <a:pt x="19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2857703" y="1783123"/>
              <a:ext cx="72176" cy="99649"/>
            </a:xfrm>
            <a:custGeom>
              <a:avLst/>
              <a:gdLst/>
              <a:ahLst/>
              <a:cxnLst/>
              <a:rect l="l" t="t" r="r" b="b"/>
              <a:pathLst>
                <a:path w="4256" h="5876" extrusionOk="0">
                  <a:moveTo>
                    <a:pt x="3135" y="1"/>
                  </a:moveTo>
                  <a:cubicBezTo>
                    <a:pt x="3113" y="1"/>
                    <a:pt x="3091" y="3"/>
                    <a:pt x="3070" y="9"/>
                  </a:cubicBezTo>
                  <a:cubicBezTo>
                    <a:pt x="2979" y="39"/>
                    <a:pt x="2918" y="100"/>
                    <a:pt x="2888" y="191"/>
                  </a:cubicBezTo>
                  <a:cubicBezTo>
                    <a:pt x="2888" y="221"/>
                    <a:pt x="2888" y="252"/>
                    <a:pt x="2888" y="282"/>
                  </a:cubicBezTo>
                  <a:lnTo>
                    <a:pt x="2311" y="4325"/>
                  </a:lnTo>
                  <a:lnTo>
                    <a:pt x="1490" y="2835"/>
                  </a:lnTo>
                  <a:cubicBezTo>
                    <a:pt x="912" y="1802"/>
                    <a:pt x="578" y="1164"/>
                    <a:pt x="456" y="951"/>
                  </a:cubicBezTo>
                  <a:cubicBezTo>
                    <a:pt x="432" y="901"/>
                    <a:pt x="366" y="852"/>
                    <a:pt x="310" y="852"/>
                  </a:cubicBezTo>
                  <a:cubicBezTo>
                    <a:pt x="297" y="852"/>
                    <a:pt x="285" y="854"/>
                    <a:pt x="274" y="860"/>
                  </a:cubicBezTo>
                  <a:lnTo>
                    <a:pt x="183" y="860"/>
                  </a:lnTo>
                  <a:cubicBezTo>
                    <a:pt x="92" y="890"/>
                    <a:pt x="31" y="951"/>
                    <a:pt x="0" y="1042"/>
                  </a:cubicBezTo>
                  <a:cubicBezTo>
                    <a:pt x="0" y="1073"/>
                    <a:pt x="0" y="1133"/>
                    <a:pt x="0" y="1164"/>
                  </a:cubicBezTo>
                  <a:cubicBezTo>
                    <a:pt x="0" y="1225"/>
                    <a:pt x="61" y="1528"/>
                    <a:pt x="152" y="2136"/>
                  </a:cubicBezTo>
                  <a:cubicBezTo>
                    <a:pt x="578" y="4446"/>
                    <a:pt x="791" y="5632"/>
                    <a:pt x="791" y="5632"/>
                  </a:cubicBezTo>
                  <a:cubicBezTo>
                    <a:pt x="821" y="5753"/>
                    <a:pt x="882" y="5845"/>
                    <a:pt x="1003" y="5875"/>
                  </a:cubicBezTo>
                  <a:lnTo>
                    <a:pt x="1125" y="5875"/>
                  </a:lnTo>
                  <a:cubicBezTo>
                    <a:pt x="1277" y="5814"/>
                    <a:pt x="1338" y="5693"/>
                    <a:pt x="1307" y="5541"/>
                  </a:cubicBezTo>
                  <a:cubicBezTo>
                    <a:pt x="1186" y="4720"/>
                    <a:pt x="1034" y="3808"/>
                    <a:pt x="852" y="2805"/>
                  </a:cubicBezTo>
                  <a:lnTo>
                    <a:pt x="852" y="2805"/>
                  </a:lnTo>
                  <a:lnTo>
                    <a:pt x="2250" y="5298"/>
                  </a:lnTo>
                  <a:cubicBezTo>
                    <a:pt x="2280" y="5389"/>
                    <a:pt x="2402" y="5450"/>
                    <a:pt x="2493" y="5450"/>
                  </a:cubicBezTo>
                  <a:lnTo>
                    <a:pt x="2554" y="5450"/>
                  </a:lnTo>
                  <a:cubicBezTo>
                    <a:pt x="2675" y="5389"/>
                    <a:pt x="2736" y="5298"/>
                    <a:pt x="2766" y="5176"/>
                  </a:cubicBezTo>
                  <a:cubicBezTo>
                    <a:pt x="2766" y="5176"/>
                    <a:pt x="2766" y="5085"/>
                    <a:pt x="2797" y="4933"/>
                  </a:cubicBezTo>
                  <a:cubicBezTo>
                    <a:pt x="2858" y="4234"/>
                    <a:pt x="3010" y="3291"/>
                    <a:pt x="3162" y="2106"/>
                  </a:cubicBezTo>
                  <a:cubicBezTo>
                    <a:pt x="3496" y="3839"/>
                    <a:pt x="3678" y="4720"/>
                    <a:pt x="3678" y="4750"/>
                  </a:cubicBezTo>
                  <a:cubicBezTo>
                    <a:pt x="3709" y="4872"/>
                    <a:pt x="3770" y="4963"/>
                    <a:pt x="3891" y="4994"/>
                  </a:cubicBezTo>
                  <a:lnTo>
                    <a:pt x="4013" y="4994"/>
                  </a:lnTo>
                  <a:cubicBezTo>
                    <a:pt x="4165" y="4963"/>
                    <a:pt x="4256" y="4811"/>
                    <a:pt x="4195" y="4659"/>
                  </a:cubicBezTo>
                  <a:cubicBezTo>
                    <a:pt x="4165" y="4355"/>
                    <a:pt x="3921" y="2927"/>
                    <a:pt x="3435" y="373"/>
                  </a:cubicBezTo>
                  <a:cubicBezTo>
                    <a:pt x="3405" y="313"/>
                    <a:pt x="3405" y="221"/>
                    <a:pt x="3405" y="161"/>
                  </a:cubicBezTo>
                  <a:cubicBezTo>
                    <a:pt x="3354" y="60"/>
                    <a:pt x="3241" y="1"/>
                    <a:pt x="3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052542" y="1589980"/>
              <a:ext cx="319602" cy="344124"/>
            </a:xfrm>
            <a:custGeom>
              <a:avLst/>
              <a:gdLst/>
              <a:ahLst/>
              <a:cxnLst/>
              <a:rect l="l" t="t" r="r" b="b"/>
              <a:pathLst>
                <a:path w="18846" h="20292" extrusionOk="0">
                  <a:moveTo>
                    <a:pt x="18845" y="0"/>
                  </a:moveTo>
                  <a:cubicBezTo>
                    <a:pt x="18845" y="1"/>
                    <a:pt x="1702" y="4651"/>
                    <a:pt x="0" y="5046"/>
                  </a:cubicBezTo>
                  <a:cubicBezTo>
                    <a:pt x="0" y="5046"/>
                    <a:pt x="10363" y="20291"/>
                    <a:pt x="12940" y="20291"/>
                  </a:cubicBezTo>
                  <a:cubicBezTo>
                    <a:pt x="13022" y="20291"/>
                    <a:pt x="13096" y="20276"/>
                    <a:pt x="13161" y="20244"/>
                  </a:cubicBezTo>
                  <a:cubicBezTo>
                    <a:pt x="15897" y="18906"/>
                    <a:pt x="18845" y="1"/>
                    <a:pt x="18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3205616" y="1707392"/>
              <a:ext cx="63425" cy="97410"/>
            </a:xfrm>
            <a:custGeom>
              <a:avLst/>
              <a:gdLst/>
              <a:ahLst/>
              <a:cxnLst/>
              <a:rect l="l" t="t" r="r" b="b"/>
              <a:pathLst>
                <a:path w="3740" h="5744" extrusionOk="0">
                  <a:moveTo>
                    <a:pt x="2288" y="1"/>
                  </a:moveTo>
                  <a:cubicBezTo>
                    <a:pt x="2275" y="1"/>
                    <a:pt x="2262" y="2"/>
                    <a:pt x="2250" y="7"/>
                  </a:cubicBezTo>
                  <a:cubicBezTo>
                    <a:pt x="2189" y="7"/>
                    <a:pt x="2159" y="7"/>
                    <a:pt x="2128" y="37"/>
                  </a:cubicBezTo>
                  <a:lnTo>
                    <a:pt x="183" y="827"/>
                  </a:lnTo>
                  <a:cubicBezTo>
                    <a:pt x="92" y="858"/>
                    <a:pt x="31" y="949"/>
                    <a:pt x="31" y="1040"/>
                  </a:cubicBezTo>
                  <a:cubicBezTo>
                    <a:pt x="1" y="1070"/>
                    <a:pt x="1" y="1101"/>
                    <a:pt x="31" y="1131"/>
                  </a:cubicBezTo>
                  <a:cubicBezTo>
                    <a:pt x="791" y="4019"/>
                    <a:pt x="1156" y="5508"/>
                    <a:pt x="1156" y="5539"/>
                  </a:cubicBezTo>
                  <a:cubicBezTo>
                    <a:pt x="1186" y="5630"/>
                    <a:pt x="1277" y="5721"/>
                    <a:pt x="1368" y="5721"/>
                  </a:cubicBezTo>
                  <a:cubicBezTo>
                    <a:pt x="1399" y="5736"/>
                    <a:pt x="1429" y="5744"/>
                    <a:pt x="1460" y="5744"/>
                  </a:cubicBezTo>
                  <a:cubicBezTo>
                    <a:pt x="1490" y="5744"/>
                    <a:pt x="1520" y="5736"/>
                    <a:pt x="1551" y="5721"/>
                  </a:cubicBezTo>
                  <a:lnTo>
                    <a:pt x="3557" y="4900"/>
                  </a:lnTo>
                  <a:cubicBezTo>
                    <a:pt x="3648" y="4870"/>
                    <a:pt x="3739" y="4748"/>
                    <a:pt x="3739" y="4627"/>
                  </a:cubicBezTo>
                  <a:cubicBezTo>
                    <a:pt x="3709" y="4505"/>
                    <a:pt x="3587" y="4384"/>
                    <a:pt x="3466" y="4384"/>
                  </a:cubicBezTo>
                  <a:cubicBezTo>
                    <a:pt x="3405" y="4384"/>
                    <a:pt x="3374" y="4414"/>
                    <a:pt x="3314" y="4414"/>
                  </a:cubicBezTo>
                  <a:lnTo>
                    <a:pt x="1581" y="5113"/>
                  </a:lnTo>
                  <a:lnTo>
                    <a:pt x="1156" y="3502"/>
                  </a:lnTo>
                  <a:lnTo>
                    <a:pt x="2493" y="2955"/>
                  </a:lnTo>
                  <a:cubicBezTo>
                    <a:pt x="2615" y="2894"/>
                    <a:pt x="2675" y="2803"/>
                    <a:pt x="2675" y="2681"/>
                  </a:cubicBezTo>
                  <a:cubicBezTo>
                    <a:pt x="2706" y="2651"/>
                    <a:pt x="2706" y="2621"/>
                    <a:pt x="2675" y="2590"/>
                  </a:cubicBezTo>
                  <a:cubicBezTo>
                    <a:pt x="2645" y="2499"/>
                    <a:pt x="2554" y="2438"/>
                    <a:pt x="2432" y="2438"/>
                  </a:cubicBezTo>
                  <a:cubicBezTo>
                    <a:pt x="2402" y="2438"/>
                    <a:pt x="2341" y="2438"/>
                    <a:pt x="2311" y="2469"/>
                  </a:cubicBezTo>
                  <a:lnTo>
                    <a:pt x="1004" y="2985"/>
                  </a:lnTo>
                  <a:lnTo>
                    <a:pt x="578" y="1222"/>
                  </a:lnTo>
                  <a:lnTo>
                    <a:pt x="2311" y="523"/>
                  </a:lnTo>
                  <a:cubicBezTo>
                    <a:pt x="2432" y="493"/>
                    <a:pt x="2493" y="371"/>
                    <a:pt x="2493" y="280"/>
                  </a:cubicBezTo>
                  <a:cubicBezTo>
                    <a:pt x="2493" y="250"/>
                    <a:pt x="2493" y="189"/>
                    <a:pt x="2493" y="159"/>
                  </a:cubicBezTo>
                  <a:cubicBezTo>
                    <a:pt x="2467" y="80"/>
                    <a:pt x="2372" y="1"/>
                    <a:pt x="2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942887" y="1620384"/>
              <a:ext cx="321671" cy="333017"/>
            </a:xfrm>
            <a:custGeom>
              <a:avLst/>
              <a:gdLst/>
              <a:ahLst/>
              <a:cxnLst/>
              <a:rect l="l" t="t" r="r" b="b"/>
              <a:pathLst>
                <a:path w="18968" h="19637" extrusionOk="0">
                  <a:moveTo>
                    <a:pt x="0" y="1"/>
                  </a:moveTo>
                  <a:cubicBezTo>
                    <a:pt x="0" y="1"/>
                    <a:pt x="1976" y="19545"/>
                    <a:pt x="4317" y="19636"/>
                  </a:cubicBezTo>
                  <a:cubicBezTo>
                    <a:pt x="4329" y="19637"/>
                    <a:pt x="4341" y="19637"/>
                    <a:pt x="4354" y="19637"/>
                  </a:cubicBezTo>
                  <a:cubicBezTo>
                    <a:pt x="7479" y="19637"/>
                    <a:pt x="18967" y="4560"/>
                    <a:pt x="18967" y="4560"/>
                  </a:cubicBezTo>
                  <a:cubicBezTo>
                    <a:pt x="18967" y="4560"/>
                    <a:pt x="1672" y="45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1014532" y="1736880"/>
              <a:ext cx="122696" cy="89966"/>
            </a:xfrm>
            <a:custGeom>
              <a:avLst/>
              <a:gdLst/>
              <a:ahLst/>
              <a:cxnLst/>
              <a:rect l="l" t="t" r="r" b="b"/>
              <a:pathLst>
                <a:path w="7235" h="5305" extrusionOk="0">
                  <a:moveTo>
                    <a:pt x="5195" y="1014"/>
                  </a:moveTo>
                  <a:cubicBezTo>
                    <a:pt x="5239" y="1014"/>
                    <a:pt x="5282" y="1021"/>
                    <a:pt x="5320" y="1034"/>
                  </a:cubicBezTo>
                  <a:cubicBezTo>
                    <a:pt x="5532" y="1064"/>
                    <a:pt x="5684" y="1216"/>
                    <a:pt x="5715" y="1429"/>
                  </a:cubicBezTo>
                  <a:cubicBezTo>
                    <a:pt x="5715" y="1520"/>
                    <a:pt x="5715" y="1611"/>
                    <a:pt x="5715" y="1702"/>
                  </a:cubicBezTo>
                  <a:cubicBezTo>
                    <a:pt x="5684" y="1854"/>
                    <a:pt x="5624" y="2037"/>
                    <a:pt x="5563" y="2189"/>
                  </a:cubicBezTo>
                  <a:cubicBezTo>
                    <a:pt x="5137" y="2128"/>
                    <a:pt x="4864" y="1945"/>
                    <a:pt x="4742" y="1702"/>
                  </a:cubicBezTo>
                  <a:cubicBezTo>
                    <a:pt x="4712" y="1611"/>
                    <a:pt x="4712" y="1489"/>
                    <a:pt x="4712" y="1398"/>
                  </a:cubicBezTo>
                  <a:cubicBezTo>
                    <a:pt x="4742" y="1246"/>
                    <a:pt x="4864" y="1094"/>
                    <a:pt x="5016" y="1064"/>
                  </a:cubicBezTo>
                  <a:cubicBezTo>
                    <a:pt x="5069" y="1028"/>
                    <a:pt x="5133" y="1014"/>
                    <a:pt x="5195" y="1014"/>
                  </a:cubicBezTo>
                  <a:close/>
                  <a:moveTo>
                    <a:pt x="3078" y="2426"/>
                  </a:moveTo>
                  <a:cubicBezTo>
                    <a:pt x="3095" y="2426"/>
                    <a:pt x="3112" y="2428"/>
                    <a:pt x="3131" y="2432"/>
                  </a:cubicBezTo>
                  <a:cubicBezTo>
                    <a:pt x="3283" y="2432"/>
                    <a:pt x="3344" y="2553"/>
                    <a:pt x="3344" y="2736"/>
                  </a:cubicBezTo>
                  <a:lnTo>
                    <a:pt x="3344" y="2796"/>
                  </a:lnTo>
                  <a:cubicBezTo>
                    <a:pt x="3283" y="3222"/>
                    <a:pt x="3101" y="3617"/>
                    <a:pt x="2766" y="3921"/>
                  </a:cubicBezTo>
                  <a:cubicBezTo>
                    <a:pt x="2706" y="4012"/>
                    <a:pt x="2614" y="4073"/>
                    <a:pt x="2523" y="4134"/>
                  </a:cubicBezTo>
                  <a:cubicBezTo>
                    <a:pt x="2523" y="3952"/>
                    <a:pt x="2523" y="3769"/>
                    <a:pt x="2554" y="3587"/>
                  </a:cubicBezTo>
                  <a:cubicBezTo>
                    <a:pt x="2584" y="3283"/>
                    <a:pt x="2675" y="2979"/>
                    <a:pt x="2797" y="2705"/>
                  </a:cubicBezTo>
                  <a:cubicBezTo>
                    <a:pt x="2903" y="2519"/>
                    <a:pt x="2963" y="2426"/>
                    <a:pt x="3078" y="2426"/>
                  </a:cubicBezTo>
                  <a:close/>
                  <a:moveTo>
                    <a:pt x="1703" y="0"/>
                  </a:moveTo>
                  <a:cubicBezTo>
                    <a:pt x="1216" y="122"/>
                    <a:pt x="760" y="304"/>
                    <a:pt x="304" y="547"/>
                  </a:cubicBezTo>
                  <a:lnTo>
                    <a:pt x="244" y="578"/>
                  </a:lnTo>
                  <a:cubicBezTo>
                    <a:pt x="122" y="638"/>
                    <a:pt x="61" y="699"/>
                    <a:pt x="31" y="821"/>
                  </a:cubicBezTo>
                  <a:cubicBezTo>
                    <a:pt x="0" y="942"/>
                    <a:pt x="122" y="1094"/>
                    <a:pt x="274" y="1125"/>
                  </a:cubicBezTo>
                  <a:cubicBezTo>
                    <a:pt x="396" y="1094"/>
                    <a:pt x="548" y="1034"/>
                    <a:pt x="669" y="973"/>
                  </a:cubicBezTo>
                  <a:cubicBezTo>
                    <a:pt x="791" y="912"/>
                    <a:pt x="1003" y="851"/>
                    <a:pt x="1216" y="730"/>
                  </a:cubicBezTo>
                  <a:lnTo>
                    <a:pt x="1216" y="730"/>
                  </a:lnTo>
                  <a:cubicBezTo>
                    <a:pt x="1155" y="973"/>
                    <a:pt x="1034" y="1398"/>
                    <a:pt x="851" y="2006"/>
                  </a:cubicBezTo>
                  <a:cubicBezTo>
                    <a:pt x="669" y="2493"/>
                    <a:pt x="548" y="3009"/>
                    <a:pt x="456" y="3526"/>
                  </a:cubicBezTo>
                  <a:cubicBezTo>
                    <a:pt x="365" y="3952"/>
                    <a:pt x="426" y="4407"/>
                    <a:pt x="669" y="4772"/>
                  </a:cubicBezTo>
                  <a:cubicBezTo>
                    <a:pt x="760" y="4924"/>
                    <a:pt x="943" y="5015"/>
                    <a:pt x="1125" y="5046"/>
                  </a:cubicBezTo>
                  <a:cubicBezTo>
                    <a:pt x="1209" y="5053"/>
                    <a:pt x="1294" y="5057"/>
                    <a:pt x="1381" y="5057"/>
                  </a:cubicBezTo>
                  <a:cubicBezTo>
                    <a:pt x="1640" y="5057"/>
                    <a:pt x="1908" y="5023"/>
                    <a:pt x="2158" y="4955"/>
                  </a:cubicBezTo>
                  <a:cubicBezTo>
                    <a:pt x="2250" y="5107"/>
                    <a:pt x="2432" y="5228"/>
                    <a:pt x="2614" y="5289"/>
                  </a:cubicBezTo>
                  <a:lnTo>
                    <a:pt x="2675" y="5289"/>
                  </a:lnTo>
                  <a:cubicBezTo>
                    <a:pt x="2768" y="5300"/>
                    <a:pt x="2860" y="5305"/>
                    <a:pt x="2952" y="5305"/>
                  </a:cubicBezTo>
                  <a:cubicBezTo>
                    <a:pt x="3647" y="5305"/>
                    <a:pt x="4316" y="5005"/>
                    <a:pt x="4773" y="4468"/>
                  </a:cubicBezTo>
                  <a:cubicBezTo>
                    <a:pt x="5259" y="3952"/>
                    <a:pt x="5624" y="3344"/>
                    <a:pt x="5897" y="2705"/>
                  </a:cubicBezTo>
                  <a:cubicBezTo>
                    <a:pt x="6232" y="2705"/>
                    <a:pt x="6535" y="2675"/>
                    <a:pt x="6839" y="2553"/>
                  </a:cubicBezTo>
                  <a:cubicBezTo>
                    <a:pt x="7083" y="2462"/>
                    <a:pt x="7204" y="2341"/>
                    <a:pt x="7235" y="2219"/>
                  </a:cubicBezTo>
                  <a:cubicBezTo>
                    <a:pt x="7235" y="2128"/>
                    <a:pt x="7204" y="2037"/>
                    <a:pt x="7143" y="1976"/>
                  </a:cubicBezTo>
                  <a:cubicBezTo>
                    <a:pt x="7113" y="1976"/>
                    <a:pt x="7083" y="1945"/>
                    <a:pt x="7052" y="1945"/>
                  </a:cubicBezTo>
                  <a:cubicBezTo>
                    <a:pt x="6931" y="1945"/>
                    <a:pt x="6809" y="1976"/>
                    <a:pt x="6718" y="2006"/>
                  </a:cubicBezTo>
                  <a:cubicBezTo>
                    <a:pt x="6566" y="2097"/>
                    <a:pt x="6414" y="2128"/>
                    <a:pt x="6262" y="2158"/>
                  </a:cubicBezTo>
                  <a:cubicBezTo>
                    <a:pt x="6201" y="2189"/>
                    <a:pt x="6140" y="2189"/>
                    <a:pt x="6110" y="2189"/>
                  </a:cubicBezTo>
                  <a:cubicBezTo>
                    <a:pt x="6140" y="2006"/>
                    <a:pt x="6201" y="1885"/>
                    <a:pt x="6201" y="1793"/>
                  </a:cubicBezTo>
                  <a:cubicBezTo>
                    <a:pt x="6262" y="1459"/>
                    <a:pt x="6171" y="1125"/>
                    <a:pt x="5988" y="851"/>
                  </a:cubicBezTo>
                  <a:cubicBezTo>
                    <a:pt x="5806" y="638"/>
                    <a:pt x="5563" y="486"/>
                    <a:pt x="5289" y="456"/>
                  </a:cubicBezTo>
                  <a:cubicBezTo>
                    <a:pt x="5232" y="449"/>
                    <a:pt x="5174" y="445"/>
                    <a:pt x="5118" y="445"/>
                  </a:cubicBezTo>
                  <a:cubicBezTo>
                    <a:pt x="4935" y="445"/>
                    <a:pt x="4760" y="485"/>
                    <a:pt x="4621" y="578"/>
                  </a:cubicBezTo>
                  <a:cubicBezTo>
                    <a:pt x="4377" y="730"/>
                    <a:pt x="4225" y="973"/>
                    <a:pt x="4195" y="1216"/>
                  </a:cubicBezTo>
                  <a:cubicBezTo>
                    <a:pt x="4134" y="1581"/>
                    <a:pt x="4225" y="1945"/>
                    <a:pt x="4469" y="2219"/>
                  </a:cubicBezTo>
                  <a:cubicBezTo>
                    <a:pt x="4712" y="2462"/>
                    <a:pt x="5016" y="2614"/>
                    <a:pt x="5380" y="2645"/>
                  </a:cubicBezTo>
                  <a:cubicBezTo>
                    <a:pt x="5107" y="3222"/>
                    <a:pt x="4742" y="3769"/>
                    <a:pt x="4286" y="4225"/>
                  </a:cubicBezTo>
                  <a:cubicBezTo>
                    <a:pt x="3944" y="4595"/>
                    <a:pt x="3469" y="4805"/>
                    <a:pt x="2961" y="4805"/>
                  </a:cubicBezTo>
                  <a:cubicBezTo>
                    <a:pt x="2926" y="4805"/>
                    <a:pt x="2892" y="4805"/>
                    <a:pt x="2858" y="4803"/>
                  </a:cubicBezTo>
                  <a:cubicBezTo>
                    <a:pt x="2766" y="4772"/>
                    <a:pt x="2706" y="4742"/>
                    <a:pt x="2706" y="4681"/>
                  </a:cubicBezTo>
                  <a:cubicBezTo>
                    <a:pt x="2858" y="4590"/>
                    <a:pt x="3010" y="4468"/>
                    <a:pt x="3131" y="4316"/>
                  </a:cubicBezTo>
                  <a:cubicBezTo>
                    <a:pt x="3496" y="3952"/>
                    <a:pt x="3739" y="3496"/>
                    <a:pt x="3861" y="3009"/>
                  </a:cubicBezTo>
                  <a:cubicBezTo>
                    <a:pt x="3891" y="2948"/>
                    <a:pt x="3921" y="2857"/>
                    <a:pt x="3921" y="2796"/>
                  </a:cubicBezTo>
                  <a:cubicBezTo>
                    <a:pt x="3952" y="2523"/>
                    <a:pt x="3891" y="2249"/>
                    <a:pt x="3739" y="2067"/>
                  </a:cubicBezTo>
                  <a:cubicBezTo>
                    <a:pt x="3617" y="1915"/>
                    <a:pt x="3435" y="1824"/>
                    <a:pt x="3253" y="1824"/>
                  </a:cubicBezTo>
                  <a:cubicBezTo>
                    <a:pt x="3197" y="1813"/>
                    <a:pt x="3143" y="1808"/>
                    <a:pt x="3090" y="1808"/>
                  </a:cubicBezTo>
                  <a:cubicBezTo>
                    <a:pt x="2690" y="1808"/>
                    <a:pt x="2404" y="2117"/>
                    <a:pt x="2189" y="2736"/>
                  </a:cubicBezTo>
                  <a:cubicBezTo>
                    <a:pt x="2128" y="2979"/>
                    <a:pt x="2067" y="3222"/>
                    <a:pt x="2037" y="3465"/>
                  </a:cubicBezTo>
                  <a:cubicBezTo>
                    <a:pt x="2007" y="3769"/>
                    <a:pt x="1976" y="4073"/>
                    <a:pt x="2037" y="4407"/>
                  </a:cubicBezTo>
                  <a:cubicBezTo>
                    <a:pt x="1859" y="4452"/>
                    <a:pt x="1681" y="4480"/>
                    <a:pt x="1503" y="4480"/>
                  </a:cubicBezTo>
                  <a:cubicBezTo>
                    <a:pt x="1438" y="4480"/>
                    <a:pt x="1373" y="4476"/>
                    <a:pt x="1307" y="4468"/>
                  </a:cubicBezTo>
                  <a:cubicBezTo>
                    <a:pt x="1034" y="4407"/>
                    <a:pt x="943" y="4104"/>
                    <a:pt x="1034" y="3556"/>
                  </a:cubicBezTo>
                  <a:cubicBezTo>
                    <a:pt x="1034" y="3435"/>
                    <a:pt x="1186" y="2888"/>
                    <a:pt x="1459" y="1915"/>
                  </a:cubicBezTo>
                  <a:cubicBezTo>
                    <a:pt x="1581" y="1520"/>
                    <a:pt x="1733" y="973"/>
                    <a:pt x="1915" y="274"/>
                  </a:cubicBezTo>
                  <a:cubicBezTo>
                    <a:pt x="1915" y="182"/>
                    <a:pt x="1885" y="91"/>
                    <a:pt x="1824" y="31"/>
                  </a:cubicBezTo>
                  <a:cubicBezTo>
                    <a:pt x="1794" y="0"/>
                    <a:pt x="1733" y="0"/>
                    <a:pt x="1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523839" y="1460088"/>
              <a:ext cx="3159850" cy="324300"/>
            </a:xfrm>
            <a:custGeom>
              <a:avLst/>
              <a:gdLst/>
              <a:ahLst/>
              <a:cxnLst/>
              <a:rect l="l" t="t" r="r" b="b"/>
              <a:pathLst>
                <a:path w="186327" h="19123" extrusionOk="0">
                  <a:moveTo>
                    <a:pt x="1" y="1"/>
                  </a:moveTo>
                  <a:lnTo>
                    <a:pt x="1308" y="578"/>
                  </a:lnTo>
                  <a:lnTo>
                    <a:pt x="3496" y="1520"/>
                  </a:lnTo>
                  <a:lnTo>
                    <a:pt x="4894" y="2098"/>
                  </a:lnTo>
                  <a:cubicBezTo>
                    <a:pt x="5381" y="2311"/>
                    <a:pt x="5928" y="2524"/>
                    <a:pt x="6475" y="2736"/>
                  </a:cubicBezTo>
                  <a:lnTo>
                    <a:pt x="10244" y="4226"/>
                  </a:lnTo>
                  <a:cubicBezTo>
                    <a:pt x="11612" y="4742"/>
                    <a:pt x="13132" y="5259"/>
                    <a:pt x="14743" y="5867"/>
                  </a:cubicBezTo>
                  <a:cubicBezTo>
                    <a:pt x="16354" y="6445"/>
                    <a:pt x="18117" y="7022"/>
                    <a:pt x="19971" y="7630"/>
                  </a:cubicBezTo>
                  <a:cubicBezTo>
                    <a:pt x="20913" y="7934"/>
                    <a:pt x="21855" y="8268"/>
                    <a:pt x="22828" y="8542"/>
                  </a:cubicBezTo>
                  <a:lnTo>
                    <a:pt x="25867" y="9454"/>
                  </a:lnTo>
                  <a:cubicBezTo>
                    <a:pt x="30032" y="10700"/>
                    <a:pt x="34621" y="11885"/>
                    <a:pt x="39576" y="13071"/>
                  </a:cubicBezTo>
                  <a:cubicBezTo>
                    <a:pt x="44561" y="14165"/>
                    <a:pt x="49910" y="15290"/>
                    <a:pt x="55564" y="16141"/>
                  </a:cubicBezTo>
                  <a:lnTo>
                    <a:pt x="57722" y="16475"/>
                  </a:lnTo>
                  <a:lnTo>
                    <a:pt x="59880" y="16779"/>
                  </a:lnTo>
                  <a:cubicBezTo>
                    <a:pt x="61339" y="16961"/>
                    <a:pt x="62798" y="17174"/>
                    <a:pt x="64288" y="17357"/>
                  </a:cubicBezTo>
                  <a:lnTo>
                    <a:pt x="68817" y="17843"/>
                  </a:lnTo>
                  <a:cubicBezTo>
                    <a:pt x="70336" y="18025"/>
                    <a:pt x="71887" y="18116"/>
                    <a:pt x="73437" y="18268"/>
                  </a:cubicBezTo>
                  <a:lnTo>
                    <a:pt x="75777" y="18451"/>
                  </a:lnTo>
                  <a:lnTo>
                    <a:pt x="78148" y="18603"/>
                  </a:lnTo>
                  <a:lnTo>
                    <a:pt x="80519" y="18755"/>
                  </a:lnTo>
                  <a:lnTo>
                    <a:pt x="81735" y="18816"/>
                  </a:lnTo>
                  <a:lnTo>
                    <a:pt x="82951" y="18876"/>
                  </a:lnTo>
                  <a:lnTo>
                    <a:pt x="87783" y="19059"/>
                  </a:lnTo>
                  <a:lnTo>
                    <a:pt x="92738" y="19119"/>
                  </a:lnTo>
                  <a:cubicBezTo>
                    <a:pt x="93152" y="19121"/>
                    <a:pt x="93566" y="19122"/>
                    <a:pt x="93978" y="19122"/>
                  </a:cubicBezTo>
                  <a:cubicBezTo>
                    <a:pt x="100169" y="19122"/>
                    <a:pt x="106198" y="18909"/>
                    <a:pt x="112039" y="18481"/>
                  </a:cubicBezTo>
                  <a:cubicBezTo>
                    <a:pt x="118270" y="18025"/>
                    <a:pt x="124228" y="17387"/>
                    <a:pt x="129912" y="16597"/>
                  </a:cubicBezTo>
                  <a:cubicBezTo>
                    <a:pt x="139973" y="15138"/>
                    <a:pt x="149943" y="13101"/>
                    <a:pt x="159730" y="10426"/>
                  </a:cubicBezTo>
                  <a:lnTo>
                    <a:pt x="162770" y="9575"/>
                  </a:lnTo>
                  <a:lnTo>
                    <a:pt x="164259" y="9180"/>
                  </a:lnTo>
                  <a:cubicBezTo>
                    <a:pt x="164715" y="9028"/>
                    <a:pt x="165201" y="8876"/>
                    <a:pt x="165657" y="8724"/>
                  </a:cubicBezTo>
                  <a:lnTo>
                    <a:pt x="168393" y="7904"/>
                  </a:lnTo>
                  <a:cubicBezTo>
                    <a:pt x="169274" y="7630"/>
                    <a:pt x="170125" y="7387"/>
                    <a:pt x="170946" y="7083"/>
                  </a:cubicBezTo>
                  <a:lnTo>
                    <a:pt x="175505" y="5563"/>
                  </a:lnTo>
                  <a:lnTo>
                    <a:pt x="179305" y="4195"/>
                  </a:lnTo>
                  <a:lnTo>
                    <a:pt x="180916" y="3618"/>
                  </a:lnTo>
                  <a:lnTo>
                    <a:pt x="182314" y="3040"/>
                  </a:lnTo>
                  <a:lnTo>
                    <a:pt x="184503" y="2189"/>
                  </a:lnTo>
                  <a:lnTo>
                    <a:pt x="185840" y="1642"/>
                  </a:lnTo>
                  <a:cubicBezTo>
                    <a:pt x="186142" y="1521"/>
                    <a:pt x="186324" y="1461"/>
                    <a:pt x="186326" y="1460"/>
                  </a:cubicBezTo>
                  <a:lnTo>
                    <a:pt x="186326" y="1460"/>
                  </a:lnTo>
                  <a:lnTo>
                    <a:pt x="185870" y="1612"/>
                  </a:lnTo>
                  <a:lnTo>
                    <a:pt x="184503" y="2128"/>
                  </a:lnTo>
                  <a:lnTo>
                    <a:pt x="182314" y="2979"/>
                  </a:lnTo>
                  <a:lnTo>
                    <a:pt x="180916" y="3527"/>
                  </a:lnTo>
                  <a:lnTo>
                    <a:pt x="179305" y="4104"/>
                  </a:lnTo>
                  <a:lnTo>
                    <a:pt x="175505" y="5472"/>
                  </a:lnTo>
                  <a:lnTo>
                    <a:pt x="170946" y="6992"/>
                  </a:lnTo>
                  <a:cubicBezTo>
                    <a:pt x="170125" y="7265"/>
                    <a:pt x="169274" y="7508"/>
                    <a:pt x="168393" y="7782"/>
                  </a:cubicBezTo>
                  <a:lnTo>
                    <a:pt x="165657" y="8603"/>
                  </a:lnTo>
                  <a:lnTo>
                    <a:pt x="164259" y="9028"/>
                  </a:lnTo>
                  <a:lnTo>
                    <a:pt x="162739" y="9454"/>
                  </a:lnTo>
                  <a:lnTo>
                    <a:pt x="159700" y="10305"/>
                  </a:lnTo>
                  <a:cubicBezTo>
                    <a:pt x="149882" y="12919"/>
                    <a:pt x="139943" y="14955"/>
                    <a:pt x="129882" y="16384"/>
                  </a:cubicBezTo>
                  <a:cubicBezTo>
                    <a:pt x="124228" y="17174"/>
                    <a:pt x="118240" y="17873"/>
                    <a:pt x="112039" y="18299"/>
                  </a:cubicBezTo>
                  <a:cubicBezTo>
                    <a:pt x="106199" y="18698"/>
                    <a:pt x="100172" y="18910"/>
                    <a:pt x="93983" y="18910"/>
                  </a:cubicBezTo>
                  <a:cubicBezTo>
                    <a:pt x="93569" y="18910"/>
                    <a:pt x="93154" y="18909"/>
                    <a:pt x="92738" y="18907"/>
                  </a:cubicBezTo>
                  <a:lnTo>
                    <a:pt x="87814" y="18846"/>
                  </a:lnTo>
                  <a:lnTo>
                    <a:pt x="82951" y="18664"/>
                  </a:lnTo>
                  <a:lnTo>
                    <a:pt x="81735" y="18633"/>
                  </a:lnTo>
                  <a:lnTo>
                    <a:pt x="80549" y="18542"/>
                  </a:lnTo>
                  <a:lnTo>
                    <a:pt x="78148" y="18420"/>
                  </a:lnTo>
                  <a:lnTo>
                    <a:pt x="75808" y="18268"/>
                  </a:lnTo>
                  <a:lnTo>
                    <a:pt x="73437" y="18056"/>
                  </a:lnTo>
                  <a:cubicBezTo>
                    <a:pt x="71887" y="17934"/>
                    <a:pt x="70367" y="17812"/>
                    <a:pt x="68847" y="17661"/>
                  </a:cubicBezTo>
                  <a:lnTo>
                    <a:pt x="64318" y="17174"/>
                  </a:lnTo>
                  <a:cubicBezTo>
                    <a:pt x="62829" y="16992"/>
                    <a:pt x="61370" y="16779"/>
                    <a:pt x="59911" y="16566"/>
                  </a:cubicBezTo>
                  <a:lnTo>
                    <a:pt x="57753" y="16293"/>
                  </a:lnTo>
                  <a:lnTo>
                    <a:pt x="55594" y="15958"/>
                  </a:lnTo>
                  <a:cubicBezTo>
                    <a:pt x="49941" y="15107"/>
                    <a:pt x="44591" y="13983"/>
                    <a:pt x="39637" y="12888"/>
                  </a:cubicBezTo>
                  <a:cubicBezTo>
                    <a:pt x="34682" y="11733"/>
                    <a:pt x="30062" y="10578"/>
                    <a:pt x="25898" y="9332"/>
                  </a:cubicBezTo>
                  <a:lnTo>
                    <a:pt x="22858" y="8420"/>
                  </a:lnTo>
                  <a:cubicBezTo>
                    <a:pt x="21886" y="8147"/>
                    <a:pt x="20943" y="7812"/>
                    <a:pt x="20001" y="7508"/>
                  </a:cubicBezTo>
                  <a:cubicBezTo>
                    <a:pt x="18147" y="6900"/>
                    <a:pt x="16384" y="6323"/>
                    <a:pt x="14773" y="5745"/>
                  </a:cubicBezTo>
                  <a:cubicBezTo>
                    <a:pt x="13162" y="5168"/>
                    <a:pt x="11642" y="4651"/>
                    <a:pt x="10274" y="4134"/>
                  </a:cubicBezTo>
                  <a:lnTo>
                    <a:pt x="6505" y="2675"/>
                  </a:lnTo>
                  <a:cubicBezTo>
                    <a:pt x="5928" y="2463"/>
                    <a:pt x="5411" y="2250"/>
                    <a:pt x="4894" y="2037"/>
                  </a:cubicBezTo>
                  <a:lnTo>
                    <a:pt x="3527" y="1460"/>
                  </a:lnTo>
                  <a:cubicBezTo>
                    <a:pt x="2645" y="1095"/>
                    <a:pt x="1916" y="791"/>
                    <a:pt x="1338" y="54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2631951" y="2082722"/>
              <a:ext cx="154137" cy="146404"/>
            </a:xfrm>
            <a:custGeom>
              <a:avLst/>
              <a:gdLst/>
              <a:ahLst/>
              <a:cxnLst/>
              <a:rect l="l" t="t" r="r" b="b"/>
              <a:pathLst>
                <a:path w="9089" h="8633" extrusionOk="0">
                  <a:moveTo>
                    <a:pt x="3176" y="1110"/>
                  </a:moveTo>
                  <a:cubicBezTo>
                    <a:pt x="3389" y="1110"/>
                    <a:pt x="3602" y="1186"/>
                    <a:pt x="3769" y="1338"/>
                  </a:cubicBezTo>
                  <a:cubicBezTo>
                    <a:pt x="4043" y="1642"/>
                    <a:pt x="4073" y="2098"/>
                    <a:pt x="3891" y="2463"/>
                  </a:cubicBezTo>
                  <a:cubicBezTo>
                    <a:pt x="3678" y="2797"/>
                    <a:pt x="3344" y="3040"/>
                    <a:pt x="2948" y="3101"/>
                  </a:cubicBezTo>
                  <a:cubicBezTo>
                    <a:pt x="2797" y="3126"/>
                    <a:pt x="2646" y="3141"/>
                    <a:pt x="2497" y="3141"/>
                  </a:cubicBezTo>
                  <a:cubicBezTo>
                    <a:pt x="2346" y="3141"/>
                    <a:pt x="2197" y="3126"/>
                    <a:pt x="2053" y="3091"/>
                  </a:cubicBezTo>
                  <a:lnTo>
                    <a:pt x="2053" y="3091"/>
                  </a:lnTo>
                  <a:cubicBezTo>
                    <a:pt x="2022" y="2932"/>
                    <a:pt x="2006" y="2771"/>
                    <a:pt x="2006" y="2615"/>
                  </a:cubicBezTo>
                  <a:cubicBezTo>
                    <a:pt x="2006" y="2128"/>
                    <a:pt x="2219" y="1642"/>
                    <a:pt x="2584" y="1338"/>
                  </a:cubicBezTo>
                  <a:cubicBezTo>
                    <a:pt x="2751" y="1186"/>
                    <a:pt x="2964" y="1110"/>
                    <a:pt x="3176" y="1110"/>
                  </a:cubicBezTo>
                  <a:close/>
                  <a:moveTo>
                    <a:pt x="6019" y="2716"/>
                  </a:moveTo>
                  <a:cubicBezTo>
                    <a:pt x="6070" y="2716"/>
                    <a:pt x="6120" y="2724"/>
                    <a:pt x="6170" y="2736"/>
                  </a:cubicBezTo>
                  <a:cubicBezTo>
                    <a:pt x="6292" y="2736"/>
                    <a:pt x="6414" y="2827"/>
                    <a:pt x="6474" y="2919"/>
                  </a:cubicBezTo>
                  <a:cubicBezTo>
                    <a:pt x="6596" y="3192"/>
                    <a:pt x="6596" y="3466"/>
                    <a:pt x="6474" y="3709"/>
                  </a:cubicBezTo>
                  <a:cubicBezTo>
                    <a:pt x="6134" y="4389"/>
                    <a:pt x="5517" y="4846"/>
                    <a:pt x="4814" y="5000"/>
                  </a:cubicBezTo>
                  <a:lnTo>
                    <a:pt x="4814" y="5000"/>
                  </a:lnTo>
                  <a:cubicBezTo>
                    <a:pt x="4756" y="4674"/>
                    <a:pt x="4768" y="4337"/>
                    <a:pt x="4863" y="4013"/>
                  </a:cubicBezTo>
                  <a:cubicBezTo>
                    <a:pt x="4924" y="3739"/>
                    <a:pt x="5015" y="3496"/>
                    <a:pt x="5198" y="3283"/>
                  </a:cubicBezTo>
                  <a:cubicBezTo>
                    <a:pt x="5350" y="3040"/>
                    <a:pt x="5563" y="2858"/>
                    <a:pt x="5806" y="2767"/>
                  </a:cubicBezTo>
                  <a:cubicBezTo>
                    <a:pt x="5877" y="2731"/>
                    <a:pt x="5948" y="2716"/>
                    <a:pt x="6019" y="2716"/>
                  </a:cubicBezTo>
                  <a:close/>
                  <a:moveTo>
                    <a:pt x="8168" y="4826"/>
                  </a:moveTo>
                  <a:cubicBezTo>
                    <a:pt x="8202" y="4826"/>
                    <a:pt x="8235" y="4828"/>
                    <a:pt x="8268" y="4833"/>
                  </a:cubicBezTo>
                  <a:cubicBezTo>
                    <a:pt x="8450" y="4833"/>
                    <a:pt x="8632" y="4894"/>
                    <a:pt x="8784" y="5046"/>
                  </a:cubicBezTo>
                  <a:cubicBezTo>
                    <a:pt x="8906" y="5198"/>
                    <a:pt x="8967" y="5411"/>
                    <a:pt x="8906" y="5593"/>
                  </a:cubicBezTo>
                  <a:cubicBezTo>
                    <a:pt x="8876" y="5806"/>
                    <a:pt x="8754" y="5988"/>
                    <a:pt x="8632" y="6171"/>
                  </a:cubicBezTo>
                  <a:cubicBezTo>
                    <a:pt x="8179" y="6604"/>
                    <a:pt x="7586" y="6833"/>
                    <a:pt x="6984" y="6833"/>
                  </a:cubicBezTo>
                  <a:cubicBezTo>
                    <a:pt x="6886" y="6833"/>
                    <a:pt x="6787" y="6827"/>
                    <a:pt x="6688" y="6815"/>
                  </a:cubicBezTo>
                  <a:lnTo>
                    <a:pt x="6688" y="6815"/>
                  </a:lnTo>
                  <a:cubicBezTo>
                    <a:pt x="6695" y="6762"/>
                    <a:pt x="6705" y="6709"/>
                    <a:pt x="6718" y="6657"/>
                  </a:cubicBezTo>
                  <a:cubicBezTo>
                    <a:pt x="6778" y="6353"/>
                    <a:pt x="6900" y="6049"/>
                    <a:pt x="7052" y="5776"/>
                  </a:cubicBezTo>
                  <a:cubicBezTo>
                    <a:pt x="7204" y="5441"/>
                    <a:pt x="7447" y="5168"/>
                    <a:pt x="7721" y="4955"/>
                  </a:cubicBezTo>
                  <a:cubicBezTo>
                    <a:pt x="7846" y="4880"/>
                    <a:pt x="8012" y="4826"/>
                    <a:pt x="8168" y="4826"/>
                  </a:cubicBezTo>
                  <a:close/>
                  <a:moveTo>
                    <a:pt x="122" y="1"/>
                  </a:moveTo>
                  <a:lnTo>
                    <a:pt x="122" y="1"/>
                  </a:lnTo>
                  <a:cubicBezTo>
                    <a:pt x="91" y="122"/>
                    <a:pt x="61" y="213"/>
                    <a:pt x="61" y="335"/>
                  </a:cubicBezTo>
                  <a:cubicBezTo>
                    <a:pt x="0" y="669"/>
                    <a:pt x="31" y="1004"/>
                    <a:pt x="152" y="1338"/>
                  </a:cubicBezTo>
                  <a:cubicBezTo>
                    <a:pt x="213" y="1551"/>
                    <a:pt x="304" y="1763"/>
                    <a:pt x="456" y="1976"/>
                  </a:cubicBezTo>
                  <a:cubicBezTo>
                    <a:pt x="608" y="2219"/>
                    <a:pt x="790" y="2432"/>
                    <a:pt x="1003" y="2615"/>
                  </a:cubicBezTo>
                  <a:cubicBezTo>
                    <a:pt x="1246" y="2858"/>
                    <a:pt x="1550" y="3010"/>
                    <a:pt x="1854" y="3131"/>
                  </a:cubicBezTo>
                  <a:cubicBezTo>
                    <a:pt x="1883" y="3141"/>
                    <a:pt x="1912" y="3150"/>
                    <a:pt x="1941" y="3158"/>
                  </a:cubicBezTo>
                  <a:lnTo>
                    <a:pt x="1941" y="3158"/>
                  </a:lnTo>
                  <a:cubicBezTo>
                    <a:pt x="2011" y="3502"/>
                    <a:pt x="2144" y="3829"/>
                    <a:pt x="2341" y="4104"/>
                  </a:cubicBezTo>
                  <a:cubicBezTo>
                    <a:pt x="2645" y="4590"/>
                    <a:pt x="3100" y="4925"/>
                    <a:pt x="3648" y="5107"/>
                  </a:cubicBezTo>
                  <a:cubicBezTo>
                    <a:pt x="3867" y="5163"/>
                    <a:pt x="4086" y="5190"/>
                    <a:pt x="4303" y="5190"/>
                  </a:cubicBezTo>
                  <a:cubicBezTo>
                    <a:pt x="4445" y="5190"/>
                    <a:pt x="4586" y="5179"/>
                    <a:pt x="4724" y="5156"/>
                  </a:cubicBezTo>
                  <a:lnTo>
                    <a:pt x="4724" y="5156"/>
                  </a:lnTo>
                  <a:cubicBezTo>
                    <a:pt x="4758" y="5305"/>
                    <a:pt x="4805" y="5451"/>
                    <a:pt x="4863" y="5593"/>
                  </a:cubicBezTo>
                  <a:cubicBezTo>
                    <a:pt x="5076" y="6110"/>
                    <a:pt x="5471" y="6505"/>
                    <a:pt x="5988" y="6718"/>
                  </a:cubicBezTo>
                  <a:cubicBezTo>
                    <a:pt x="6194" y="6814"/>
                    <a:pt x="6409" y="6878"/>
                    <a:pt x="6628" y="6910"/>
                  </a:cubicBezTo>
                  <a:lnTo>
                    <a:pt x="6628" y="6910"/>
                  </a:lnTo>
                  <a:cubicBezTo>
                    <a:pt x="6600" y="7420"/>
                    <a:pt x="6732" y="7874"/>
                    <a:pt x="6991" y="8147"/>
                  </a:cubicBezTo>
                  <a:cubicBezTo>
                    <a:pt x="7204" y="8420"/>
                    <a:pt x="7508" y="8572"/>
                    <a:pt x="7873" y="8633"/>
                  </a:cubicBezTo>
                  <a:cubicBezTo>
                    <a:pt x="7963" y="8633"/>
                    <a:pt x="8084" y="8633"/>
                    <a:pt x="8205" y="8603"/>
                  </a:cubicBezTo>
                  <a:lnTo>
                    <a:pt x="8205" y="8603"/>
                  </a:lnTo>
                  <a:cubicBezTo>
                    <a:pt x="8145" y="8618"/>
                    <a:pt x="8085" y="8625"/>
                    <a:pt x="8025" y="8625"/>
                  </a:cubicBezTo>
                  <a:cubicBezTo>
                    <a:pt x="7964" y="8625"/>
                    <a:pt x="7903" y="8618"/>
                    <a:pt x="7842" y="8602"/>
                  </a:cubicBezTo>
                  <a:cubicBezTo>
                    <a:pt x="7538" y="8542"/>
                    <a:pt x="7234" y="8390"/>
                    <a:pt x="7022" y="8116"/>
                  </a:cubicBezTo>
                  <a:cubicBezTo>
                    <a:pt x="6768" y="7787"/>
                    <a:pt x="6641" y="7352"/>
                    <a:pt x="6677" y="6917"/>
                  </a:cubicBezTo>
                  <a:lnTo>
                    <a:pt x="6677" y="6917"/>
                  </a:lnTo>
                  <a:cubicBezTo>
                    <a:pt x="6775" y="6929"/>
                    <a:pt x="6874" y="6935"/>
                    <a:pt x="6973" y="6935"/>
                  </a:cubicBezTo>
                  <a:cubicBezTo>
                    <a:pt x="7611" y="6935"/>
                    <a:pt x="8246" y="6679"/>
                    <a:pt x="8724" y="6201"/>
                  </a:cubicBezTo>
                  <a:cubicBezTo>
                    <a:pt x="8876" y="6049"/>
                    <a:pt x="8967" y="5836"/>
                    <a:pt x="9028" y="5593"/>
                  </a:cubicBezTo>
                  <a:cubicBezTo>
                    <a:pt x="9088" y="5381"/>
                    <a:pt x="9028" y="5137"/>
                    <a:pt x="8876" y="4955"/>
                  </a:cubicBezTo>
                  <a:cubicBezTo>
                    <a:pt x="8724" y="4803"/>
                    <a:pt x="8511" y="4712"/>
                    <a:pt x="8268" y="4712"/>
                  </a:cubicBezTo>
                  <a:cubicBezTo>
                    <a:pt x="8085" y="4712"/>
                    <a:pt x="7873" y="4742"/>
                    <a:pt x="7690" y="4864"/>
                  </a:cubicBezTo>
                  <a:cubicBezTo>
                    <a:pt x="7027" y="5411"/>
                    <a:pt x="6699" y="6147"/>
                    <a:pt x="6636" y="6808"/>
                  </a:cubicBezTo>
                  <a:lnTo>
                    <a:pt x="6636" y="6808"/>
                  </a:lnTo>
                  <a:cubicBezTo>
                    <a:pt x="6426" y="6776"/>
                    <a:pt x="6218" y="6716"/>
                    <a:pt x="6018" y="6627"/>
                  </a:cubicBezTo>
                  <a:cubicBezTo>
                    <a:pt x="5563" y="6414"/>
                    <a:pt x="5167" y="6049"/>
                    <a:pt x="4985" y="5563"/>
                  </a:cubicBezTo>
                  <a:cubicBezTo>
                    <a:pt x="4924" y="5424"/>
                    <a:pt x="4876" y="5280"/>
                    <a:pt x="4841" y="5133"/>
                  </a:cubicBezTo>
                  <a:lnTo>
                    <a:pt x="4841" y="5133"/>
                  </a:lnTo>
                  <a:cubicBezTo>
                    <a:pt x="5583" y="4975"/>
                    <a:pt x="6235" y="4491"/>
                    <a:pt x="6596" y="3770"/>
                  </a:cubicBezTo>
                  <a:cubicBezTo>
                    <a:pt x="6748" y="3496"/>
                    <a:pt x="6748" y="3162"/>
                    <a:pt x="6596" y="2858"/>
                  </a:cubicBezTo>
                  <a:cubicBezTo>
                    <a:pt x="6535" y="2736"/>
                    <a:pt x="6383" y="2645"/>
                    <a:pt x="6231" y="2584"/>
                  </a:cubicBezTo>
                  <a:cubicBezTo>
                    <a:pt x="6079" y="2584"/>
                    <a:pt x="5897" y="2584"/>
                    <a:pt x="5775" y="2645"/>
                  </a:cubicBezTo>
                  <a:cubicBezTo>
                    <a:pt x="5502" y="2767"/>
                    <a:pt x="5259" y="2949"/>
                    <a:pt x="5107" y="3192"/>
                  </a:cubicBezTo>
                  <a:cubicBezTo>
                    <a:pt x="4924" y="3435"/>
                    <a:pt x="4803" y="3709"/>
                    <a:pt x="4742" y="3952"/>
                  </a:cubicBezTo>
                  <a:cubicBezTo>
                    <a:pt x="4644" y="4304"/>
                    <a:pt x="4634" y="4670"/>
                    <a:pt x="4697" y="5023"/>
                  </a:cubicBezTo>
                  <a:lnTo>
                    <a:pt x="4697" y="5023"/>
                  </a:lnTo>
                  <a:cubicBezTo>
                    <a:pt x="4560" y="5046"/>
                    <a:pt x="4421" y="5058"/>
                    <a:pt x="4280" y="5058"/>
                  </a:cubicBezTo>
                  <a:cubicBezTo>
                    <a:pt x="4081" y="5058"/>
                    <a:pt x="3879" y="5034"/>
                    <a:pt x="3678" y="4985"/>
                  </a:cubicBezTo>
                  <a:cubicBezTo>
                    <a:pt x="3161" y="4803"/>
                    <a:pt x="2736" y="4499"/>
                    <a:pt x="2432" y="4043"/>
                  </a:cubicBezTo>
                  <a:cubicBezTo>
                    <a:pt x="2265" y="3784"/>
                    <a:pt x="2143" y="3490"/>
                    <a:pt x="2074" y="3190"/>
                  </a:cubicBezTo>
                  <a:lnTo>
                    <a:pt x="2074" y="3190"/>
                  </a:lnTo>
                  <a:cubicBezTo>
                    <a:pt x="2215" y="3219"/>
                    <a:pt x="2357" y="3232"/>
                    <a:pt x="2501" y="3232"/>
                  </a:cubicBezTo>
                  <a:cubicBezTo>
                    <a:pt x="2657" y="3232"/>
                    <a:pt x="2815" y="3217"/>
                    <a:pt x="2979" y="3192"/>
                  </a:cubicBezTo>
                  <a:cubicBezTo>
                    <a:pt x="3374" y="3101"/>
                    <a:pt x="3739" y="2888"/>
                    <a:pt x="3982" y="2523"/>
                  </a:cubicBezTo>
                  <a:cubicBezTo>
                    <a:pt x="4195" y="2098"/>
                    <a:pt x="4164" y="1612"/>
                    <a:pt x="3860" y="1247"/>
                  </a:cubicBezTo>
                  <a:cubicBezTo>
                    <a:pt x="3678" y="1064"/>
                    <a:pt x="3435" y="973"/>
                    <a:pt x="3192" y="973"/>
                  </a:cubicBezTo>
                  <a:cubicBezTo>
                    <a:pt x="2948" y="973"/>
                    <a:pt x="2705" y="1064"/>
                    <a:pt x="2493" y="1216"/>
                  </a:cubicBezTo>
                  <a:cubicBezTo>
                    <a:pt x="2128" y="1581"/>
                    <a:pt x="1885" y="2067"/>
                    <a:pt x="1885" y="2584"/>
                  </a:cubicBezTo>
                  <a:cubicBezTo>
                    <a:pt x="1885" y="2741"/>
                    <a:pt x="1897" y="2899"/>
                    <a:pt x="1922" y="3053"/>
                  </a:cubicBezTo>
                  <a:lnTo>
                    <a:pt x="1922" y="3053"/>
                  </a:lnTo>
                  <a:cubicBezTo>
                    <a:pt x="1910" y="3049"/>
                    <a:pt x="1897" y="3045"/>
                    <a:pt x="1885" y="3040"/>
                  </a:cubicBezTo>
                  <a:cubicBezTo>
                    <a:pt x="1581" y="2949"/>
                    <a:pt x="1307" y="2797"/>
                    <a:pt x="1034" y="2584"/>
                  </a:cubicBezTo>
                  <a:cubicBezTo>
                    <a:pt x="821" y="2402"/>
                    <a:pt x="638" y="2189"/>
                    <a:pt x="486" y="1946"/>
                  </a:cubicBezTo>
                  <a:cubicBezTo>
                    <a:pt x="365" y="1763"/>
                    <a:pt x="274" y="1520"/>
                    <a:pt x="182" y="1308"/>
                  </a:cubicBezTo>
                  <a:cubicBezTo>
                    <a:pt x="91" y="1004"/>
                    <a:pt x="61" y="669"/>
                    <a:pt x="91" y="335"/>
                  </a:cubicBezTo>
                  <a:cubicBezTo>
                    <a:pt x="91" y="124"/>
                    <a:pt x="121" y="2"/>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1667065" y="2155910"/>
              <a:ext cx="148982" cy="308274"/>
            </a:xfrm>
            <a:custGeom>
              <a:avLst/>
              <a:gdLst/>
              <a:ahLst/>
              <a:cxnLst/>
              <a:rect l="l" t="t" r="r" b="b"/>
              <a:pathLst>
                <a:path w="8785" h="18178" extrusionOk="0">
                  <a:moveTo>
                    <a:pt x="3174" y="3425"/>
                  </a:moveTo>
                  <a:cubicBezTo>
                    <a:pt x="3525" y="3425"/>
                    <a:pt x="3874" y="3510"/>
                    <a:pt x="4195" y="3679"/>
                  </a:cubicBezTo>
                  <a:cubicBezTo>
                    <a:pt x="4386" y="3777"/>
                    <a:pt x="4562" y="3898"/>
                    <a:pt x="4723" y="4037"/>
                  </a:cubicBezTo>
                  <a:lnTo>
                    <a:pt x="4723" y="4037"/>
                  </a:lnTo>
                  <a:cubicBezTo>
                    <a:pt x="4624" y="4580"/>
                    <a:pt x="4384" y="5094"/>
                    <a:pt x="4013" y="5533"/>
                  </a:cubicBezTo>
                  <a:cubicBezTo>
                    <a:pt x="3689" y="5910"/>
                    <a:pt x="3245" y="6120"/>
                    <a:pt x="2746" y="6120"/>
                  </a:cubicBezTo>
                  <a:cubicBezTo>
                    <a:pt x="2683" y="6120"/>
                    <a:pt x="2619" y="6117"/>
                    <a:pt x="2554" y="6110"/>
                  </a:cubicBezTo>
                  <a:cubicBezTo>
                    <a:pt x="2280" y="6110"/>
                    <a:pt x="2006" y="5989"/>
                    <a:pt x="1794" y="5776"/>
                  </a:cubicBezTo>
                  <a:cubicBezTo>
                    <a:pt x="1611" y="5563"/>
                    <a:pt x="1490" y="5290"/>
                    <a:pt x="1490" y="5016"/>
                  </a:cubicBezTo>
                  <a:cubicBezTo>
                    <a:pt x="1459" y="4408"/>
                    <a:pt x="1794" y="3831"/>
                    <a:pt x="2341" y="3587"/>
                  </a:cubicBezTo>
                  <a:cubicBezTo>
                    <a:pt x="2611" y="3479"/>
                    <a:pt x="2893" y="3425"/>
                    <a:pt x="3174" y="3425"/>
                  </a:cubicBezTo>
                  <a:close/>
                  <a:moveTo>
                    <a:pt x="4176" y="9006"/>
                  </a:moveTo>
                  <a:cubicBezTo>
                    <a:pt x="4344" y="9006"/>
                    <a:pt x="4513" y="9023"/>
                    <a:pt x="4681" y="9059"/>
                  </a:cubicBezTo>
                  <a:cubicBezTo>
                    <a:pt x="4821" y="9082"/>
                    <a:pt x="4959" y="9117"/>
                    <a:pt x="5093" y="9162"/>
                  </a:cubicBezTo>
                  <a:lnTo>
                    <a:pt x="5093" y="9162"/>
                  </a:lnTo>
                  <a:cubicBezTo>
                    <a:pt x="4926" y="9441"/>
                    <a:pt x="4758" y="9719"/>
                    <a:pt x="4590" y="9970"/>
                  </a:cubicBezTo>
                  <a:cubicBezTo>
                    <a:pt x="4377" y="10244"/>
                    <a:pt x="4165" y="10487"/>
                    <a:pt x="3921" y="10730"/>
                  </a:cubicBezTo>
                  <a:cubicBezTo>
                    <a:pt x="3709" y="10943"/>
                    <a:pt x="3405" y="11095"/>
                    <a:pt x="3101" y="11095"/>
                  </a:cubicBezTo>
                  <a:cubicBezTo>
                    <a:pt x="3055" y="11104"/>
                    <a:pt x="3010" y="11108"/>
                    <a:pt x="2965" y="11108"/>
                  </a:cubicBezTo>
                  <a:cubicBezTo>
                    <a:pt x="2709" y="11108"/>
                    <a:pt x="2470" y="10968"/>
                    <a:pt x="2341" y="10761"/>
                  </a:cubicBezTo>
                  <a:cubicBezTo>
                    <a:pt x="2219" y="10487"/>
                    <a:pt x="2219" y="10183"/>
                    <a:pt x="2371" y="9940"/>
                  </a:cubicBezTo>
                  <a:cubicBezTo>
                    <a:pt x="2523" y="9667"/>
                    <a:pt x="2736" y="9454"/>
                    <a:pt x="2979" y="9302"/>
                  </a:cubicBezTo>
                  <a:cubicBezTo>
                    <a:pt x="3367" y="9108"/>
                    <a:pt x="3769" y="9006"/>
                    <a:pt x="4176" y="9006"/>
                  </a:cubicBezTo>
                  <a:close/>
                  <a:moveTo>
                    <a:pt x="1611" y="1"/>
                  </a:moveTo>
                  <a:cubicBezTo>
                    <a:pt x="1186" y="1"/>
                    <a:pt x="791" y="31"/>
                    <a:pt x="396" y="183"/>
                  </a:cubicBezTo>
                  <a:cubicBezTo>
                    <a:pt x="274" y="213"/>
                    <a:pt x="122" y="274"/>
                    <a:pt x="0" y="335"/>
                  </a:cubicBezTo>
                  <a:cubicBezTo>
                    <a:pt x="31" y="335"/>
                    <a:pt x="152" y="274"/>
                    <a:pt x="426" y="213"/>
                  </a:cubicBezTo>
                  <a:cubicBezTo>
                    <a:pt x="705" y="121"/>
                    <a:pt x="1001" y="81"/>
                    <a:pt x="1315" y="81"/>
                  </a:cubicBezTo>
                  <a:cubicBezTo>
                    <a:pt x="1412" y="81"/>
                    <a:pt x="1511" y="85"/>
                    <a:pt x="1611" y="92"/>
                  </a:cubicBezTo>
                  <a:cubicBezTo>
                    <a:pt x="2219" y="122"/>
                    <a:pt x="2827" y="335"/>
                    <a:pt x="3374" y="700"/>
                  </a:cubicBezTo>
                  <a:cubicBezTo>
                    <a:pt x="4043" y="1186"/>
                    <a:pt x="4529" y="1885"/>
                    <a:pt x="4681" y="2706"/>
                  </a:cubicBezTo>
                  <a:cubicBezTo>
                    <a:pt x="4769" y="3067"/>
                    <a:pt x="4793" y="3433"/>
                    <a:pt x="4758" y="3789"/>
                  </a:cubicBezTo>
                  <a:lnTo>
                    <a:pt x="4758" y="3789"/>
                  </a:lnTo>
                  <a:cubicBezTo>
                    <a:pt x="4618" y="3679"/>
                    <a:pt x="4470" y="3581"/>
                    <a:pt x="4317" y="3496"/>
                  </a:cubicBezTo>
                  <a:cubicBezTo>
                    <a:pt x="3965" y="3312"/>
                    <a:pt x="3587" y="3220"/>
                    <a:pt x="3211" y="3220"/>
                  </a:cubicBezTo>
                  <a:cubicBezTo>
                    <a:pt x="2903" y="3220"/>
                    <a:pt x="2598" y="3282"/>
                    <a:pt x="2310" y="3405"/>
                  </a:cubicBezTo>
                  <a:cubicBezTo>
                    <a:pt x="1976" y="3557"/>
                    <a:pt x="1733" y="3770"/>
                    <a:pt x="1551" y="4074"/>
                  </a:cubicBezTo>
                  <a:cubicBezTo>
                    <a:pt x="1368" y="4378"/>
                    <a:pt x="1307" y="4712"/>
                    <a:pt x="1307" y="5046"/>
                  </a:cubicBezTo>
                  <a:cubicBezTo>
                    <a:pt x="1338" y="5381"/>
                    <a:pt x="1459" y="5685"/>
                    <a:pt x="1703" y="5928"/>
                  </a:cubicBezTo>
                  <a:cubicBezTo>
                    <a:pt x="1946" y="6141"/>
                    <a:pt x="2219" y="6262"/>
                    <a:pt x="2554" y="6293"/>
                  </a:cubicBezTo>
                  <a:cubicBezTo>
                    <a:pt x="2615" y="6299"/>
                    <a:pt x="2677" y="6302"/>
                    <a:pt x="2738" y="6302"/>
                  </a:cubicBezTo>
                  <a:cubicBezTo>
                    <a:pt x="3277" y="6302"/>
                    <a:pt x="3779" y="6064"/>
                    <a:pt x="4134" y="5654"/>
                  </a:cubicBezTo>
                  <a:cubicBezTo>
                    <a:pt x="4502" y="5198"/>
                    <a:pt x="4737" y="4682"/>
                    <a:pt x="4843" y="4149"/>
                  </a:cubicBezTo>
                  <a:lnTo>
                    <a:pt x="4843" y="4149"/>
                  </a:lnTo>
                  <a:cubicBezTo>
                    <a:pt x="5593" y="4886"/>
                    <a:pt x="5945" y="6054"/>
                    <a:pt x="5776" y="7144"/>
                  </a:cubicBezTo>
                  <a:cubicBezTo>
                    <a:pt x="5689" y="7811"/>
                    <a:pt x="5491" y="8450"/>
                    <a:pt x="5183" y="9009"/>
                  </a:cubicBezTo>
                  <a:lnTo>
                    <a:pt x="5183" y="9009"/>
                  </a:lnTo>
                  <a:cubicBezTo>
                    <a:pt x="5047" y="8964"/>
                    <a:pt x="4910" y="8929"/>
                    <a:pt x="4772" y="8907"/>
                  </a:cubicBezTo>
                  <a:cubicBezTo>
                    <a:pt x="4569" y="8858"/>
                    <a:pt x="4365" y="8834"/>
                    <a:pt x="4165" y="8834"/>
                  </a:cubicBezTo>
                  <a:cubicBezTo>
                    <a:pt x="3736" y="8834"/>
                    <a:pt x="3321" y="8943"/>
                    <a:pt x="2949" y="9150"/>
                  </a:cubicBezTo>
                  <a:cubicBezTo>
                    <a:pt x="2645" y="9302"/>
                    <a:pt x="2402" y="9545"/>
                    <a:pt x="2250" y="9849"/>
                  </a:cubicBezTo>
                  <a:cubicBezTo>
                    <a:pt x="2067" y="10153"/>
                    <a:pt x="2037" y="10548"/>
                    <a:pt x="2219" y="10852"/>
                  </a:cubicBezTo>
                  <a:cubicBezTo>
                    <a:pt x="2386" y="11158"/>
                    <a:pt x="2707" y="11312"/>
                    <a:pt x="3040" y="11312"/>
                  </a:cubicBezTo>
                  <a:cubicBezTo>
                    <a:pt x="3070" y="11312"/>
                    <a:pt x="3101" y="11310"/>
                    <a:pt x="3131" y="11308"/>
                  </a:cubicBezTo>
                  <a:cubicBezTo>
                    <a:pt x="3496" y="11277"/>
                    <a:pt x="3830" y="11125"/>
                    <a:pt x="4104" y="10882"/>
                  </a:cubicBezTo>
                  <a:cubicBezTo>
                    <a:pt x="4347" y="10639"/>
                    <a:pt x="4560" y="10366"/>
                    <a:pt x="4772" y="10092"/>
                  </a:cubicBezTo>
                  <a:cubicBezTo>
                    <a:pt x="4972" y="9807"/>
                    <a:pt x="5145" y="9521"/>
                    <a:pt x="5291" y="9236"/>
                  </a:cubicBezTo>
                  <a:lnTo>
                    <a:pt x="5291" y="9236"/>
                  </a:lnTo>
                  <a:cubicBezTo>
                    <a:pt x="5610" y="9368"/>
                    <a:pt x="5908" y="9551"/>
                    <a:pt x="6171" y="9758"/>
                  </a:cubicBezTo>
                  <a:cubicBezTo>
                    <a:pt x="6931" y="10457"/>
                    <a:pt x="7508" y="11308"/>
                    <a:pt x="7873" y="12250"/>
                  </a:cubicBezTo>
                  <a:cubicBezTo>
                    <a:pt x="8420" y="13618"/>
                    <a:pt x="8633" y="15107"/>
                    <a:pt x="8481" y="16566"/>
                  </a:cubicBezTo>
                  <a:cubicBezTo>
                    <a:pt x="8450" y="16992"/>
                    <a:pt x="8390" y="17387"/>
                    <a:pt x="8298" y="17752"/>
                  </a:cubicBezTo>
                  <a:cubicBezTo>
                    <a:pt x="8268" y="17904"/>
                    <a:pt x="8238" y="17995"/>
                    <a:pt x="8207" y="18086"/>
                  </a:cubicBezTo>
                  <a:cubicBezTo>
                    <a:pt x="8207" y="18116"/>
                    <a:pt x="8207" y="18147"/>
                    <a:pt x="8207" y="18177"/>
                  </a:cubicBezTo>
                  <a:cubicBezTo>
                    <a:pt x="8420" y="17661"/>
                    <a:pt x="8542" y="17144"/>
                    <a:pt x="8602" y="16597"/>
                  </a:cubicBezTo>
                  <a:cubicBezTo>
                    <a:pt x="8785" y="15107"/>
                    <a:pt x="8602" y="13588"/>
                    <a:pt x="8025" y="12220"/>
                  </a:cubicBezTo>
                  <a:cubicBezTo>
                    <a:pt x="7660" y="11217"/>
                    <a:pt x="7083" y="10366"/>
                    <a:pt x="6323" y="9667"/>
                  </a:cubicBezTo>
                  <a:cubicBezTo>
                    <a:pt x="6036" y="9418"/>
                    <a:pt x="5714" y="9218"/>
                    <a:pt x="5378" y="9081"/>
                  </a:cubicBezTo>
                  <a:lnTo>
                    <a:pt x="5378" y="9081"/>
                  </a:lnTo>
                  <a:cubicBezTo>
                    <a:pt x="5710" y="8497"/>
                    <a:pt x="5932" y="7835"/>
                    <a:pt x="6019" y="7174"/>
                  </a:cubicBezTo>
                  <a:cubicBezTo>
                    <a:pt x="6110" y="6445"/>
                    <a:pt x="6019" y="5715"/>
                    <a:pt x="5715" y="5046"/>
                  </a:cubicBezTo>
                  <a:cubicBezTo>
                    <a:pt x="5532" y="4599"/>
                    <a:pt x="5240" y="4206"/>
                    <a:pt x="4885" y="3895"/>
                  </a:cubicBezTo>
                  <a:lnTo>
                    <a:pt x="4885" y="3895"/>
                  </a:lnTo>
                  <a:cubicBezTo>
                    <a:pt x="5038" y="2658"/>
                    <a:pt x="4518" y="1377"/>
                    <a:pt x="3405" y="609"/>
                  </a:cubicBezTo>
                  <a:cubicBezTo>
                    <a:pt x="2888" y="244"/>
                    <a:pt x="2250" y="31"/>
                    <a:pt x="1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4ED"/>
        </a:solidFill>
        <a:effectLst/>
      </p:bgPr>
    </p:bg>
    <p:spTree>
      <p:nvGrpSpPr>
        <p:cNvPr id="1" name="Shape 725"/>
        <p:cNvGrpSpPr/>
        <p:nvPr/>
      </p:nvGrpSpPr>
      <p:grpSpPr>
        <a:xfrm>
          <a:off x="0" y="0"/>
          <a:ext cx="0" cy="0"/>
          <a:chOff x="0" y="0"/>
          <a:chExt cx="0" cy="0"/>
        </a:xfrm>
      </p:grpSpPr>
      <p:sp>
        <p:nvSpPr>
          <p:cNvPr id="726" name="Google Shape;726;p42"/>
          <p:cNvSpPr txBox="1">
            <a:spLocks noGrp="1"/>
          </p:cNvSpPr>
          <p:nvPr>
            <p:ph type="title"/>
          </p:nvPr>
        </p:nvSpPr>
        <p:spPr>
          <a:xfrm>
            <a:off x="712942" y="15915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 &amp; </a:t>
            </a:r>
            <a:r>
              <a:rPr lang="en" i="1" dirty="0">
                <a:solidFill>
                  <a:schemeClr val="lt1"/>
                </a:solidFill>
              </a:rPr>
              <a:t>Benifits</a:t>
            </a:r>
            <a:endParaRPr i="1" dirty="0">
              <a:solidFill>
                <a:schemeClr val="lt1"/>
              </a:solidFill>
            </a:endParaRPr>
          </a:p>
        </p:txBody>
      </p:sp>
      <p:sp>
        <p:nvSpPr>
          <p:cNvPr id="727" name="Google Shape;727;p42"/>
          <p:cNvSpPr txBox="1">
            <a:spLocks noGrp="1"/>
          </p:cNvSpPr>
          <p:nvPr>
            <p:ph type="subTitle" idx="1"/>
          </p:nvPr>
        </p:nvSpPr>
        <p:spPr>
          <a:xfrm>
            <a:off x="22325" y="1955020"/>
            <a:ext cx="5037728" cy="2003076"/>
          </a:xfrm>
          <a:prstGeom prst="rect">
            <a:avLst/>
          </a:prstGeom>
        </p:spPr>
        <p:txBody>
          <a:bodyPr spcFirstLastPara="1" wrap="square" lIns="91425" tIns="91425" rIns="91425" bIns="91425" anchor="ctr" anchorCtr="0">
            <a:noAutofit/>
          </a:bodyPr>
          <a:lstStyle/>
          <a:p>
            <a:pPr marL="285750" indent="-285750">
              <a:buClr>
                <a:schemeClr val="dk1"/>
              </a:buClr>
              <a:buSzPts val="1100"/>
            </a:pPr>
            <a:r>
              <a:rPr lang="en-US" dirty="0"/>
              <a:t>1. Social Impacts and Benefits :The app fosters community engagement by connecting users with shared interests, promoting collaboration and social interaction. It increases awareness of local events, enhancing the sense of belonging and encouraging participation.</a:t>
            </a:r>
          </a:p>
          <a:p>
            <a:pPr marL="285750" indent="-285750">
              <a:buClr>
                <a:schemeClr val="dk1"/>
              </a:buClr>
              <a:buSzPts val="1100"/>
            </a:pPr>
            <a:endParaRPr lang="en-US" dirty="0"/>
          </a:p>
          <a:p>
            <a:pPr marL="285750" indent="-285750">
              <a:buClr>
                <a:schemeClr val="dk1"/>
              </a:buClr>
              <a:buSzPts val="1100"/>
            </a:pPr>
            <a:r>
              <a:rPr lang="en-US" dirty="0"/>
              <a:t>2. Individual Impacts and Benefit s:Users can enhance their organizational and planning skills, leading to personal and professional growth. The app provides personalized tools for efficient time management and fosters networking opportunities.</a:t>
            </a:r>
          </a:p>
          <a:p>
            <a:pPr marL="285750" indent="-285750">
              <a:buClr>
                <a:schemeClr val="dk1"/>
              </a:buClr>
              <a:buSzPts val="1100"/>
            </a:pPr>
            <a:endParaRPr lang="en-US" dirty="0"/>
          </a:p>
          <a:p>
            <a:pPr marL="285750" indent="-285750">
              <a:buClr>
                <a:schemeClr val="dk1"/>
              </a:buClr>
              <a:buSzPts val="1100"/>
            </a:pPr>
            <a:r>
              <a:rPr lang="en-US" dirty="0"/>
              <a:t>3. Economic Impacts and </a:t>
            </a:r>
            <a:r>
              <a:rPr lang="en-US" dirty="0" err="1"/>
              <a:t>Benefits:By</a:t>
            </a:r>
            <a:r>
              <a:rPr lang="en-US" dirty="0"/>
              <a:t> promoting local events, the app boosts foot traffic for businesses, contributing to the local economy. It offers cost-effective solutions for budgeting and supports local entrepreneurs by featuring their services.</a:t>
            </a:r>
            <a:br>
              <a:rPr lang="en" dirty="0"/>
            </a:br>
            <a:endParaRPr dirty="0"/>
          </a:p>
        </p:txBody>
      </p:sp>
      <p:cxnSp>
        <p:nvCxnSpPr>
          <p:cNvPr id="728" name="Google Shape;728;p42"/>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2516;p73">
            <a:extLst>
              <a:ext uri="{FF2B5EF4-FFF2-40B4-BE49-F238E27FC236}">
                <a16:creationId xmlns:a16="http://schemas.microsoft.com/office/drawing/2014/main" id="{A89E6B26-1DBE-E1F2-0E47-631B9C28579F}"/>
              </a:ext>
            </a:extLst>
          </p:cNvPr>
          <p:cNvGrpSpPr/>
          <p:nvPr/>
        </p:nvGrpSpPr>
        <p:grpSpPr>
          <a:xfrm>
            <a:off x="4848050" y="1829306"/>
            <a:ext cx="3800643" cy="2270700"/>
            <a:chOff x="771650" y="4391250"/>
            <a:chExt cx="4568729" cy="2755291"/>
          </a:xfrm>
        </p:grpSpPr>
        <p:sp>
          <p:nvSpPr>
            <p:cNvPr id="3" name="Google Shape;2517;p73">
              <a:extLst>
                <a:ext uri="{FF2B5EF4-FFF2-40B4-BE49-F238E27FC236}">
                  <a16:creationId xmlns:a16="http://schemas.microsoft.com/office/drawing/2014/main" id="{1EBCD907-D70A-6BF6-6D53-D99E1AB5E4A4}"/>
                </a:ext>
              </a:extLst>
            </p:cNvPr>
            <p:cNvSpPr/>
            <p:nvPr/>
          </p:nvSpPr>
          <p:spPr>
            <a:xfrm>
              <a:off x="3650890" y="5764163"/>
              <a:ext cx="227095" cy="229785"/>
            </a:xfrm>
            <a:custGeom>
              <a:avLst/>
              <a:gdLst/>
              <a:ahLst/>
              <a:cxnLst/>
              <a:rect l="l" t="t" r="r" b="b"/>
              <a:pathLst>
                <a:path w="13001" h="13155" extrusionOk="0">
                  <a:moveTo>
                    <a:pt x="7522" y="0"/>
                  </a:moveTo>
                  <a:cubicBezTo>
                    <a:pt x="7349" y="0"/>
                    <a:pt x="7172" y="16"/>
                    <a:pt x="6991" y="50"/>
                  </a:cubicBezTo>
                  <a:cubicBezTo>
                    <a:pt x="6019" y="263"/>
                    <a:pt x="5806" y="840"/>
                    <a:pt x="5289" y="1570"/>
                  </a:cubicBezTo>
                  <a:cubicBezTo>
                    <a:pt x="4590" y="2512"/>
                    <a:pt x="3587" y="3454"/>
                    <a:pt x="2979" y="4366"/>
                  </a:cubicBezTo>
                  <a:cubicBezTo>
                    <a:pt x="1885" y="5947"/>
                    <a:pt x="2857" y="8409"/>
                    <a:pt x="1459" y="9746"/>
                  </a:cubicBezTo>
                  <a:cubicBezTo>
                    <a:pt x="1125" y="9959"/>
                    <a:pt x="821" y="10232"/>
                    <a:pt x="547" y="10506"/>
                  </a:cubicBezTo>
                  <a:cubicBezTo>
                    <a:pt x="0" y="11235"/>
                    <a:pt x="152" y="12238"/>
                    <a:pt x="882" y="12786"/>
                  </a:cubicBezTo>
                  <a:cubicBezTo>
                    <a:pt x="1252" y="13033"/>
                    <a:pt x="1678" y="13154"/>
                    <a:pt x="2107" y="13154"/>
                  </a:cubicBezTo>
                  <a:cubicBezTo>
                    <a:pt x="2522" y="13154"/>
                    <a:pt x="2940" y="13040"/>
                    <a:pt x="3313" y="12816"/>
                  </a:cubicBezTo>
                  <a:cubicBezTo>
                    <a:pt x="4043" y="12330"/>
                    <a:pt x="4590" y="11600"/>
                    <a:pt x="4803" y="10779"/>
                  </a:cubicBezTo>
                  <a:cubicBezTo>
                    <a:pt x="5016" y="10172"/>
                    <a:pt x="5107" y="9503"/>
                    <a:pt x="5563" y="9108"/>
                  </a:cubicBezTo>
                  <a:cubicBezTo>
                    <a:pt x="5913" y="8797"/>
                    <a:pt x="6340" y="8718"/>
                    <a:pt x="6798" y="8718"/>
                  </a:cubicBezTo>
                  <a:cubicBezTo>
                    <a:pt x="7269" y="8718"/>
                    <a:pt x="7773" y="8802"/>
                    <a:pt x="8257" y="8802"/>
                  </a:cubicBezTo>
                  <a:cubicBezTo>
                    <a:pt x="8405" y="8802"/>
                    <a:pt x="8551" y="8794"/>
                    <a:pt x="8693" y="8773"/>
                  </a:cubicBezTo>
                  <a:cubicBezTo>
                    <a:pt x="13001" y="8162"/>
                    <a:pt x="11401" y="0"/>
                    <a:pt x="75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18;p73">
              <a:extLst>
                <a:ext uri="{FF2B5EF4-FFF2-40B4-BE49-F238E27FC236}">
                  <a16:creationId xmlns:a16="http://schemas.microsoft.com/office/drawing/2014/main" id="{6AF88D5E-AAD1-D22C-0FCE-EB5ABE37F3D6}"/>
                </a:ext>
              </a:extLst>
            </p:cNvPr>
            <p:cNvSpPr/>
            <p:nvPr/>
          </p:nvSpPr>
          <p:spPr>
            <a:xfrm>
              <a:off x="2479655" y="6275780"/>
              <a:ext cx="20716" cy="12751"/>
            </a:xfrm>
            <a:custGeom>
              <a:avLst/>
              <a:gdLst/>
              <a:ahLst/>
              <a:cxnLst/>
              <a:rect l="l" t="t" r="r" b="b"/>
              <a:pathLst>
                <a:path w="1186" h="730" extrusionOk="0">
                  <a:moveTo>
                    <a:pt x="0" y="0"/>
                  </a:moveTo>
                  <a:cubicBezTo>
                    <a:pt x="365" y="244"/>
                    <a:pt x="791" y="487"/>
                    <a:pt x="1186" y="730"/>
                  </a:cubicBezTo>
                  <a:cubicBezTo>
                    <a:pt x="791" y="487"/>
                    <a:pt x="395" y="24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19;p73">
              <a:extLst>
                <a:ext uri="{FF2B5EF4-FFF2-40B4-BE49-F238E27FC236}">
                  <a16:creationId xmlns:a16="http://schemas.microsoft.com/office/drawing/2014/main" id="{926E32C6-DABD-CD82-DCAA-619C210FC35C}"/>
                </a:ext>
              </a:extLst>
            </p:cNvPr>
            <p:cNvSpPr/>
            <p:nvPr/>
          </p:nvSpPr>
          <p:spPr>
            <a:xfrm>
              <a:off x="1942885" y="5257454"/>
              <a:ext cx="541" cy="27092"/>
            </a:xfrm>
            <a:custGeom>
              <a:avLst/>
              <a:gdLst/>
              <a:ahLst/>
              <a:cxnLst/>
              <a:rect l="l" t="t" r="r" b="b"/>
              <a:pathLst>
                <a:path w="31" h="1551" extrusionOk="0">
                  <a:moveTo>
                    <a:pt x="31" y="1"/>
                  </a:moveTo>
                  <a:lnTo>
                    <a:pt x="31" y="1"/>
                  </a:lnTo>
                  <a:lnTo>
                    <a:pt x="31" y="1"/>
                  </a:lnTo>
                  <a:lnTo>
                    <a:pt x="31" y="1"/>
                  </a:lnTo>
                  <a:cubicBezTo>
                    <a:pt x="31" y="122"/>
                    <a:pt x="0" y="213"/>
                    <a:pt x="0" y="365"/>
                  </a:cubicBezTo>
                  <a:cubicBezTo>
                    <a:pt x="0" y="761"/>
                    <a:pt x="0" y="1156"/>
                    <a:pt x="0" y="1551"/>
                  </a:cubicBezTo>
                  <a:cubicBezTo>
                    <a:pt x="0" y="1156"/>
                    <a:pt x="0" y="761"/>
                    <a:pt x="0" y="365"/>
                  </a:cubicBezTo>
                  <a:cubicBezTo>
                    <a:pt x="0" y="213"/>
                    <a:pt x="31" y="12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20;p73">
              <a:extLst>
                <a:ext uri="{FF2B5EF4-FFF2-40B4-BE49-F238E27FC236}">
                  <a16:creationId xmlns:a16="http://schemas.microsoft.com/office/drawing/2014/main" id="{45F30496-FD3B-BC85-76E0-E97C685AD001}"/>
                </a:ext>
              </a:extLst>
            </p:cNvPr>
            <p:cNvSpPr/>
            <p:nvPr/>
          </p:nvSpPr>
          <p:spPr>
            <a:xfrm>
              <a:off x="771650" y="7140132"/>
              <a:ext cx="4568729" cy="3738"/>
            </a:xfrm>
            <a:custGeom>
              <a:avLst/>
              <a:gdLst/>
              <a:ahLst/>
              <a:cxnLst/>
              <a:rect l="l" t="t" r="r" b="b"/>
              <a:pathLst>
                <a:path w="261556" h="214" extrusionOk="0">
                  <a:moveTo>
                    <a:pt x="130793" y="0"/>
                  </a:moveTo>
                  <a:cubicBezTo>
                    <a:pt x="58542" y="0"/>
                    <a:pt x="0" y="61"/>
                    <a:pt x="0" y="122"/>
                  </a:cubicBezTo>
                  <a:cubicBezTo>
                    <a:pt x="0" y="152"/>
                    <a:pt x="58573" y="213"/>
                    <a:pt x="130793" y="213"/>
                  </a:cubicBezTo>
                  <a:cubicBezTo>
                    <a:pt x="202983" y="213"/>
                    <a:pt x="261555" y="152"/>
                    <a:pt x="261555" y="122"/>
                  </a:cubicBezTo>
                  <a:cubicBezTo>
                    <a:pt x="261555" y="61"/>
                    <a:pt x="203013" y="0"/>
                    <a:pt x="1307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1;p73">
              <a:extLst>
                <a:ext uri="{FF2B5EF4-FFF2-40B4-BE49-F238E27FC236}">
                  <a16:creationId xmlns:a16="http://schemas.microsoft.com/office/drawing/2014/main" id="{114CEBAC-E946-4742-2A38-4BF79656000B}"/>
                </a:ext>
              </a:extLst>
            </p:cNvPr>
            <p:cNvSpPr/>
            <p:nvPr/>
          </p:nvSpPr>
          <p:spPr>
            <a:xfrm>
              <a:off x="2932006" y="4393521"/>
              <a:ext cx="469893" cy="511955"/>
            </a:xfrm>
            <a:custGeom>
              <a:avLst/>
              <a:gdLst/>
              <a:ahLst/>
              <a:cxnLst/>
              <a:rect l="l" t="t" r="r" b="b"/>
              <a:pathLst>
                <a:path w="26901" h="29309" extrusionOk="0">
                  <a:moveTo>
                    <a:pt x="13242" y="1"/>
                  </a:moveTo>
                  <a:cubicBezTo>
                    <a:pt x="13104" y="1"/>
                    <a:pt x="12966" y="3"/>
                    <a:pt x="12827" y="7"/>
                  </a:cubicBezTo>
                  <a:cubicBezTo>
                    <a:pt x="6019" y="250"/>
                    <a:pt x="548" y="5661"/>
                    <a:pt x="274" y="12469"/>
                  </a:cubicBezTo>
                  <a:cubicBezTo>
                    <a:pt x="0" y="19247"/>
                    <a:pt x="4985" y="25114"/>
                    <a:pt x="11733" y="25904"/>
                  </a:cubicBezTo>
                  <a:lnTo>
                    <a:pt x="13982" y="29308"/>
                  </a:lnTo>
                  <a:lnTo>
                    <a:pt x="15624" y="25783"/>
                  </a:lnTo>
                  <a:cubicBezTo>
                    <a:pt x="22311" y="24536"/>
                    <a:pt x="26901" y="18366"/>
                    <a:pt x="26171" y="11588"/>
                  </a:cubicBezTo>
                  <a:cubicBezTo>
                    <a:pt x="25457" y="4977"/>
                    <a:pt x="19871" y="1"/>
                    <a:pt x="13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2;p73">
              <a:extLst>
                <a:ext uri="{FF2B5EF4-FFF2-40B4-BE49-F238E27FC236}">
                  <a16:creationId xmlns:a16="http://schemas.microsoft.com/office/drawing/2014/main" id="{F0296DFD-3386-C01A-099A-823733003901}"/>
                </a:ext>
              </a:extLst>
            </p:cNvPr>
            <p:cNvSpPr/>
            <p:nvPr/>
          </p:nvSpPr>
          <p:spPr>
            <a:xfrm>
              <a:off x="2907587" y="4391250"/>
              <a:ext cx="485824" cy="516339"/>
            </a:xfrm>
            <a:custGeom>
              <a:avLst/>
              <a:gdLst/>
              <a:ahLst/>
              <a:cxnLst/>
              <a:rect l="l" t="t" r="r" b="b"/>
              <a:pathLst>
                <a:path w="27813" h="29560" extrusionOk="0">
                  <a:moveTo>
                    <a:pt x="14628" y="0"/>
                  </a:moveTo>
                  <a:cubicBezTo>
                    <a:pt x="13154" y="0"/>
                    <a:pt x="11679" y="251"/>
                    <a:pt x="10274" y="745"/>
                  </a:cubicBezTo>
                  <a:cubicBezTo>
                    <a:pt x="3587" y="3085"/>
                    <a:pt x="0" y="10320"/>
                    <a:pt x="2128" y="17067"/>
                  </a:cubicBezTo>
                  <a:cubicBezTo>
                    <a:pt x="2554" y="18466"/>
                    <a:pt x="3222" y="19773"/>
                    <a:pt x="4104" y="20928"/>
                  </a:cubicBezTo>
                  <a:cubicBezTo>
                    <a:pt x="4499" y="21475"/>
                    <a:pt x="4955" y="21991"/>
                    <a:pt x="5441" y="22478"/>
                  </a:cubicBezTo>
                  <a:cubicBezTo>
                    <a:pt x="5897" y="22903"/>
                    <a:pt x="6383" y="23329"/>
                    <a:pt x="6930" y="23724"/>
                  </a:cubicBezTo>
                  <a:cubicBezTo>
                    <a:pt x="8751" y="25029"/>
                    <a:pt x="10875" y="25879"/>
                    <a:pt x="13090" y="26124"/>
                  </a:cubicBezTo>
                  <a:lnTo>
                    <a:pt x="13090" y="26124"/>
                  </a:lnTo>
                  <a:lnTo>
                    <a:pt x="15320" y="29469"/>
                  </a:lnTo>
                  <a:lnTo>
                    <a:pt x="15380" y="29560"/>
                  </a:lnTo>
                  <a:lnTo>
                    <a:pt x="15441" y="29469"/>
                  </a:lnTo>
                  <a:cubicBezTo>
                    <a:pt x="15958" y="28314"/>
                    <a:pt x="16353" y="27463"/>
                    <a:pt x="16627" y="26855"/>
                  </a:cubicBezTo>
                  <a:cubicBezTo>
                    <a:pt x="16748" y="26520"/>
                    <a:pt x="16870" y="26308"/>
                    <a:pt x="16931" y="26156"/>
                  </a:cubicBezTo>
                  <a:cubicBezTo>
                    <a:pt x="16991" y="26004"/>
                    <a:pt x="17022" y="25913"/>
                    <a:pt x="17022" y="25913"/>
                  </a:cubicBezTo>
                  <a:lnTo>
                    <a:pt x="17022" y="25913"/>
                  </a:lnTo>
                  <a:cubicBezTo>
                    <a:pt x="16991" y="25973"/>
                    <a:pt x="16931" y="26064"/>
                    <a:pt x="16900" y="26125"/>
                  </a:cubicBezTo>
                  <a:lnTo>
                    <a:pt x="16596" y="26794"/>
                  </a:lnTo>
                  <a:lnTo>
                    <a:pt x="15371" y="29304"/>
                  </a:lnTo>
                  <a:lnTo>
                    <a:pt x="15371" y="29304"/>
                  </a:lnTo>
                  <a:cubicBezTo>
                    <a:pt x="14749" y="28381"/>
                    <a:pt x="14042" y="27263"/>
                    <a:pt x="13222" y="26004"/>
                  </a:cubicBezTo>
                  <a:lnTo>
                    <a:pt x="13192" y="25973"/>
                  </a:lnTo>
                  <a:lnTo>
                    <a:pt x="13162" y="25973"/>
                  </a:lnTo>
                  <a:cubicBezTo>
                    <a:pt x="10943" y="25700"/>
                    <a:pt x="8845" y="24849"/>
                    <a:pt x="7082" y="23542"/>
                  </a:cubicBezTo>
                  <a:cubicBezTo>
                    <a:pt x="6566" y="23177"/>
                    <a:pt x="6079" y="22751"/>
                    <a:pt x="5623" y="22295"/>
                  </a:cubicBezTo>
                  <a:cubicBezTo>
                    <a:pt x="5137" y="21839"/>
                    <a:pt x="4712" y="21323"/>
                    <a:pt x="4316" y="20776"/>
                  </a:cubicBezTo>
                  <a:cubicBezTo>
                    <a:pt x="3465" y="19651"/>
                    <a:pt x="2827" y="18374"/>
                    <a:pt x="2402" y="17007"/>
                  </a:cubicBezTo>
                  <a:cubicBezTo>
                    <a:pt x="335" y="10380"/>
                    <a:pt x="3861" y="3329"/>
                    <a:pt x="10396" y="1019"/>
                  </a:cubicBezTo>
                  <a:cubicBezTo>
                    <a:pt x="11792" y="517"/>
                    <a:pt x="13253" y="266"/>
                    <a:pt x="14712" y="266"/>
                  </a:cubicBezTo>
                  <a:cubicBezTo>
                    <a:pt x="16080" y="266"/>
                    <a:pt x="17445" y="486"/>
                    <a:pt x="18754" y="927"/>
                  </a:cubicBezTo>
                  <a:cubicBezTo>
                    <a:pt x="20061" y="1353"/>
                    <a:pt x="21277" y="1991"/>
                    <a:pt x="22341" y="2812"/>
                  </a:cubicBezTo>
                  <a:cubicBezTo>
                    <a:pt x="23405" y="3602"/>
                    <a:pt x="24317" y="4514"/>
                    <a:pt x="25077" y="5578"/>
                  </a:cubicBezTo>
                  <a:lnTo>
                    <a:pt x="25350" y="5973"/>
                  </a:lnTo>
                  <a:cubicBezTo>
                    <a:pt x="25441" y="6095"/>
                    <a:pt x="25533" y="6247"/>
                    <a:pt x="25593" y="6368"/>
                  </a:cubicBezTo>
                  <a:cubicBezTo>
                    <a:pt x="25776" y="6642"/>
                    <a:pt x="25928" y="6915"/>
                    <a:pt x="26080" y="7189"/>
                  </a:cubicBezTo>
                  <a:cubicBezTo>
                    <a:pt x="26353" y="7736"/>
                    <a:pt x="26597" y="8283"/>
                    <a:pt x="26809" y="8861"/>
                  </a:cubicBezTo>
                  <a:cubicBezTo>
                    <a:pt x="27022" y="9438"/>
                    <a:pt x="27174" y="9985"/>
                    <a:pt x="27296" y="10593"/>
                  </a:cubicBezTo>
                  <a:cubicBezTo>
                    <a:pt x="27356" y="10867"/>
                    <a:pt x="27387" y="11140"/>
                    <a:pt x="27417" y="11444"/>
                  </a:cubicBezTo>
                  <a:lnTo>
                    <a:pt x="27508" y="11870"/>
                  </a:lnTo>
                  <a:lnTo>
                    <a:pt x="27508" y="12265"/>
                  </a:lnTo>
                  <a:cubicBezTo>
                    <a:pt x="27569" y="13359"/>
                    <a:pt x="27508" y="14453"/>
                    <a:pt x="27326" y="15548"/>
                  </a:cubicBezTo>
                  <a:cubicBezTo>
                    <a:pt x="26809" y="18253"/>
                    <a:pt x="25441" y="20745"/>
                    <a:pt x="23435" y="22630"/>
                  </a:cubicBezTo>
                  <a:cubicBezTo>
                    <a:pt x="22463" y="23542"/>
                    <a:pt x="21368" y="24271"/>
                    <a:pt x="20183" y="24849"/>
                  </a:cubicBezTo>
                  <a:cubicBezTo>
                    <a:pt x="19454" y="25213"/>
                    <a:pt x="18663" y="25487"/>
                    <a:pt x="17873" y="25730"/>
                  </a:cubicBezTo>
                  <a:cubicBezTo>
                    <a:pt x="17599" y="25791"/>
                    <a:pt x="17387" y="25852"/>
                    <a:pt x="17235" y="25882"/>
                  </a:cubicBezTo>
                  <a:cubicBezTo>
                    <a:pt x="17174" y="25882"/>
                    <a:pt x="17083" y="25913"/>
                    <a:pt x="17022" y="25943"/>
                  </a:cubicBezTo>
                  <a:cubicBezTo>
                    <a:pt x="17113" y="25913"/>
                    <a:pt x="17174" y="25913"/>
                    <a:pt x="17235" y="25913"/>
                  </a:cubicBezTo>
                  <a:cubicBezTo>
                    <a:pt x="17387" y="25882"/>
                    <a:pt x="17599" y="25821"/>
                    <a:pt x="17873" y="25761"/>
                  </a:cubicBezTo>
                  <a:cubicBezTo>
                    <a:pt x="18694" y="25578"/>
                    <a:pt x="19484" y="25305"/>
                    <a:pt x="20244" y="24940"/>
                  </a:cubicBezTo>
                  <a:cubicBezTo>
                    <a:pt x="21460" y="24393"/>
                    <a:pt x="22554" y="23633"/>
                    <a:pt x="23527" y="22751"/>
                  </a:cubicBezTo>
                  <a:cubicBezTo>
                    <a:pt x="24834" y="21536"/>
                    <a:pt x="25867" y="20077"/>
                    <a:pt x="26597" y="18466"/>
                  </a:cubicBezTo>
                  <a:cubicBezTo>
                    <a:pt x="27022" y="17554"/>
                    <a:pt x="27326" y="16551"/>
                    <a:pt x="27539" y="15578"/>
                  </a:cubicBezTo>
                  <a:cubicBezTo>
                    <a:pt x="27721" y="14484"/>
                    <a:pt x="27812" y="13359"/>
                    <a:pt x="27721" y="12265"/>
                  </a:cubicBezTo>
                  <a:lnTo>
                    <a:pt x="27721" y="11809"/>
                  </a:lnTo>
                  <a:lnTo>
                    <a:pt x="27660" y="11383"/>
                  </a:lnTo>
                  <a:cubicBezTo>
                    <a:pt x="27600" y="11110"/>
                    <a:pt x="27569" y="10806"/>
                    <a:pt x="27508" y="10502"/>
                  </a:cubicBezTo>
                  <a:cubicBezTo>
                    <a:pt x="27265" y="9317"/>
                    <a:pt x="26840" y="8161"/>
                    <a:pt x="26293" y="7067"/>
                  </a:cubicBezTo>
                  <a:cubicBezTo>
                    <a:pt x="26141" y="6763"/>
                    <a:pt x="25989" y="6520"/>
                    <a:pt x="25806" y="6247"/>
                  </a:cubicBezTo>
                  <a:cubicBezTo>
                    <a:pt x="25745" y="6095"/>
                    <a:pt x="25654" y="5943"/>
                    <a:pt x="25563" y="5821"/>
                  </a:cubicBezTo>
                  <a:lnTo>
                    <a:pt x="25289" y="5426"/>
                  </a:lnTo>
                  <a:cubicBezTo>
                    <a:pt x="24499" y="4362"/>
                    <a:pt x="23587" y="3389"/>
                    <a:pt x="22523" y="2629"/>
                  </a:cubicBezTo>
                  <a:cubicBezTo>
                    <a:pt x="21399" y="1778"/>
                    <a:pt x="20183" y="1140"/>
                    <a:pt x="18846" y="715"/>
                  </a:cubicBezTo>
                  <a:cubicBezTo>
                    <a:pt x="17484" y="236"/>
                    <a:pt x="16057" y="0"/>
                    <a:pt x="14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3;p73">
              <a:extLst>
                <a:ext uri="{FF2B5EF4-FFF2-40B4-BE49-F238E27FC236}">
                  <a16:creationId xmlns:a16="http://schemas.microsoft.com/office/drawing/2014/main" id="{CBC1FB08-E879-10F5-465A-2B4DCCA3725C}"/>
                </a:ext>
              </a:extLst>
            </p:cNvPr>
            <p:cNvSpPr/>
            <p:nvPr/>
          </p:nvSpPr>
          <p:spPr>
            <a:xfrm>
              <a:off x="3071640" y="4543792"/>
              <a:ext cx="183199" cy="153015"/>
            </a:xfrm>
            <a:custGeom>
              <a:avLst/>
              <a:gdLst/>
              <a:ahLst/>
              <a:cxnLst/>
              <a:rect l="l" t="t" r="r" b="b"/>
              <a:pathLst>
                <a:path w="10488" h="8760" extrusionOk="0">
                  <a:moveTo>
                    <a:pt x="3100" y="0"/>
                  </a:moveTo>
                  <a:cubicBezTo>
                    <a:pt x="2959" y="0"/>
                    <a:pt x="2817" y="12"/>
                    <a:pt x="2675" y="36"/>
                  </a:cubicBezTo>
                  <a:cubicBezTo>
                    <a:pt x="2037" y="188"/>
                    <a:pt x="1460" y="492"/>
                    <a:pt x="1034" y="979"/>
                  </a:cubicBezTo>
                  <a:cubicBezTo>
                    <a:pt x="548" y="1435"/>
                    <a:pt x="244" y="2043"/>
                    <a:pt x="153" y="2681"/>
                  </a:cubicBezTo>
                  <a:cubicBezTo>
                    <a:pt x="1" y="3501"/>
                    <a:pt x="122" y="4353"/>
                    <a:pt x="517" y="5082"/>
                  </a:cubicBezTo>
                  <a:cubicBezTo>
                    <a:pt x="973" y="5842"/>
                    <a:pt x="1581" y="6480"/>
                    <a:pt x="2341" y="6967"/>
                  </a:cubicBezTo>
                  <a:cubicBezTo>
                    <a:pt x="3557" y="7757"/>
                    <a:pt x="5137" y="8760"/>
                    <a:pt x="5137" y="8760"/>
                  </a:cubicBezTo>
                  <a:cubicBezTo>
                    <a:pt x="5137" y="8760"/>
                    <a:pt x="6566" y="7787"/>
                    <a:pt x="7843" y="7088"/>
                  </a:cubicBezTo>
                  <a:cubicBezTo>
                    <a:pt x="8633" y="6663"/>
                    <a:pt x="9302" y="6085"/>
                    <a:pt x="9818" y="5386"/>
                  </a:cubicBezTo>
                  <a:cubicBezTo>
                    <a:pt x="10274" y="4657"/>
                    <a:pt x="10487" y="3836"/>
                    <a:pt x="10426" y="3015"/>
                  </a:cubicBezTo>
                  <a:cubicBezTo>
                    <a:pt x="10365" y="2346"/>
                    <a:pt x="10092" y="1739"/>
                    <a:pt x="9666" y="1222"/>
                  </a:cubicBezTo>
                  <a:cubicBezTo>
                    <a:pt x="9271" y="705"/>
                    <a:pt x="8724" y="340"/>
                    <a:pt x="8086" y="188"/>
                  </a:cubicBezTo>
                  <a:cubicBezTo>
                    <a:pt x="7867" y="128"/>
                    <a:pt x="7647" y="98"/>
                    <a:pt x="7430" y="98"/>
                  </a:cubicBezTo>
                  <a:cubicBezTo>
                    <a:pt x="6565" y="98"/>
                    <a:pt x="5757" y="565"/>
                    <a:pt x="5320" y="1343"/>
                  </a:cubicBezTo>
                  <a:cubicBezTo>
                    <a:pt x="4872" y="501"/>
                    <a:pt x="4014" y="0"/>
                    <a:pt x="3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4;p73">
              <a:extLst>
                <a:ext uri="{FF2B5EF4-FFF2-40B4-BE49-F238E27FC236}">
                  <a16:creationId xmlns:a16="http://schemas.microsoft.com/office/drawing/2014/main" id="{1CA48649-8F98-454B-EA00-EF4F7F293AF7}"/>
                </a:ext>
              </a:extLst>
            </p:cNvPr>
            <p:cNvSpPr/>
            <p:nvPr/>
          </p:nvSpPr>
          <p:spPr>
            <a:xfrm>
              <a:off x="2092597" y="6830070"/>
              <a:ext cx="886685" cy="312197"/>
            </a:xfrm>
            <a:custGeom>
              <a:avLst/>
              <a:gdLst/>
              <a:ahLst/>
              <a:cxnLst/>
              <a:rect l="l" t="t" r="r" b="b"/>
              <a:pathLst>
                <a:path w="50762" h="17873" extrusionOk="0">
                  <a:moveTo>
                    <a:pt x="47570" y="0"/>
                  </a:moveTo>
                  <a:lnTo>
                    <a:pt x="2129" y="2158"/>
                  </a:lnTo>
                  <a:lnTo>
                    <a:pt x="1" y="17812"/>
                  </a:lnTo>
                  <a:lnTo>
                    <a:pt x="50762" y="17873"/>
                  </a:lnTo>
                  <a:lnTo>
                    <a:pt x="50762" y="17873"/>
                  </a:lnTo>
                  <a:lnTo>
                    <a:pt x="47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5;p73">
              <a:extLst>
                <a:ext uri="{FF2B5EF4-FFF2-40B4-BE49-F238E27FC236}">
                  <a16:creationId xmlns:a16="http://schemas.microsoft.com/office/drawing/2014/main" id="{9D86C987-8903-4591-C76A-C78D45CC3650}"/>
                </a:ext>
              </a:extLst>
            </p:cNvPr>
            <p:cNvSpPr/>
            <p:nvPr/>
          </p:nvSpPr>
          <p:spPr>
            <a:xfrm>
              <a:off x="2836442" y="5928023"/>
              <a:ext cx="552724" cy="450714"/>
            </a:xfrm>
            <a:custGeom>
              <a:avLst/>
              <a:gdLst/>
              <a:ahLst/>
              <a:cxnLst/>
              <a:rect l="l" t="t" r="r" b="b"/>
              <a:pathLst>
                <a:path w="31643" h="25803" extrusionOk="0">
                  <a:moveTo>
                    <a:pt x="14621" y="0"/>
                  </a:moveTo>
                  <a:lnTo>
                    <a:pt x="0" y="4499"/>
                  </a:lnTo>
                  <a:lnTo>
                    <a:pt x="13618" y="19605"/>
                  </a:lnTo>
                  <a:cubicBezTo>
                    <a:pt x="15867" y="22098"/>
                    <a:pt x="17508" y="24378"/>
                    <a:pt x="20730" y="25289"/>
                  </a:cubicBezTo>
                  <a:cubicBezTo>
                    <a:pt x="21787" y="25585"/>
                    <a:pt x="23372" y="25803"/>
                    <a:pt x="24890" y="25803"/>
                  </a:cubicBezTo>
                  <a:cubicBezTo>
                    <a:pt x="26647" y="25803"/>
                    <a:pt x="28315" y="25511"/>
                    <a:pt x="28967" y="24712"/>
                  </a:cubicBezTo>
                  <a:cubicBezTo>
                    <a:pt x="30639" y="22675"/>
                    <a:pt x="31642" y="19149"/>
                    <a:pt x="29362" y="14712"/>
                  </a:cubicBezTo>
                  <a:cubicBezTo>
                    <a:pt x="27843" y="11824"/>
                    <a:pt x="14621" y="0"/>
                    <a:pt x="14621" y="0"/>
                  </a:cubicBez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6;p73">
              <a:extLst>
                <a:ext uri="{FF2B5EF4-FFF2-40B4-BE49-F238E27FC236}">
                  <a16:creationId xmlns:a16="http://schemas.microsoft.com/office/drawing/2014/main" id="{85279806-67B9-79A1-1197-7D953F5D399C}"/>
                </a:ext>
              </a:extLst>
            </p:cNvPr>
            <p:cNvSpPr/>
            <p:nvPr/>
          </p:nvSpPr>
          <p:spPr>
            <a:xfrm>
              <a:off x="2914486" y="5726800"/>
              <a:ext cx="268144" cy="466714"/>
            </a:xfrm>
            <a:custGeom>
              <a:avLst/>
              <a:gdLst/>
              <a:ahLst/>
              <a:cxnLst/>
              <a:rect l="l" t="t" r="r" b="b"/>
              <a:pathLst>
                <a:path w="15351" h="26719" extrusionOk="0">
                  <a:moveTo>
                    <a:pt x="2310" y="0"/>
                  </a:moveTo>
                  <a:lnTo>
                    <a:pt x="0" y="18542"/>
                  </a:lnTo>
                  <a:cubicBezTo>
                    <a:pt x="92" y="19302"/>
                    <a:pt x="3648" y="26718"/>
                    <a:pt x="3648" y="26718"/>
                  </a:cubicBezTo>
                  <a:lnTo>
                    <a:pt x="15350" y="19089"/>
                  </a:lnTo>
                  <a:cubicBezTo>
                    <a:pt x="15350" y="19089"/>
                    <a:pt x="7812" y="1186"/>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7;p73">
              <a:extLst>
                <a:ext uri="{FF2B5EF4-FFF2-40B4-BE49-F238E27FC236}">
                  <a16:creationId xmlns:a16="http://schemas.microsoft.com/office/drawing/2014/main" id="{EF1F87D6-3C9A-7482-0EC1-8F0185C44BE3}"/>
                </a:ext>
              </a:extLst>
            </p:cNvPr>
            <p:cNvSpPr/>
            <p:nvPr/>
          </p:nvSpPr>
          <p:spPr>
            <a:xfrm>
              <a:off x="2988286" y="5282222"/>
              <a:ext cx="315393" cy="607065"/>
            </a:xfrm>
            <a:custGeom>
              <a:avLst/>
              <a:gdLst/>
              <a:ahLst/>
              <a:cxnLst/>
              <a:rect l="l" t="t" r="r" b="b"/>
              <a:pathLst>
                <a:path w="18056" h="34754" extrusionOk="0">
                  <a:moveTo>
                    <a:pt x="6173" y="1"/>
                  </a:moveTo>
                  <a:cubicBezTo>
                    <a:pt x="6104" y="1"/>
                    <a:pt x="6033" y="14"/>
                    <a:pt x="5958" y="42"/>
                  </a:cubicBezTo>
                  <a:cubicBezTo>
                    <a:pt x="4864" y="406"/>
                    <a:pt x="5593" y="2291"/>
                    <a:pt x="5624" y="3081"/>
                  </a:cubicBezTo>
                  <a:cubicBezTo>
                    <a:pt x="5684" y="3871"/>
                    <a:pt x="7235" y="9373"/>
                    <a:pt x="7113" y="10893"/>
                  </a:cubicBezTo>
                  <a:cubicBezTo>
                    <a:pt x="7052" y="11653"/>
                    <a:pt x="6961" y="11843"/>
                    <a:pt x="6885" y="11843"/>
                  </a:cubicBezTo>
                  <a:cubicBezTo>
                    <a:pt x="6809" y="11843"/>
                    <a:pt x="6748" y="11653"/>
                    <a:pt x="6748" y="11653"/>
                  </a:cubicBezTo>
                  <a:lnTo>
                    <a:pt x="5593" y="7154"/>
                  </a:lnTo>
                  <a:cubicBezTo>
                    <a:pt x="5107" y="5178"/>
                    <a:pt x="4347" y="4023"/>
                    <a:pt x="3496" y="3871"/>
                  </a:cubicBezTo>
                  <a:cubicBezTo>
                    <a:pt x="3482" y="3869"/>
                    <a:pt x="3469" y="3868"/>
                    <a:pt x="3456" y="3868"/>
                  </a:cubicBezTo>
                  <a:cubicBezTo>
                    <a:pt x="2682" y="3868"/>
                    <a:pt x="3800" y="8309"/>
                    <a:pt x="3800" y="8309"/>
                  </a:cubicBezTo>
                  <a:lnTo>
                    <a:pt x="5228" y="14723"/>
                  </a:lnTo>
                  <a:lnTo>
                    <a:pt x="4864" y="16759"/>
                  </a:lnTo>
                  <a:lnTo>
                    <a:pt x="3435" y="14935"/>
                  </a:lnTo>
                  <a:cubicBezTo>
                    <a:pt x="3435" y="14935"/>
                    <a:pt x="3405" y="12534"/>
                    <a:pt x="1915" y="11501"/>
                  </a:cubicBezTo>
                  <a:cubicBezTo>
                    <a:pt x="1447" y="11191"/>
                    <a:pt x="1085" y="11084"/>
                    <a:pt x="809" y="11084"/>
                  </a:cubicBezTo>
                  <a:cubicBezTo>
                    <a:pt x="189" y="11084"/>
                    <a:pt x="0" y="11622"/>
                    <a:pt x="0" y="11622"/>
                  </a:cubicBezTo>
                  <a:lnTo>
                    <a:pt x="2797" y="20954"/>
                  </a:lnTo>
                  <a:cubicBezTo>
                    <a:pt x="3466" y="22474"/>
                    <a:pt x="7751" y="25422"/>
                    <a:pt x="7751" y="25422"/>
                  </a:cubicBezTo>
                  <a:lnTo>
                    <a:pt x="8511" y="34753"/>
                  </a:lnTo>
                  <a:lnTo>
                    <a:pt x="18055" y="34571"/>
                  </a:lnTo>
                  <a:lnTo>
                    <a:pt x="15837" y="23142"/>
                  </a:lnTo>
                  <a:lnTo>
                    <a:pt x="15989" y="17428"/>
                  </a:lnTo>
                  <a:lnTo>
                    <a:pt x="15624" y="10194"/>
                  </a:lnTo>
                  <a:lnTo>
                    <a:pt x="14469" y="4175"/>
                  </a:lnTo>
                  <a:cubicBezTo>
                    <a:pt x="14469" y="4175"/>
                    <a:pt x="14308" y="3854"/>
                    <a:pt x="13928" y="3854"/>
                  </a:cubicBezTo>
                  <a:cubicBezTo>
                    <a:pt x="13785" y="3854"/>
                    <a:pt x="13612" y="3899"/>
                    <a:pt x="13405" y="4023"/>
                  </a:cubicBezTo>
                  <a:cubicBezTo>
                    <a:pt x="12645" y="4449"/>
                    <a:pt x="13314" y="7762"/>
                    <a:pt x="13314" y="7762"/>
                  </a:cubicBezTo>
                  <a:lnTo>
                    <a:pt x="13435" y="10224"/>
                  </a:lnTo>
                  <a:cubicBezTo>
                    <a:pt x="13435" y="10224"/>
                    <a:pt x="13020" y="11969"/>
                    <a:pt x="12850" y="11969"/>
                  </a:cubicBezTo>
                  <a:cubicBezTo>
                    <a:pt x="12842" y="11969"/>
                    <a:pt x="12834" y="11965"/>
                    <a:pt x="12827" y="11957"/>
                  </a:cubicBezTo>
                  <a:cubicBezTo>
                    <a:pt x="12706" y="11805"/>
                    <a:pt x="12219" y="8461"/>
                    <a:pt x="12219" y="8461"/>
                  </a:cubicBezTo>
                  <a:lnTo>
                    <a:pt x="10852" y="1318"/>
                  </a:lnTo>
                  <a:cubicBezTo>
                    <a:pt x="10687" y="966"/>
                    <a:pt x="10323" y="741"/>
                    <a:pt x="9956" y="741"/>
                  </a:cubicBezTo>
                  <a:cubicBezTo>
                    <a:pt x="9848" y="741"/>
                    <a:pt x="9739" y="760"/>
                    <a:pt x="9636" y="802"/>
                  </a:cubicBezTo>
                  <a:cubicBezTo>
                    <a:pt x="9150" y="954"/>
                    <a:pt x="8815" y="1683"/>
                    <a:pt x="8876" y="2747"/>
                  </a:cubicBezTo>
                  <a:cubicBezTo>
                    <a:pt x="8906" y="3811"/>
                    <a:pt x="9393" y="5604"/>
                    <a:pt x="9453" y="6182"/>
                  </a:cubicBezTo>
                  <a:cubicBezTo>
                    <a:pt x="9484" y="6789"/>
                    <a:pt x="9879" y="10285"/>
                    <a:pt x="9879" y="10285"/>
                  </a:cubicBezTo>
                  <a:lnTo>
                    <a:pt x="7478" y="2261"/>
                  </a:lnTo>
                  <a:cubicBezTo>
                    <a:pt x="7478" y="2261"/>
                    <a:pt x="7084" y="1"/>
                    <a:pt x="6173" y="1"/>
                  </a:cubicBez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8;p73">
              <a:extLst>
                <a:ext uri="{FF2B5EF4-FFF2-40B4-BE49-F238E27FC236}">
                  <a16:creationId xmlns:a16="http://schemas.microsoft.com/office/drawing/2014/main" id="{E9FA2640-FD0F-B6F6-F660-3C05232A2A36}"/>
                </a:ext>
              </a:extLst>
            </p:cNvPr>
            <p:cNvSpPr/>
            <p:nvPr/>
          </p:nvSpPr>
          <p:spPr>
            <a:xfrm>
              <a:off x="3048286" y="5543096"/>
              <a:ext cx="158762" cy="84455"/>
            </a:xfrm>
            <a:custGeom>
              <a:avLst/>
              <a:gdLst/>
              <a:ahLst/>
              <a:cxnLst/>
              <a:rect l="l" t="t" r="r" b="b"/>
              <a:pathLst>
                <a:path w="9089" h="4835" extrusionOk="0">
                  <a:moveTo>
                    <a:pt x="31" y="0"/>
                  </a:moveTo>
                  <a:lnTo>
                    <a:pt x="31" y="0"/>
                  </a:lnTo>
                  <a:cubicBezTo>
                    <a:pt x="0" y="31"/>
                    <a:pt x="213" y="396"/>
                    <a:pt x="608" y="882"/>
                  </a:cubicBezTo>
                  <a:cubicBezTo>
                    <a:pt x="1003" y="1368"/>
                    <a:pt x="1641" y="2098"/>
                    <a:pt x="2249" y="2888"/>
                  </a:cubicBezTo>
                  <a:lnTo>
                    <a:pt x="2401" y="3101"/>
                  </a:lnTo>
                  <a:lnTo>
                    <a:pt x="2553" y="2949"/>
                  </a:lnTo>
                  <a:cubicBezTo>
                    <a:pt x="3040" y="2554"/>
                    <a:pt x="3648" y="2341"/>
                    <a:pt x="4286" y="2311"/>
                  </a:cubicBezTo>
                  <a:cubicBezTo>
                    <a:pt x="4338" y="2308"/>
                    <a:pt x="4389" y="2307"/>
                    <a:pt x="4440" y="2307"/>
                  </a:cubicBezTo>
                  <a:cubicBezTo>
                    <a:pt x="5886" y="2307"/>
                    <a:pt x="7018" y="3124"/>
                    <a:pt x="7781" y="3770"/>
                  </a:cubicBezTo>
                  <a:cubicBezTo>
                    <a:pt x="8517" y="4388"/>
                    <a:pt x="8968" y="4835"/>
                    <a:pt x="9051" y="4835"/>
                  </a:cubicBezTo>
                  <a:cubicBezTo>
                    <a:pt x="9054" y="4835"/>
                    <a:pt x="9056" y="4834"/>
                    <a:pt x="9058" y="4833"/>
                  </a:cubicBezTo>
                  <a:cubicBezTo>
                    <a:pt x="9088" y="4803"/>
                    <a:pt x="8724" y="4286"/>
                    <a:pt x="7964" y="3526"/>
                  </a:cubicBezTo>
                  <a:cubicBezTo>
                    <a:pt x="7538" y="3101"/>
                    <a:pt x="7052" y="2736"/>
                    <a:pt x="6505" y="2432"/>
                  </a:cubicBezTo>
                  <a:cubicBezTo>
                    <a:pt x="5856" y="2065"/>
                    <a:pt x="5154" y="1882"/>
                    <a:pt x="4449" y="1882"/>
                  </a:cubicBezTo>
                  <a:cubicBezTo>
                    <a:pt x="4394" y="1882"/>
                    <a:pt x="4340" y="1883"/>
                    <a:pt x="4286" y="1885"/>
                  </a:cubicBezTo>
                  <a:cubicBezTo>
                    <a:pt x="3621" y="1913"/>
                    <a:pt x="2982" y="2117"/>
                    <a:pt x="2460" y="2521"/>
                  </a:cubicBezTo>
                  <a:lnTo>
                    <a:pt x="2460" y="2521"/>
                  </a:lnTo>
                  <a:cubicBezTo>
                    <a:pt x="1929" y="1889"/>
                    <a:pt x="1372" y="1284"/>
                    <a:pt x="790" y="730"/>
                  </a:cubicBezTo>
                  <a:cubicBezTo>
                    <a:pt x="547" y="456"/>
                    <a:pt x="304" y="213"/>
                    <a:pt x="31" y="0"/>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9;p73">
              <a:extLst>
                <a:ext uri="{FF2B5EF4-FFF2-40B4-BE49-F238E27FC236}">
                  <a16:creationId xmlns:a16="http://schemas.microsoft.com/office/drawing/2014/main" id="{C4F54926-A870-031B-7874-F2485D1AE297}"/>
                </a:ext>
              </a:extLst>
            </p:cNvPr>
            <p:cNvSpPr/>
            <p:nvPr/>
          </p:nvSpPr>
          <p:spPr>
            <a:xfrm>
              <a:off x="3127919" y="5702381"/>
              <a:ext cx="243183" cy="551659"/>
            </a:xfrm>
            <a:custGeom>
              <a:avLst/>
              <a:gdLst/>
              <a:ahLst/>
              <a:cxnLst/>
              <a:rect l="l" t="t" r="r" b="b"/>
              <a:pathLst>
                <a:path w="13922" h="31582" extrusionOk="0">
                  <a:moveTo>
                    <a:pt x="8055" y="0"/>
                  </a:moveTo>
                  <a:lnTo>
                    <a:pt x="0" y="2523"/>
                  </a:lnTo>
                  <a:lnTo>
                    <a:pt x="2007" y="31581"/>
                  </a:lnTo>
                  <a:lnTo>
                    <a:pt x="13922" y="31581"/>
                  </a:lnTo>
                  <a:lnTo>
                    <a:pt x="8055" y="0"/>
                  </a:ln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0;p73">
              <a:extLst>
                <a:ext uri="{FF2B5EF4-FFF2-40B4-BE49-F238E27FC236}">
                  <a16:creationId xmlns:a16="http://schemas.microsoft.com/office/drawing/2014/main" id="{A7E3983A-F6F6-A445-A232-5A1F39F28DF0}"/>
                </a:ext>
              </a:extLst>
            </p:cNvPr>
            <p:cNvSpPr/>
            <p:nvPr/>
          </p:nvSpPr>
          <p:spPr>
            <a:xfrm>
              <a:off x="2550974" y="4796771"/>
              <a:ext cx="378922" cy="298502"/>
            </a:xfrm>
            <a:custGeom>
              <a:avLst/>
              <a:gdLst/>
              <a:ahLst/>
              <a:cxnLst/>
              <a:rect l="l" t="t" r="r" b="b"/>
              <a:pathLst>
                <a:path w="21693" h="17089" extrusionOk="0">
                  <a:moveTo>
                    <a:pt x="7658" y="1"/>
                  </a:moveTo>
                  <a:cubicBezTo>
                    <a:pt x="6778" y="1"/>
                    <a:pt x="5893" y="258"/>
                    <a:pt x="5127" y="782"/>
                  </a:cubicBezTo>
                  <a:cubicBezTo>
                    <a:pt x="4845" y="713"/>
                    <a:pt x="4569" y="681"/>
                    <a:pt x="4305" y="681"/>
                  </a:cubicBezTo>
                  <a:cubicBezTo>
                    <a:pt x="1636" y="681"/>
                    <a:pt x="0" y="3947"/>
                    <a:pt x="1936" y="6131"/>
                  </a:cubicBezTo>
                  <a:lnTo>
                    <a:pt x="17559" y="17043"/>
                  </a:lnTo>
                  <a:cubicBezTo>
                    <a:pt x="17740" y="17073"/>
                    <a:pt x="17921" y="17088"/>
                    <a:pt x="18099" y="17088"/>
                  </a:cubicBezTo>
                  <a:cubicBezTo>
                    <a:pt x="19536" y="17088"/>
                    <a:pt x="20831" y="16136"/>
                    <a:pt x="21237" y="14703"/>
                  </a:cubicBezTo>
                  <a:cubicBezTo>
                    <a:pt x="21693" y="13092"/>
                    <a:pt x="20842" y="11390"/>
                    <a:pt x="19292" y="10782"/>
                  </a:cubicBezTo>
                  <a:cubicBezTo>
                    <a:pt x="21606" y="8672"/>
                    <a:pt x="20052" y="4869"/>
                    <a:pt x="17024" y="4869"/>
                  </a:cubicBezTo>
                  <a:cubicBezTo>
                    <a:pt x="16911" y="4869"/>
                    <a:pt x="16795" y="4874"/>
                    <a:pt x="16678" y="4885"/>
                  </a:cubicBezTo>
                  <a:cubicBezTo>
                    <a:pt x="16701" y="2498"/>
                    <a:pt x="14740" y="754"/>
                    <a:pt x="12580" y="754"/>
                  </a:cubicBezTo>
                  <a:cubicBezTo>
                    <a:pt x="11962" y="754"/>
                    <a:pt x="11328" y="896"/>
                    <a:pt x="10720" y="1207"/>
                  </a:cubicBezTo>
                  <a:cubicBezTo>
                    <a:pt x="9872" y="410"/>
                    <a:pt x="8768" y="1"/>
                    <a:pt x="7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1;p73">
              <a:extLst>
                <a:ext uri="{FF2B5EF4-FFF2-40B4-BE49-F238E27FC236}">
                  <a16:creationId xmlns:a16="http://schemas.microsoft.com/office/drawing/2014/main" id="{C86D1E9A-E699-F896-6F7D-885CF423394B}"/>
                </a:ext>
              </a:extLst>
            </p:cNvPr>
            <p:cNvSpPr/>
            <p:nvPr/>
          </p:nvSpPr>
          <p:spPr>
            <a:xfrm>
              <a:off x="2396301" y="4865627"/>
              <a:ext cx="472548" cy="885480"/>
            </a:xfrm>
            <a:custGeom>
              <a:avLst/>
              <a:gdLst/>
              <a:ahLst/>
              <a:cxnLst/>
              <a:rect l="l" t="t" r="r" b="b"/>
              <a:pathLst>
                <a:path w="27053" h="50693" extrusionOk="0">
                  <a:moveTo>
                    <a:pt x="13101" y="1"/>
                  </a:moveTo>
                  <a:cubicBezTo>
                    <a:pt x="5319" y="1"/>
                    <a:pt x="1003" y="6566"/>
                    <a:pt x="1216" y="14317"/>
                  </a:cubicBezTo>
                  <a:lnTo>
                    <a:pt x="0" y="44165"/>
                  </a:lnTo>
                  <a:lnTo>
                    <a:pt x="4712" y="48421"/>
                  </a:lnTo>
                  <a:cubicBezTo>
                    <a:pt x="6419" y="49958"/>
                    <a:pt x="8534" y="50692"/>
                    <a:pt x="10628" y="50692"/>
                  </a:cubicBezTo>
                  <a:cubicBezTo>
                    <a:pt x="13752" y="50692"/>
                    <a:pt x="16831" y="49058"/>
                    <a:pt x="18450" y="46020"/>
                  </a:cubicBezTo>
                  <a:lnTo>
                    <a:pt x="18785" y="39454"/>
                  </a:lnTo>
                  <a:cubicBezTo>
                    <a:pt x="18785" y="39454"/>
                    <a:pt x="26292" y="38755"/>
                    <a:pt x="26809" y="31308"/>
                  </a:cubicBezTo>
                  <a:cubicBezTo>
                    <a:pt x="27052" y="27721"/>
                    <a:pt x="26992" y="20305"/>
                    <a:pt x="26840" y="13588"/>
                  </a:cubicBezTo>
                  <a:cubicBezTo>
                    <a:pt x="26688" y="6353"/>
                    <a:pt x="21004" y="457"/>
                    <a:pt x="13800" y="31"/>
                  </a:cubicBezTo>
                  <a:lnTo>
                    <a:pt x="13101" y="1"/>
                  </a:ln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2;p73">
              <a:extLst>
                <a:ext uri="{FF2B5EF4-FFF2-40B4-BE49-F238E27FC236}">
                  <a16:creationId xmlns:a16="http://schemas.microsoft.com/office/drawing/2014/main" id="{8A62B58C-74CE-A191-598D-AA222B182FDD}"/>
                </a:ext>
              </a:extLst>
            </p:cNvPr>
            <p:cNvSpPr/>
            <p:nvPr/>
          </p:nvSpPr>
          <p:spPr>
            <a:xfrm>
              <a:off x="2558223" y="5494782"/>
              <a:ext cx="167269" cy="92001"/>
            </a:xfrm>
            <a:custGeom>
              <a:avLst/>
              <a:gdLst/>
              <a:ahLst/>
              <a:cxnLst/>
              <a:rect l="l" t="t" r="r" b="b"/>
              <a:pathLst>
                <a:path w="9576" h="5267" extrusionOk="0">
                  <a:moveTo>
                    <a:pt x="1" y="0"/>
                  </a:moveTo>
                  <a:cubicBezTo>
                    <a:pt x="1" y="1"/>
                    <a:pt x="1892" y="5267"/>
                    <a:pt x="8948" y="5267"/>
                  </a:cubicBezTo>
                  <a:cubicBezTo>
                    <a:pt x="9104" y="5267"/>
                    <a:pt x="9263" y="5264"/>
                    <a:pt x="9424" y="5259"/>
                  </a:cubicBezTo>
                  <a:lnTo>
                    <a:pt x="9576" y="3435"/>
                  </a:lnTo>
                  <a:cubicBezTo>
                    <a:pt x="6110" y="3222"/>
                    <a:pt x="2797" y="2037"/>
                    <a:pt x="1" y="0"/>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3;p73">
              <a:extLst>
                <a:ext uri="{FF2B5EF4-FFF2-40B4-BE49-F238E27FC236}">
                  <a16:creationId xmlns:a16="http://schemas.microsoft.com/office/drawing/2014/main" id="{11569A6E-A6C3-A70A-290E-8043CEE1A1DC}"/>
                </a:ext>
              </a:extLst>
            </p:cNvPr>
            <p:cNvSpPr/>
            <p:nvPr/>
          </p:nvSpPr>
          <p:spPr>
            <a:xfrm>
              <a:off x="2770608" y="5194781"/>
              <a:ext cx="37171" cy="35616"/>
            </a:xfrm>
            <a:custGeom>
              <a:avLst/>
              <a:gdLst/>
              <a:ahLst/>
              <a:cxnLst/>
              <a:rect l="l" t="t" r="r" b="b"/>
              <a:pathLst>
                <a:path w="2128" h="2039" extrusionOk="0">
                  <a:moveTo>
                    <a:pt x="1040" y="1"/>
                  </a:moveTo>
                  <a:cubicBezTo>
                    <a:pt x="487" y="1"/>
                    <a:pt x="30" y="446"/>
                    <a:pt x="0" y="1005"/>
                  </a:cubicBezTo>
                  <a:cubicBezTo>
                    <a:pt x="0" y="1583"/>
                    <a:pt x="487" y="2038"/>
                    <a:pt x="1064" y="2038"/>
                  </a:cubicBezTo>
                  <a:cubicBezTo>
                    <a:pt x="1611" y="2038"/>
                    <a:pt x="2097" y="1583"/>
                    <a:pt x="2128" y="1005"/>
                  </a:cubicBezTo>
                  <a:cubicBezTo>
                    <a:pt x="2128" y="446"/>
                    <a:pt x="1700" y="1"/>
                    <a:pt x="1149" y="1"/>
                  </a:cubicBezTo>
                  <a:cubicBezTo>
                    <a:pt x="1131" y="1"/>
                    <a:pt x="1113" y="1"/>
                    <a:pt x="1094" y="2"/>
                  </a:cubicBezTo>
                  <a:cubicBezTo>
                    <a:pt x="1076" y="1"/>
                    <a:pt x="1058"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4;p73">
              <a:extLst>
                <a:ext uri="{FF2B5EF4-FFF2-40B4-BE49-F238E27FC236}">
                  <a16:creationId xmlns:a16="http://schemas.microsoft.com/office/drawing/2014/main" id="{52C677D5-C3FF-2954-2196-F0CA9E3BE458}"/>
                </a:ext>
              </a:extLst>
            </p:cNvPr>
            <p:cNvSpPr/>
            <p:nvPr/>
          </p:nvSpPr>
          <p:spPr>
            <a:xfrm>
              <a:off x="2759447" y="5143235"/>
              <a:ext cx="75425" cy="22131"/>
            </a:xfrm>
            <a:custGeom>
              <a:avLst/>
              <a:gdLst/>
              <a:ahLst/>
              <a:cxnLst/>
              <a:rect l="l" t="t" r="r" b="b"/>
              <a:pathLst>
                <a:path w="4318" h="1267" extrusionOk="0">
                  <a:moveTo>
                    <a:pt x="2072" y="0"/>
                  </a:moveTo>
                  <a:cubicBezTo>
                    <a:pt x="1530" y="0"/>
                    <a:pt x="1014" y="129"/>
                    <a:pt x="548" y="430"/>
                  </a:cubicBezTo>
                  <a:cubicBezTo>
                    <a:pt x="153" y="673"/>
                    <a:pt x="1" y="916"/>
                    <a:pt x="62" y="977"/>
                  </a:cubicBezTo>
                  <a:cubicBezTo>
                    <a:pt x="77" y="996"/>
                    <a:pt x="103" y="1004"/>
                    <a:pt x="140" y="1004"/>
                  </a:cubicBezTo>
                  <a:cubicBezTo>
                    <a:pt x="381" y="1004"/>
                    <a:pt x="1066" y="663"/>
                    <a:pt x="1932" y="663"/>
                  </a:cubicBezTo>
                  <a:cubicBezTo>
                    <a:pt x="2016" y="663"/>
                    <a:pt x="2102" y="666"/>
                    <a:pt x="2189" y="673"/>
                  </a:cubicBezTo>
                  <a:cubicBezTo>
                    <a:pt x="3244" y="729"/>
                    <a:pt x="3970" y="1266"/>
                    <a:pt x="4203" y="1266"/>
                  </a:cubicBezTo>
                  <a:cubicBezTo>
                    <a:pt x="4225" y="1266"/>
                    <a:pt x="4243" y="1261"/>
                    <a:pt x="4256" y="1251"/>
                  </a:cubicBezTo>
                  <a:cubicBezTo>
                    <a:pt x="4317" y="1190"/>
                    <a:pt x="4226" y="916"/>
                    <a:pt x="3892" y="643"/>
                  </a:cubicBezTo>
                  <a:cubicBezTo>
                    <a:pt x="3405" y="248"/>
                    <a:pt x="2858" y="35"/>
                    <a:pt x="2250" y="5"/>
                  </a:cubicBezTo>
                  <a:cubicBezTo>
                    <a:pt x="2191" y="2"/>
                    <a:pt x="2131"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5;p73">
              <a:extLst>
                <a:ext uri="{FF2B5EF4-FFF2-40B4-BE49-F238E27FC236}">
                  <a16:creationId xmlns:a16="http://schemas.microsoft.com/office/drawing/2014/main" id="{8EE7B43A-0EC5-A1D5-E84F-CEF09DDE82EF}"/>
                </a:ext>
              </a:extLst>
            </p:cNvPr>
            <p:cNvSpPr/>
            <p:nvPr/>
          </p:nvSpPr>
          <p:spPr>
            <a:xfrm>
              <a:off x="2587970" y="5194781"/>
              <a:ext cx="37171" cy="35616"/>
            </a:xfrm>
            <a:custGeom>
              <a:avLst/>
              <a:gdLst/>
              <a:ahLst/>
              <a:cxnLst/>
              <a:rect l="l" t="t" r="r" b="b"/>
              <a:pathLst>
                <a:path w="2128" h="2039" extrusionOk="0">
                  <a:moveTo>
                    <a:pt x="1009" y="1"/>
                  </a:moveTo>
                  <a:cubicBezTo>
                    <a:pt x="458" y="1"/>
                    <a:pt x="29" y="446"/>
                    <a:pt x="0" y="1005"/>
                  </a:cubicBezTo>
                  <a:cubicBezTo>
                    <a:pt x="0" y="1583"/>
                    <a:pt x="456" y="2038"/>
                    <a:pt x="1034" y="2038"/>
                  </a:cubicBezTo>
                  <a:cubicBezTo>
                    <a:pt x="1611" y="2038"/>
                    <a:pt x="2097" y="1583"/>
                    <a:pt x="2128" y="1005"/>
                  </a:cubicBezTo>
                  <a:cubicBezTo>
                    <a:pt x="2128" y="446"/>
                    <a:pt x="1672" y="1"/>
                    <a:pt x="1118" y="1"/>
                  </a:cubicBezTo>
                  <a:cubicBezTo>
                    <a:pt x="1100" y="1"/>
                    <a:pt x="1082" y="1"/>
                    <a:pt x="1064" y="2"/>
                  </a:cubicBezTo>
                  <a:cubicBezTo>
                    <a:pt x="1046" y="1"/>
                    <a:pt x="1027"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6;p73">
              <a:extLst>
                <a:ext uri="{FF2B5EF4-FFF2-40B4-BE49-F238E27FC236}">
                  <a16:creationId xmlns:a16="http://schemas.microsoft.com/office/drawing/2014/main" id="{57477A96-82C0-BB09-831D-6A463FD2AE9A}"/>
                </a:ext>
              </a:extLst>
            </p:cNvPr>
            <p:cNvSpPr/>
            <p:nvPr/>
          </p:nvSpPr>
          <p:spPr>
            <a:xfrm>
              <a:off x="2563533" y="5135270"/>
              <a:ext cx="74883" cy="22131"/>
            </a:xfrm>
            <a:custGeom>
              <a:avLst/>
              <a:gdLst/>
              <a:ahLst/>
              <a:cxnLst/>
              <a:rect l="l" t="t" r="r" b="b"/>
              <a:pathLst>
                <a:path w="4287" h="1267" extrusionOk="0">
                  <a:moveTo>
                    <a:pt x="2097" y="1"/>
                  </a:moveTo>
                  <a:cubicBezTo>
                    <a:pt x="1541" y="1"/>
                    <a:pt x="991" y="152"/>
                    <a:pt x="518" y="430"/>
                  </a:cubicBezTo>
                  <a:cubicBezTo>
                    <a:pt x="153" y="673"/>
                    <a:pt x="1" y="917"/>
                    <a:pt x="62" y="977"/>
                  </a:cubicBezTo>
                  <a:cubicBezTo>
                    <a:pt x="77" y="997"/>
                    <a:pt x="105" y="1005"/>
                    <a:pt x="144" y="1005"/>
                  </a:cubicBezTo>
                  <a:cubicBezTo>
                    <a:pt x="391" y="1005"/>
                    <a:pt x="1086" y="668"/>
                    <a:pt x="1998" y="668"/>
                  </a:cubicBezTo>
                  <a:cubicBezTo>
                    <a:pt x="2061" y="668"/>
                    <a:pt x="2125" y="670"/>
                    <a:pt x="2189" y="673"/>
                  </a:cubicBezTo>
                  <a:cubicBezTo>
                    <a:pt x="3217" y="729"/>
                    <a:pt x="3965" y="1266"/>
                    <a:pt x="4179" y="1266"/>
                  </a:cubicBezTo>
                  <a:cubicBezTo>
                    <a:pt x="4200" y="1266"/>
                    <a:pt x="4215" y="1261"/>
                    <a:pt x="4226" y="1251"/>
                  </a:cubicBezTo>
                  <a:cubicBezTo>
                    <a:pt x="4287" y="1190"/>
                    <a:pt x="4195" y="947"/>
                    <a:pt x="3861" y="643"/>
                  </a:cubicBezTo>
                  <a:cubicBezTo>
                    <a:pt x="3405" y="248"/>
                    <a:pt x="2828" y="35"/>
                    <a:pt x="2250" y="5"/>
                  </a:cubicBezTo>
                  <a:cubicBezTo>
                    <a:pt x="2199" y="2"/>
                    <a:pt x="2148"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7;p73">
              <a:extLst>
                <a:ext uri="{FF2B5EF4-FFF2-40B4-BE49-F238E27FC236}">
                  <a16:creationId xmlns:a16="http://schemas.microsoft.com/office/drawing/2014/main" id="{1F81CDB5-5090-765D-66E3-00779E6DC479}"/>
                </a:ext>
              </a:extLst>
            </p:cNvPr>
            <p:cNvSpPr/>
            <p:nvPr/>
          </p:nvSpPr>
          <p:spPr>
            <a:xfrm>
              <a:off x="2699464" y="5142239"/>
              <a:ext cx="53643" cy="168526"/>
            </a:xfrm>
            <a:custGeom>
              <a:avLst/>
              <a:gdLst/>
              <a:ahLst/>
              <a:cxnLst/>
              <a:rect l="l" t="t" r="r" b="b"/>
              <a:pathLst>
                <a:path w="3071" h="9648" extrusionOk="0">
                  <a:moveTo>
                    <a:pt x="124" y="1"/>
                  </a:moveTo>
                  <a:cubicBezTo>
                    <a:pt x="123" y="1"/>
                    <a:pt x="122" y="1"/>
                    <a:pt x="122" y="1"/>
                  </a:cubicBezTo>
                  <a:cubicBezTo>
                    <a:pt x="0" y="31"/>
                    <a:pt x="699" y="2706"/>
                    <a:pt x="1733" y="5928"/>
                  </a:cubicBezTo>
                  <a:cubicBezTo>
                    <a:pt x="1976" y="6718"/>
                    <a:pt x="2219" y="7478"/>
                    <a:pt x="2462" y="8208"/>
                  </a:cubicBezTo>
                  <a:cubicBezTo>
                    <a:pt x="2584" y="8481"/>
                    <a:pt x="2645" y="8785"/>
                    <a:pt x="2614" y="9089"/>
                  </a:cubicBezTo>
                  <a:cubicBezTo>
                    <a:pt x="2553" y="9271"/>
                    <a:pt x="2249" y="9332"/>
                    <a:pt x="1976" y="9332"/>
                  </a:cubicBezTo>
                  <a:cubicBezTo>
                    <a:pt x="790" y="9423"/>
                    <a:pt x="91" y="9484"/>
                    <a:pt x="91" y="9545"/>
                  </a:cubicBezTo>
                  <a:cubicBezTo>
                    <a:pt x="91" y="9613"/>
                    <a:pt x="502" y="9648"/>
                    <a:pt x="1194" y="9648"/>
                  </a:cubicBezTo>
                  <a:cubicBezTo>
                    <a:pt x="1425" y="9648"/>
                    <a:pt x="1687" y="9644"/>
                    <a:pt x="1976" y="9636"/>
                  </a:cubicBezTo>
                  <a:cubicBezTo>
                    <a:pt x="2128" y="9636"/>
                    <a:pt x="2310" y="9636"/>
                    <a:pt x="2462" y="9606"/>
                  </a:cubicBezTo>
                  <a:cubicBezTo>
                    <a:pt x="2675" y="9545"/>
                    <a:pt x="2888" y="9393"/>
                    <a:pt x="2979" y="9211"/>
                  </a:cubicBezTo>
                  <a:cubicBezTo>
                    <a:pt x="3070" y="8816"/>
                    <a:pt x="3040" y="8420"/>
                    <a:pt x="2888" y="8056"/>
                  </a:cubicBezTo>
                  <a:cubicBezTo>
                    <a:pt x="2675" y="7326"/>
                    <a:pt x="2462" y="6566"/>
                    <a:pt x="2189" y="5776"/>
                  </a:cubicBezTo>
                  <a:cubicBezTo>
                    <a:pt x="1191" y="2573"/>
                    <a:pt x="254"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8;p73">
              <a:extLst>
                <a:ext uri="{FF2B5EF4-FFF2-40B4-BE49-F238E27FC236}">
                  <a16:creationId xmlns:a16="http://schemas.microsoft.com/office/drawing/2014/main" id="{D5D148F2-ADA7-F473-F246-12C02761B2B1}"/>
                </a:ext>
              </a:extLst>
            </p:cNvPr>
            <p:cNvSpPr/>
            <p:nvPr/>
          </p:nvSpPr>
          <p:spPr>
            <a:xfrm>
              <a:off x="2637333" y="5319567"/>
              <a:ext cx="64804" cy="60088"/>
            </a:xfrm>
            <a:custGeom>
              <a:avLst/>
              <a:gdLst/>
              <a:ahLst/>
              <a:cxnLst/>
              <a:rect l="l" t="t" r="r" b="b"/>
              <a:pathLst>
                <a:path w="3710" h="3440" extrusionOk="0">
                  <a:moveTo>
                    <a:pt x="244" y="1"/>
                  </a:moveTo>
                  <a:cubicBezTo>
                    <a:pt x="153" y="1"/>
                    <a:pt x="1" y="275"/>
                    <a:pt x="31" y="822"/>
                  </a:cubicBezTo>
                  <a:cubicBezTo>
                    <a:pt x="62" y="1521"/>
                    <a:pt x="396" y="2159"/>
                    <a:pt x="913" y="2645"/>
                  </a:cubicBezTo>
                  <a:cubicBezTo>
                    <a:pt x="1429" y="3132"/>
                    <a:pt x="2129" y="3405"/>
                    <a:pt x="2858" y="3436"/>
                  </a:cubicBezTo>
                  <a:cubicBezTo>
                    <a:pt x="2907" y="3438"/>
                    <a:pt x="2954" y="3440"/>
                    <a:pt x="2999" y="3440"/>
                  </a:cubicBezTo>
                  <a:cubicBezTo>
                    <a:pt x="3457" y="3440"/>
                    <a:pt x="3709" y="3309"/>
                    <a:pt x="3709" y="3253"/>
                  </a:cubicBezTo>
                  <a:cubicBezTo>
                    <a:pt x="3709" y="3071"/>
                    <a:pt x="2402" y="3132"/>
                    <a:pt x="1369" y="2189"/>
                  </a:cubicBezTo>
                  <a:cubicBezTo>
                    <a:pt x="366" y="1247"/>
                    <a:pt x="42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9;p73">
              <a:extLst>
                <a:ext uri="{FF2B5EF4-FFF2-40B4-BE49-F238E27FC236}">
                  <a16:creationId xmlns:a16="http://schemas.microsoft.com/office/drawing/2014/main" id="{D1D871B7-EFFF-7DB1-73D2-EC162D55D5A6}"/>
                </a:ext>
              </a:extLst>
            </p:cNvPr>
            <p:cNvSpPr/>
            <p:nvPr/>
          </p:nvSpPr>
          <p:spPr>
            <a:xfrm>
              <a:off x="2554520" y="5061785"/>
              <a:ext cx="93451" cy="24140"/>
            </a:xfrm>
            <a:custGeom>
              <a:avLst/>
              <a:gdLst/>
              <a:ahLst/>
              <a:cxnLst/>
              <a:rect l="l" t="t" r="r" b="b"/>
              <a:pathLst>
                <a:path w="5350" h="1382" extrusionOk="0">
                  <a:moveTo>
                    <a:pt x="2861" y="0"/>
                  </a:moveTo>
                  <a:cubicBezTo>
                    <a:pt x="2102" y="0"/>
                    <a:pt x="1343" y="193"/>
                    <a:pt x="669" y="564"/>
                  </a:cubicBezTo>
                  <a:cubicBezTo>
                    <a:pt x="213" y="838"/>
                    <a:pt x="0" y="1111"/>
                    <a:pt x="91" y="1263"/>
                  </a:cubicBezTo>
                  <a:cubicBezTo>
                    <a:pt x="139" y="1350"/>
                    <a:pt x="282" y="1382"/>
                    <a:pt x="499" y="1382"/>
                  </a:cubicBezTo>
                  <a:cubicBezTo>
                    <a:pt x="964" y="1382"/>
                    <a:pt x="1771" y="1234"/>
                    <a:pt x="2705" y="1172"/>
                  </a:cubicBezTo>
                  <a:cubicBezTo>
                    <a:pt x="2985" y="1153"/>
                    <a:pt x="3255" y="1147"/>
                    <a:pt x="3509" y="1147"/>
                  </a:cubicBezTo>
                  <a:cubicBezTo>
                    <a:pt x="3901" y="1147"/>
                    <a:pt x="4253" y="1161"/>
                    <a:pt x="4540" y="1161"/>
                  </a:cubicBezTo>
                  <a:cubicBezTo>
                    <a:pt x="4955" y="1161"/>
                    <a:pt x="5232" y="1132"/>
                    <a:pt x="5289" y="990"/>
                  </a:cubicBezTo>
                  <a:cubicBezTo>
                    <a:pt x="5350" y="868"/>
                    <a:pt x="5137" y="595"/>
                    <a:pt x="4651" y="382"/>
                  </a:cubicBezTo>
                  <a:cubicBezTo>
                    <a:pt x="4082" y="125"/>
                    <a:pt x="3471" y="0"/>
                    <a:pt x="2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0;p73">
              <a:extLst>
                <a:ext uri="{FF2B5EF4-FFF2-40B4-BE49-F238E27FC236}">
                  <a16:creationId xmlns:a16="http://schemas.microsoft.com/office/drawing/2014/main" id="{06239356-5AE2-7FE5-8C8C-95186D65ED57}"/>
                </a:ext>
              </a:extLst>
            </p:cNvPr>
            <p:cNvSpPr/>
            <p:nvPr/>
          </p:nvSpPr>
          <p:spPr>
            <a:xfrm>
              <a:off x="2761054" y="5083741"/>
              <a:ext cx="70097" cy="24577"/>
            </a:xfrm>
            <a:custGeom>
              <a:avLst/>
              <a:gdLst/>
              <a:ahLst/>
              <a:cxnLst/>
              <a:rect l="l" t="t" r="r" b="b"/>
              <a:pathLst>
                <a:path w="4013" h="1407" extrusionOk="0">
                  <a:moveTo>
                    <a:pt x="1830" y="1"/>
                  </a:moveTo>
                  <a:cubicBezTo>
                    <a:pt x="1376" y="1"/>
                    <a:pt x="922" y="113"/>
                    <a:pt x="517" y="341"/>
                  </a:cubicBezTo>
                  <a:cubicBezTo>
                    <a:pt x="152" y="584"/>
                    <a:pt x="0" y="827"/>
                    <a:pt x="61" y="979"/>
                  </a:cubicBezTo>
                  <a:cubicBezTo>
                    <a:pt x="243" y="1253"/>
                    <a:pt x="1064" y="1101"/>
                    <a:pt x="2006" y="1192"/>
                  </a:cubicBezTo>
                  <a:cubicBezTo>
                    <a:pt x="2686" y="1236"/>
                    <a:pt x="3272" y="1406"/>
                    <a:pt x="3625" y="1406"/>
                  </a:cubicBezTo>
                  <a:cubicBezTo>
                    <a:pt x="3760" y="1406"/>
                    <a:pt x="3862" y="1381"/>
                    <a:pt x="3921" y="1313"/>
                  </a:cubicBezTo>
                  <a:cubicBezTo>
                    <a:pt x="4012" y="1192"/>
                    <a:pt x="3921" y="918"/>
                    <a:pt x="3617" y="645"/>
                  </a:cubicBezTo>
                  <a:cubicBezTo>
                    <a:pt x="3103" y="219"/>
                    <a:pt x="2465"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1;p73">
              <a:extLst>
                <a:ext uri="{FF2B5EF4-FFF2-40B4-BE49-F238E27FC236}">
                  <a16:creationId xmlns:a16="http://schemas.microsoft.com/office/drawing/2014/main" id="{3F6AED5C-7BAE-7E68-B97F-952F4ABB8B24}"/>
                </a:ext>
              </a:extLst>
            </p:cNvPr>
            <p:cNvSpPr/>
            <p:nvPr/>
          </p:nvSpPr>
          <p:spPr>
            <a:xfrm>
              <a:off x="2384092" y="4850623"/>
              <a:ext cx="483693" cy="448932"/>
            </a:xfrm>
            <a:custGeom>
              <a:avLst/>
              <a:gdLst/>
              <a:ahLst/>
              <a:cxnLst/>
              <a:rect l="l" t="t" r="r" b="b"/>
              <a:pathLst>
                <a:path w="27691" h="25701" extrusionOk="0">
                  <a:moveTo>
                    <a:pt x="13755" y="1"/>
                  </a:moveTo>
                  <a:cubicBezTo>
                    <a:pt x="11093" y="1"/>
                    <a:pt x="8189" y="492"/>
                    <a:pt x="5775" y="2076"/>
                  </a:cubicBezTo>
                  <a:cubicBezTo>
                    <a:pt x="3374" y="3656"/>
                    <a:pt x="1976" y="5146"/>
                    <a:pt x="1155" y="7364"/>
                  </a:cubicBezTo>
                  <a:cubicBezTo>
                    <a:pt x="152" y="9978"/>
                    <a:pt x="0" y="14599"/>
                    <a:pt x="152" y="18398"/>
                  </a:cubicBezTo>
                  <a:cubicBezTo>
                    <a:pt x="274" y="21316"/>
                    <a:pt x="2158" y="21985"/>
                    <a:pt x="2189" y="22684"/>
                  </a:cubicBezTo>
                  <a:cubicBezTo>
                    <a:pt x="2285" y="24698"/>
                    <a:pt x="2623" y="25700"/>
                    <a:pt x="3087" y="25700"/>
                  </a:cubicBezTo>
                  <a:cubicBezTo>
                    <a:pt x="4080" y="25700"/>
                    <a:pt x="5652" y="21117"/>
                    <a:pt x="6687" y="12045"/>
                  </a:cubicBezTo>
                  <a:cubicBezTo>
                    <a:pt x="7052" y="8763"/>
                    <a:pt x="5775" y="7152"/>
                    <a:pt x="8815" y="5146"/>
                  </a:cubicBezTo>
                  <a:cubicBezTo>
                    <a:pt x="9811" y="4478"/>
                    <a:pt x="10776" y="4232"/>
                    <a:pt x="11722" y="4232"/>
                  </a:cubicBezTo>
                  <a:cubicBezTo>
                    <a:pt x="13402" y="4232"/>
                    <a:pt x="15023" y="5007"/>
                    <a:pt x="16657" y="5571"/>
                  </a:cubicBezTo>
                  <a:cubicBezTo>
                    <a:pt x="17000" y="5691"/>
                    <a:pt x="17322" y="5740"/>
                    <a:pt x="17628" y="5740"/>
                  </a:cubicBezTo>
                  <a:cubicBezTo>
                    <a:pt x="19102" y="5740"/>
                    <a:pt x="20221" y="4593"/>
                    <a:pt x="21657" y="4593"/>
                  </a:cubicBezTo>
                  <a:cubicBezTo>
                    <a:pt x="22119" y="4593"/>
                    <a:pt x="22613" y="4711"/>
                    <a:pt x="23162" y="5024"/>
                  </a:cubicBezTo>
                  <a:cubicBezTo>
                    <a:pt x="25350" y="6240"/>
                    <a:pt x="27022" y="11012"/>
                    <a:pt x="27022" y="11012"/>
                  </a:cubicBezTo>
                  <a:cubicBezTo>
                    <a:pt x="27691" y="5206"/>
                    <a:pt x="21368" y="921"/>
                    <a:pt x="17964" y="373"/>
                  </a:cubicBezTo>
                  <a:cubicBezTo>
                    <a:pt x="16733" y="163"/>
                    <a:pt x="15284" y="1"/>
                    <a:pt x="13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2;p73">
              <a:extLst>
                <a:ext uri="{FF2B5EF4-FFF2-40B4-BE49-F238E27FC236}">
                  <a16:creationId xmlns:a16="http://schemas.microsoft.com/office/drawing/2014/main" id="{95C7FA12-8A97-B70F-BF4B-A81C62BE49C0}"/>
                </a:ext>
              </a:extLst>
            </p:cNvPr>
            <p:cNvSpPr/>
            <p:nvPr/>
          </p:nvSpPr>
          <p:spPr>
            <a:xfrm>
              <a:off x="2339585" y="5207532"/>
              <a:ext cx="91757" cy="136089"/>
            </a:xfrm>
            <a:custGeom>
              <a:avLst/>
              <a:gdLst/>
              <a:ahLst/>
              <a:cxnLst/>
              <a:rect l="l" t="t" r="r" b="b"/>
              <a:pathLst>
                <a:path w="5253" h="7791" extrusionOk="0">
                  <a:moveTo>
                    <a:pt x="3210" y="1"/>
                  </a:moveTo>
                  <a:cubicBezTo>
                    <a:pt x="3192" y="1"/>
                    <a:pt x="3174" y="1"/>
                    <a:pt x="3156" y="1"/>
                  </a:cubicBezTo>
                  <a:cubicBezTo>
                    <a:pt x="1758" y="32"/>
                    <a:pt x="177" y="761"/>
                    <a:pt x="86" y="3619"/>
                  </a:cubicBezTo>
                  <a:cubicBezTo>
                    <a:pt x="1" y="7171"/>
                    <a:pt x="2491" y="7791"/>
                    <a:pt x="3994" y="7791"/>
                  </a:cubicBezTo>
                  <a:cubicBezTo>
                    <a:pt x="4638" y="7791"/>
                    <a:pt x="5101" y="7676"/>
                    <a:pt x="5101" y="7631"/>
                  </a:cubicBezTo>
                  <a:cubicBezTo>
                    <a:pt x="5132" y="7479"/>
                    <a:pt x="5193" y="4196"/>
                    <a:pt x="5223" y="2068"/>
                  </a:cubicBezTo>
                  <a:cubicBezTo>
                    <a:pt x="5253" y="932"/>
                    <a:pt x="4340" y="1"/>
                    <a:pt x="3210" y="1"/>
                  </a:cubicBez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3;p73">
              <a:extLst>
                <a:ext uri="{FF2B5EF4-FFF2-40B4-BE49-F238E27FC236}">
                  <a16:creationId xmlns:a16="http://schemas.microsoft.com/office/drawing/2014/main" id="{31FBCE85-F15A-C5BA-AD74-143A7851D4F0}"/>
                </a:ext>
              </a:extLst>
            </p:cNvPr>
            <p:cNvSpPr/>
            <p:nvPr/>
          </p:nvSpPr>
          <p:spPr>
            <a:xfrm>
              <a:off x="2371341" y="5236213"/>
              <a:ext cx="39302" cy="77870"/>
            </a:xfrm>
            <a:custGeom>
              <a:avLst/>
              <a:gdLst/>
              <a:ahLst/>
              <a:cxnLst/>
              <a:rect l="l" t="t" r="r" b="b"/>
              <a:pathLst>
                <a:path w="2250" h="4458" extrusionOk="0">
                  <a:moveTo>
                    <a:pt x="1308" y="1"/>
                  </a:moveTo>
                  <a:cubicBezTo>
                    <a:pt x="882" y="92"/>
                    <a:pt x="517" y="366"/>
                    <a:pt x="365" y="761"/>
                  </a:cubicBezTo>
                  <a:cubicBezTo>
                    <a:pt x="122" y="1217"/>
                    <a:pt x="1" y="1703"/>
                    <a:pt x="31" y="2189"/>
                  </a:cubicBezTo>
                  <a:cubicBezTo>
                    <a:pt x="31" y="3192"/>
                    <a:pt x="517" y="4165"/>
                    <a:pt x="1247" y="4408"/>
                  </a:cubicBezTo>
                  <a:cubicBezTo>
                    <a:pt x="1345" y="4441"/>
                    <a:pt x="1447" y="4458"/>
                    <a:pt x="1549" y="4458"/>
                  </a:cubicBezTo>
                  <a:cubicBezTo>
                    <a:pt x="1731" y="4458"/>
                    <a:pt x="1912" y="4404"/>
                    <a:pt x="2068" y="4287"/>
                  </a:cubicBezTo>
                  <a:cubicBezTo>
                    <a:pt x="2219" y="4165"/>
                    <a:pt x="2250" y="4074"/>
                    <a:pt x="2250" y="4043"/>
                  </a:cubicBezTo>
                  <a:cubicBezTo>
                    <a:pt x="2219" y="4043"/>
                    <a:pt x="2159" y="4104"/>
                    <a:pt x="2007" y="4165"/>
                  </a:cubicBezTo>
                  <a:cubicBezTo>
                    <a:pt x="1900" y="4211"/>
                    <a:pt x="1786" y="4233"/>
                    <a:pt x="1672" y="4233"/>
                  </a:cubicBezTo>
                  <a:cubicBezTo>
                    <a:pt x="1558" y="4233"/>
                    <a:pt x="1444" y="4211"/>
                    <a:pt x="1338" y="4165"/>
                  </a:cubicBezTo>
                  <a:cubicBezTo>
                    <a:pt x="791" y="3952"/>
                    <a:pt x="365" y="3101"/>
                    <a:pt x="365" y="2189"/>
                  </a:cubicBezTo>
                  <a:cubicBezTo>
                    <a:pt x="365" y="1733"/>
                    <a:pt x="457" y="1308"/>
                    <a:pt x="669" y="913"/>
                  </a:cubicBezTo>
                  <a:cubicBezTo>
                    <a:pt x="760" y="609"/>
                    <a:pt x="1004" y="335"/>
                    <a:pt x="1338" y="244"/>
                  </a:cubicBezTo>
                  <a:cubicBezTo>
                    <a:pt x="1365" y="240"/>
                    <a:pt x="1391" y="238"/>
                    <a:pt x="1418" y="238"/>
                  </a:cubicBezTo>
                  <a:cubicBezTo>
                    <a:pt x="1602" y="238"/>
                    <a:pt x="1775" y="331"/>
                    <a:pt x="1855" y="518"/>
                  </a:cubicBezTo>
                  <a:cubicBezTo>
                    <a:pt x="1916" y="670"/>
                    <a:pt x="1885" y="761"/>
                    <a:pt x="1916" y="761"/>
                  </a:cubicBezTo>
                  <a:cubicBezTo>
                    <a:pt x="1919" y="764"/>
                    <a:pt x="1922" y="765"/>
                    <a:pt x="1927" y="765"/>
                  </a:cubicBezTo>
                  <a:cubicBezTo>
                    <a:pt x="1963" y="765"/>
                    <a:pt x="2031" y="648"/>
                    <a:pt x="1976" y="457"/>
                  </a:cubicBezTo>
                  <a:cubicBezTo>
                    <a:pt x="1946" y="335"/>
                    <a:pt x="1885" y="244"/>
                    <a:pt x="1794" y="153"/>
                  </a:cubicBezTo>
                  <a:cubicBezTo>
                    <a:pt x="1672" y="31"/>
                    <a:pt x="1490" y="1"/>
                    <a:pt x="1308" y="1"/>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44;p73">
              <a:extLst>
                <a:ext uri="{FF2B5EF4-FFF2-40B4-BE49-F238E27FC236}">
                  <a16:creationId xmlns:a16="http://schemas.microsoft.com/office/drawing/2014/main" id="{4EC4991F-402C-9DEE-4D1E-4091800C3F9D}"/>
                </a:ext>
              </a:extLst>
            </p:cNvPr>
            <p:cNvSpPr/>
            <p:nvPr/>
          </p:nvSpPr>
          <p:spPr>
            <a:xfrm>
              <a:off x="2359812" y="4821941"/>
              <a:ext cx="444268" cy="270414"/>
            </a:xfrm>
            <a:custGeom>
              <a:avLst/>
              <a:gdLst/>
              <a:ahLst/>
              <a:cxnLst/>
              <a:rect l="l" t="t" r="r" b="b"/>
              <a:pathLst>
                <a:path w="25434" h="15481" extrusionOk="0">
                  <a:moveTo>
                    <a:pt x="17011" y="1"/>
                  </a:moveTo>
                  <a:cubicBezTo>
                    <a:pt x="15578" y="1"/>
                    <a:pt x="14136" y="672"/>
                    <a:pt x="13244" y="2107"/>
                  </a:cubicBezTo>
                  <a:cubicBezTo>
                    <a:pt x="12335" y="1185"/>
                    <a:pt x="11165" y="748"/>
                    <a:pt x="10010" y="748"/>
                  </a:cubicBezTo>
                  <a:cubicBezTo>
                    <a:pt x="8345" y="748"/>
                    <a:pt x="6708" y="1654"/>
                    <a:pt x="5919" y="3322"/>
                  </a:cubicBezTo>
                  <a:cubicBezTo>
                    <a:pt x="5569" y="3211"/>
                    <a:pt x="5224" y="3159"/>
                    <a:pt x="4890" y="3159"/>
                  </a:cubicBezTo>
                  <a:cubicBezTo>
                    <a:pt x="2583" y="3159"/>
                    <a:pt x="822" y="5625"/>
                    <a:pt x="1937" y="7882"/>
                  </a:cubicBezTo>
                  <a:cubicBezTo>
                    <a:pt x="995" y="8368"/>
                    <a:pt x="144" y="9219"/>
                    <a:pt x="83" y="10283"/>
                  </a:cubicBezTo>
                  <a:cubicBezTo>
                    <a:pt x="0" y="11220"/>
                    <a:pt x="792" y="12231"/>
                    <a:pt x="1688" y="12231"/>
                  </a:cubicBezTo>
                  <a:cubicBezTo>
                    <a:pt x="1780" y="12231"/>
                    <a:pt x="1874" y="12221"/>
                    <a:pt x="1968" y="12198"/>
                  </a:cubicBezTo>
                  <a:lnTo>
                    <a:pt x="1968" y="12198"/>
                  </a:lnTo>
                  <a:cubicBezTo>
                    <a:pt x="1106" y="13619"/>
                    <a:pt x="2320" y="14995"/>
                    <a:pt x="3576" y="14995"/>
                  </a:cubicBezTo>
                  <a:cubicBezTo>
                    <a:pt x="4031" y="14995"/>
                    <a:pt x="4491" y="14815"/>
                    <a:pt x="4861" y="14392"/>
                  </a:cubicBezTo>
                  <a:lnTo>
                    <a:pt x="4861" y="14392"/>
                  </a:lnTo>
                  <a:cubicBezTo>
                    <a:pt x="5461" y="14848"/>
                    <a:pt x="6093" y="15308"/>
                    <a:pt x="6831" y="15450"/>
                  </a:cubicBezTo>
                  <a:cubicBezTo>
                    <a:pt x="6938" y="15471"/>
                    <a:pt x="7047" y="15481"/>
                    <a:pt x="7157" y="15481"/>
                  </a:cubicBezTo>
                  <a:cubicBezTo>
                    <a:pt x="7862" y="15481"/>
                    <a:pt x="8588" y="15070"/>
                    <a:pt x="8746" y="14386"/>
                  </a:cubicBezTo>
                  <a:cubicBezTo>
                    <a:pt x="8807" y="14052"/>
                    <a:pt x="8746" y="13627"/>
                    <a:pt x="8989" y="13353"/>
                  </a:cubicBezTo>
                  <a:cubicBezTo>
                    <a:pt x="9126" y="13231"/>
                    <a:pt x="9331" y="13193"/>
                    <a:pt x="9555" y="13193"/>
                  </a:cubicBezTo>
                  <a:cubicBezTo>
                    <a:pt x="9779" y="13193"/>
                    <a:pt x="10022" y="13231"/>
                    <a:pt x="10235" y="13262"/>
                  </a:cubicBezTo>
                  <a:cubicBezTo>
                    <a:pt x="10387" y="13283"/>
                    <a:pt x="10537" y="13293"/>
                    <a:pt x="10687" y="13293"/>
                  </a:cubicBezTo>
                  <a:cubicBezTo>
                    <a:pt x="12036" y="13293"/>
                    <a:pt x="13265" y="12448"/>
                    <a:pt x="13731" y="11134"/>
                  </a:cubicBezTo>
                  <a:cubicBezTo>
                    <a:pt x="13926" y="11472"/>
                    <a:pt x="14309" y="11622"/>
                    <a:pt x="14708" y="11622"/>
                  </a:cubicBezTo>
                  <a:cubicBezTo>
                    <a:pt x="14992" y="11622"/>
                    <a:pt x="15284" y="11546"/>
                    <a:pt x="15524" y="11408"/>
                  </a:cubicBezTo>
                  <a:cubicBezTo>
                    <a:pt x="16132" y="11073"/>
                    <a:pt x="16527" y="10496"/>
                    <a:pt x="17013" y="10009"/>
                  </a:cubicBezTo>
                  <a:cubicBezTo>
                    <a:pt x="17405" y="9591"/>
                    <a:pt x="17955" y="9218"/>
                    <a:pt x="18526" y="9218"/>
                  </a:cubicBezTo>
                  <a:cubicBezTo>
                    <a:pt x="18619" y="9218"/>
                    <a:pt x="18713" y="9228"/>
                    <a:pt x="18807" y="9250"/>
                  </a:cubicBezTo>
                  <a:cubicBezTo>
                    <a:pt x="19150" y="9335"/>
                    <a:pt x="19467" y="9556"/>
                    <a:pt x="19833" y="9556"/>
                  </a:cubicBezTo>
                  <a:cubicBezTo>
                    <a:pt x="19855" y="9556"/>
                    <a:pt x="19878" y="9555"/>
                    <a:pt x="19901" y="9553"/>
                  </a:cubicBezTo>
                  <a:cubicBezTo>
                    <a:pt x="20570" y="9553"/>
                    <a:pt x="20935" y="8763"/>
                    <a:pt x="21087" y="8125"/>
                  </a:cubicBezTo>
                  <a:cubicBezTo>
                    <a:pt x="21208" y="7456"/>
                    <a:pt x="21330" y="6696"/>
                    <a:pt x="21938" y="6362"/>
                  </a:cubicBezTo>
                  <a:cubicBezTo>
                    <a:pt x="22142" y="6254"/>
                    <a:pt x="22351" y="6215"/>
                    <a:pt x="22563" y="6215"/>
                  </a:cubicBezTo>
                  <a:cubicBezTo>
                    <a:pt x="22950" y="6215"/>
                    <a:pt x="23349" y="6344"/>
                    <a:pt x="23761" y="6423"/>
                  </a:cubicBezTo>
                  <a:cubicBezTo>
                    <a:pt x="23911" y="6453"/>
                    <a:pt x="24072" y="6470"/>
                    <a:pt x="24233" y="6470"/>
                  </a:cubicBezTo>
                  <a:cubicBezTo>
                    <a:pt x="24722" y="6470"/>
                    <a:pt x="25205" y="6311"/>
                    <a:pt x="25342" y="5876"/>
                  </a:cubicBezTo>
                  <a:cubicBezTo>
                    <a:pt x="25433" y="5541"/>
                    <a:pt x="25342" y="5207"/>
                    <a:pt x="25190" y="4933"/>
                  </a:cubicBezTo>
                  <a:cubicBezTo>
                    <a:pt x="24568" y="3905"/>
                    <a:pt x="23457" y="3309"/>
                    <a:pt x="22316" y="3309"/>
                  </a:cubicBezTo>
                  <a:cubicBezTo>
                    <a:pt x="22007" y="3309"/>
                    <a:pt x="21695" y="3353"/>
                    <a:pt x="21390" y="3444"/>
                  </a:cubicBezTo>
                  <a:cubicBezTo>
                    <a:pt x="20866" y="1226"/>
                    <a:pt x="18947"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5;p73">
              <a:extLst>
                <a:ext uri="{FF2B5EF4-FFF2-40B4-BE49-F238E27FC236}">
                  <a16:creationId xmlns:a16="http://schemas.microsoft.com/office/drawing/2014/main" id="{BF7A9B1E-EACC-871E-FFDE-22253410D9D5}"/>
                </a:ext>
              </a:extLst>
            </p:cNvPr>
            <p:cNvSpPr/>
            <p:nvPr/>
          </p:nvSpPr>
          <p:spPr>
            <a:xfrm>
              <a:off x="2367620" y="4908108"/>
              <a:ext cx="370625" cy="173051"/>
            </a:xfrm>
            <a:custGeom>
              <a:avLst/>
              <a:gdLst/>
              <a:ahLst/>
              <a:cxnLst/>
              <a:rect l="l" t="t" r="r" b="b"/>
              <a:pathLst>
                <a:path w="21218" h="9907" extrusionOk="0">
                  <a:moveTo>
                    <a:pt x="21217" y="0"/>
                  </a:moveTo>
                  <a:cubicBezTo>
                    <a:pt x="21095" y="456"/>
                    <a:pt x="20913" y="882"/>
                    <a:pt x="20640" y="1277"/>
                  </a:cubicBezTo>
                  <a:cubicBezTo>
                    <a:pt x="20336" y="1733"/>
                    <a:pt x="19940" y="2098"/>
                    <a:pt x="19454" y="2341"/>
                  </a:cubicBezTo>
                  <a:cubicBezTo>
                    <a:pt x="18962" y="2636"/>
                    <a:pt x="18409" y="2792"/>
                    <a:pt x="17845" y="2792"/>
                  </a:cubicBezTo>
                  <a:cubicBezTo>
                    <a:pt x="17713" y="2792"/>
                    <a:pt x="17581" y="2784"/>
                    <a:pt x="17448" y="2766"/>
                  </a:cubicBezTo>
                  <a:lnTo>
                    <a:pt x="17296" y="2766"/>
                  </a:lnTo>
                  <a:lnTo>
                    <a:pt x="17357" y="2888"/>
                  </a:lnTo>
                  <a:cubicBezTo>
                    <a:pt x="17448" y="3313"/>
                    <a:pt x="17387" y="3769"/>
                    <a:pt x="17144" y="4134"/>
                  </a:cubicBezTo>
                  <a:cubicBezTo>
                    <a:pt x="16901" y="4560"/>
                    <a:pt x="16597" y="4955"/>
                    <a:pt x="16232" y="5289"/>
                  </a:cubicBezTo>
                  <a:cubicBezTo>
                    <a:pt x="16050" y="5472"/>
                    <a:pt x="15867" y="5654"/>
                    <a:pt x="15655" y="5806"/>
                  </a:cubicBezTo>
                  <a:cubicBezTo>
                    <a:pt x="15442" y="5928"/>
                    <a:pt x="15199" y="5988"/>
                    <a:pt x="14925" y="6019"/>
                  </a:cubicBezTo>
                  <a:cubicBezTo>
                    <a:pt x="14893" y="6021"/>
                    <a:pt x="14860" y="6022"/>
                    <a:pt x="14828" y="6022"/>
                  </a:cubicBezTo>
                  <a:cubicBezTo>
                    <a:pt x="14341" y="6022"/>
                    <a:pt x="13840" y="5810"/>
                    <a:pt x="13527" y="5411"/>
                  </a:cubicBezTo>
                  <a:lnTo>
                    <a:pt x="13375" y="5198"/>
                  </a:lnTo>
                  <a:lnTo>
                    <a:pt x="13345" y="5441"/>
                  </a:lnTo>
                  <a:cubicBezTo>
                    <a:pt x="13132" y="6444"/>
                    <a:pt x="12524" y="7326"/>
                    <a:pt x="11642" y="7842"/>
                  </a:cubicBezTo>
                  <a:cubicBezTo>
                    <a:pt x="11225" y="8121"/>
                    <a:pt x="10731" y="8272"/>
                    <a:pt x="10230" y="8272"/>
                  </a:cubicBezTo>
                  <a:cubicBezTo>
                    <a:pt x="10184" y="8272"/>
                    <a:pt x="10138" y="8271"/>
                    <a:pt x="10092" y="8268"/>
                  </a:cubicBezTo>
                  <a:cubicBezTo>
                    <a:pt x="9545" y="8207"/>
                    <a:pt x="9028" y="8055"/>
                    <a:pt x="8542" y="7812"/>
                  </a:cubicBezTo>
                  <a:lnTo>
                    <a:pt x="8451" y="7782"/>
                  </a:lnTo>
                  <a:lnTo>
                    <a:pt x="8390" y="7873"/>
                  </a:lnTo>
                  <a:cubicBezTo>
                    <a:pt x="8116" y="8450"/>
                    <a:pt x="7691" y="8937"/>
                    <a:pt x="7174" y="9301"/>
                  </a:cubicBezTo>
                  <a:cubicBezTo>
                    <a:pt x="6832" y="9575"/>
                    <a:pt x="6405" y="9712"/>
                    <a:pt x="5982" y="9712"/>
                  </a:cubicBezTo>
                  <a:cubicBezTo>
                    <a:pt x="5841" y="9712"/>
                    <a:pt x="5700" y="9697"/>
                    <a:pt x="5563" y="9666"/>
                  </a:cubicBezTo>
                  <a:cubicBezTo>
                    <a:pt x="4530" y="9393"/>
                    <a:pt x="3800" y="8542"/>
                    <a:pt x="3618" y="7508"/>
                  </a:cubicBezTo>
                  <a:lnTo>
                    <a:pt x="3618" y="7386"/>
                  </a:lnTo>
                  <a:lnTo>
                    <a:pt x="3527" y="7447"/>
                  </a:lnTo>
                  <a:cubicBezTo>
                    <a:pt x="3182" y="7609"/>
                    <a:pt x="2811" y="7690"/>
                    <a:pt x="2439" y="7690"/>
                  </a:cubicBezTo>
                  <a:cubicBezTo>
                    <a:pt x="2253" y="7690"/>
                    <a:pt x="2068" y="7670"/>
                    <a:pt x="1885" y="7630"/>
                  </a:cubicBezTo>
                  <a:cubicBezTo>
                    <a:pt x="1460" y="7538"/>
                    <a:pt x="1034" y="7326"/>
                    <a:pt x="700" y="7052"/>
                  </a:cubicBezTo>
                  <a:cubicBezTo>
                    <a:pt x="426" y="6809"/>
                    <a:pt x="183" y="6535"/>
                    <a:pt x="1" y="6201"/>
                  </a:cubicBezTo>
                  <a:lnTo>
                    <a:pt x="1" y="6201"/>
                  </a:lnTo>
                  <a:cubicBezTo>
                    <a:pt x="31" y="6292"/>
                    <a:pt x="62" y="6383"/>
                    <a:pt x="122" y="6475"/>
                  </a:cubicBezTo>
                  <a:cubicBezTo>
                    <a:pt x="274" y="6718"/>
                    <a:pt x="457" y="6931"/>
                    <a:pt x="670" y="7143"/>
                  </a:cubicBezTo>
                  <a:cubicBezTo>
                    <a:pt x="1004" y="7417"/>
                    <a:pt x="1399" y="7630"/>
                    <a:pt x="1855" y="7751"/>
                  </a:cubicBezTo>
                  <a:cubicBezTo>
                    <a:pt x="2067" y="7807"/>
                    <a:pt x="2283" y="7834"/>
                    <a:pt x="2500" y="7834"/>
                  </a:cubicBezTo>
                  <a:cubicBezTo>
                    <a:pt x="2838" y="7834"/>
                    <a:pt x="3180" y="7768"/>
                    <a:pt x="3513" y="7641"/>
                  </a:cubicBezTo>
                  <a:lnTo>
                    <a:pt x="3513" y="7641"/>
                  </a:lnTo>
                  <a:cubicBezTo>
                    <a:pt x="3698" y="8690"/>
                    <a:pt x="4472" y="9554"/>
                    <a:pt x="5502" y="9849"/>
                  </a:cubicBezTo>
                  <a:cubicBezTo>
                    <a:pt x="5666" y="9888"/>
                    <a:pt x="5832" y="9907"/>
                    <a:pt x="5997" y="9907"/>
                  </a:cubicBezTo>
                  <a:cubicBezTo>
                    <a:pt x="6474" y="9907"/>
                    <a:pt x="6942" y="9747"/>
                    <a:pt x="7326" y="9453"/>
                  </a:cubicBezTo>
                  <a:cubicBezTo>
                    <a:pt x="7844" y="9108"/>
                    <a:pt x="8253" y="8626"/>
                    <a:pt x="8553" y="8060"/>
                  </a:cubicBezTo>
                  <a:lnTo>
                    <a:pt x="8553" y="8060"/>
                  </a:lnTo>
                  <a:cubicBezTo>
                    <a:pt x="9021" y="8283"/>
                    <a:pt x="9543" y="8423"/>
                    <a:pt x="10092" y="8481"/>
                  </a:cubicBezTo>
                  <a:cubicBezTo>
                    <a:pt x="10143" y="8483"/>
                    <a:pt x="10193" y="8485"/>
                    <a:pt x="10244" y="8485"/>
                  </a:cubicBezTo>
                  <a:cubicBezTo>
                    <a:pt x="10796" y="8485"/>
                    <a:pt x="11321" y="8331"/>
                    <a:pt x="11794" y="8025"/>
                  </a:cubicBezTo>
                  <a:cubicBezTo>
                    <a:pt x="12651" y="7511"/>
                    <a:pt x="13266" y="6675"/>
                    <a:pt x="13514" y="5694"/>
                  </a:cubicBezTo>
                  <a:lnTo>
                    <a:pt x="13514" y="5694"/>
                  </a:lnTo>
                  <a:cubicBezTo>
                    <a:pt x="13860" y="6048"/>
                    <a:pt x="14352" y="6234"/>
                    <a:pt x="14854" y="6234"/>
                  </a:cubicBezTo>
                  <a:cubicBezTo>
                    <a:pt x="14888" y="6234"/>
                    <a:pt x="14922" y="6233"/>
                    <a:pt x="14956" y="6231"/>
                  </a:cubicBezTo>
                  <a:cubicBezTo>
                    <a:pt x="15259" y="6201"/>
                    <a:pt x="15533" y="6110"/>
                    <a:pt x="15776" y="5958"/>
                  </a:cubicBezTo>
                  <a:cubicBezTo>
                    <a:pt x="16019" y="5806"/>
                    <a:pt x="16202" y="5624"/>
                    <a:pt x="16384" y="5411"/>
                  </a:cubicBezTo>
                  <a:cubicBezTo>
                    <a:pt x="16749" y="5076"/>
                    <a:pt x="17083" y="4651"/>
                    <a:pt x="17326" y="4225"/>
                  </a:cubicBezTo>
                  <a:cubicBezTo>
                    <a:pt x="17548" y="3838"/>
                    <a:pt x="17618" y="3399"/>
                    <a:pt x="17537" y="2957"/>
                  </a:cubicBezTo>
                  <a:lnTo>
                    <a:pt x="17537" y="2957"/>
                  </a:lnTo>
                  <a:cubicBezTo>
                    <a:pt x="17604" y="2960"/>
                    <a:pt x="17671" y="2962"/>
                    <a:pt x="17738" y="2962"/>
                  </a:cubicBezTo>
                  <a:cubicBezTo>
                    <a:pt x="18382" y="2962"/>
                    <a:pt x="18997" y="2802"/>
                    <a:pt x="19545" y="2462"/>
                  </a:cubicBezTo>
                  <a:cubicBezTo>
                    <a:pt x="20032" y="2189"/>
                    <a:pt x="20427" y="1794"/>
                    <a:pt x="20731" y="1338"/>
                  </a:cubicBezTo>
                  <a:cubicBezTo>
                    <a:pt x="20943" y="1034"/>
                    <a:pt x="21065" y="699"/>
                    <a:pt x="21156" y="365"/>
                  </a:cubicBezTo>
                  <a:cubicBezTo>
                    <a:pt x="21187" y="244"/>
                    <a:pt x="21217" y="152"/>
                    <a:pt x="21217" y="92"/>
                  </a:cubicBezTo>
                  <a:lnTo>
                    <a:pt x="21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6;p73">
              <a:extLst>
                <a:ext uri="{FF2B5EF4-FFF2-40B4-BE49-F238E27FC236}">
                  <a16:creationId xmlns:a16="http://schemas.microsoft.com/office/drawing/2014/main" id="{3247BF91-2821-4F17-279D-7BE8D44884D9}"/>
                </a:ext>
              </a:extLst>
            </p:cNvPr>
            <p:cNvSpPr/>
            <p:nvPr/>
          </p:nvSpPr>
          <p:spPr>
            <a:xfrm>
              <a:off x="2111724" y="5602555"/>
              <a:ext cx="860135" cy="1431427"/>
            </a:xfrm>
            <a:custGeom>
              <a:avLst/>
              <a:gdLst/>
              <a:ahLst/>
              <a:cxnLst/>
              <a:rect l="l" t="t" r="r" b="b"/>
              <a:pathLst>
                <a:path w="49242" h="81948" extrusionOk="0">
                  <a:moveTo>
                    <a:pt x="16292" y="1"/>
                  </a:moveTo>
                  <a:cubicBezTo>
                    <a:pt x="12614" y="1186"/>
                    <a:pt x="4590" y="4256"/>
                    <a:pt x="4590" y="4256"/>
                  </a:cubicBezTo>
                  <a:lnTo>
                    <a:pt x="1824" y="30062"/>
                  </a:lnTo>
                  <a:lnTo>
                    <a:pt x="1702" y="38573"/>
                  </a:lnTo>
                  <a:lnTo>
                    <a:pt x="0" y="81947"/>
                  </a:lnTo>
                  <a:cubicBezTo>
                    <a:pt x="0" y="81947"/>
                    <a:pt x="48268" y="79911"/>
                    <a:pt x="48968" y="79789"/>
                  </a:cubicBezTo>
                  <a:lnTo>
                    <a:pt x="47022" y="64166"/>
                  </a:lnTo>
                  <a:lnTo>
                    <a:pt x="46840" y="33071"/>
                  </a:lnTo>
                  <a:lnTo>
                    <a:pt x="47387" y="27630"/>
                  </a:lnTo>
                  <a:lnTo>
                    <a:pt x="49241" y="7812"/>
                  </a:lnTo>
                  <a:cubicBezTo>
                    <a:pt x="48299" y="6809"/>
                    <a:pt x="44439" y="5229"/>
                    <a:pt x="44439" y="5229"/>
                  </a:cubicBezTo>
                  <a:lnTo>
                    <a:pt x="34834" y="1764"/>
                  </a:lnTo>
                  <a:cubicBezTo>
                    <a:pt x="34834" y="1764"/>
                    <a:pt x="33922" y="4408"/>
                    <a:pt x="26718" y="4499"/>
                  </a:cubicBezTo>
                  <a:cubicBezTo>
                    <a:pt x="26622" y="4501"/>
                    <a:pt x="26527" y="4502"/>
                    <a:pt x="26432" y="4502"/>
                  </a:cubicBezTo>
                  <a:cubicBezTo>
                    <a:pt x="19253" y="4502"/>
                    <a:pt x="16292" y="1"/>
                    <a:pt x="1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7;p73">
              <a:extLst>
                <a:ext uri="{FF2B5EF4-FFF2-40B4-BE49-F238E27FC236}">
                  <a16:creationId xmlns:a16="http://schemas.microsoft.com/office/drawing/2014/main" id="{F76A7C6F-47F5-35B0-24A6-181C25338C84}"/>
                </a:ext>
              </a:extLst>
            </p:cNvPr>
            <p:cNvSpPr/>
            <p:nvPr/>
          </p:nvSpPr>
          <p:spPr>
            <a:xfrm>
              <a:off x="1957750" y="5714590"/>
              <a:ext cx="855349" cy="866074"/>
            </a:xfrm>
            <a:custGeom>
              <a:avLst/>
              <a:gdLst/>
              <a:ahLst/>
              <a:cxnLst/>
              <a:rect l="l" t="t" r="r" b="b"/>
              <a:pathLst>
                <a:path w="48968" h="49582" extrusionOk="0">
                  <a:moveTo>
                    <a:pt x="11976" y="0"/>
                  </a:moveTo>
                  <a:cubicBezTo>
                    <a:pt x="11976" y="0"/>
                    <a:pt x="5107" y="1094"/>
                    <a:pt x="3678" y="9879"/>
                  </a:cubicBezTo>
                  <a:cubicBezTo>
                    <a:pt x="2766" y="15532"/>
                    <a:pt x="0" y="40426"/>
                    <a:pt x="3769" y="47113"/>
                  </a:cubicBezTo>
                  <a:cubicBezTo>
                    <a:pt x="4776" y="48896"/>
                    <a:pt x="7637" y="49582"/>
                    <a:pt x="11446" y="49582"/>
                  </a:cubicBezTo>
                  <a:cubicBezTo>
                    <a:pt x="24204" y="49582"/>
                    <a:pt x="47600" y="41885"/>
                    <a:pt x="47600" y="41885"/>
                  </a:cubicBezTo>
                  <a:lnTo>
                    <a:pt x="48968" y="31855"/>
                  </a:lnTo>
                  <a:lnTo>
                    <a:pt x="18572" y="33861"/>
                  </a:lnTo>
                  <a:lnTo>
                    <a:pt x="14773" y="12766"/>
                  </a:lnTo>
                  <a:lnTo>
                    <a:pt x="11976" y="0"/>
                  </a:ln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8;p73">
              <a:extLst>
                <a:ext uri="{FF2B5EF4-FFF2-40B4-BE49-F238E27FC236}">
                  <a16:creationId xmlns:a16="http://schemas.microsoft.com/office/drawing/2014/main" id="{40270F2E-57CF-FC1F-D161-9BE93063B8B0}"/>
                </a:ext>
              </a:extLst>
            </p:cNvPr>
            <p:cNvSpPr/>
            <p:nvPr/>
          </p:nvSpPr>
          <p:spPr>
            <a:xfrm>
              <a:off x="1974204" y="5667341"/>
              <a:ext cx="336634" cy="561737"/>
            </a:xfrm>
            <a:custGeom>
              <a:avLst/>
              <a:gdLst/>
              <a:ahLst/>
              <a:cxnLst/>
              <a:rect l="l" t="t" r="r" b="b"/>
              <a:pathLst>
                <a:path w="19272" h="32159" extrusionOk="0">
                  <a:moveTo>
                    <a:pt x="14013" y="0"/>
                  </a:moveTo>
                  <a:cubicBezTo>
                    <a:pt x="14013" y="0"/>
                    <a:pt x="2949" y="2249"/>
                    <a:pt x="1520" y="13769"/>
                  </a:cubicBezTo>
                  <a:cubicBezTo>
                    <a:pt x="61" y="25411"/>
                    <a:pt x="1" y="32159"/>
                    <a:pt x="1" y="32159"/>
                  </a:cubicBezTo>
                  <a:lnTo>
                    <a:pt x="19271" y="32159"/>
                  </a:lnTo>
                  <a:lnTo>
                    <a:pt x="14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9;p73">
              <a:extLst>
                <a:ext uri="{FF2B5EF4-FFF2-40B4-BE49-F238E27FC236}">
                  <a16:creationId xmlns:a16="http://schemas.microsoft.com/office/drawing/2014/main" id="{7FDF9F4C-52A2-2AC5-498E-C1CB46C986A4}"/>
                </a:ext>
              </a:extLst>
            </p:cNvPr>
            <p:cNvSpPr/>
            <p:nvPr/>
          </p:nvSpPr>
          <p:spPr>
            <a:xfrm>
              <a:off x="2016684" y="5908373"/>
              <a:ext cx="296284" cy="322293"/>
            </a:xfrm>
            <a:custGeom>
              <a:avLst/>
              <a:gdLst/>
              <a:ahLst/>
              <a:cxnLst/>
              <a:rect l="l" t="t" r="r" b="b"/>
              <a:pathLst>
                <a:path w="16962" h="18451" extrusionOk="0">
                  <a:moveTo>
                    <a:pt x="15259" y="1"/>
                  </a:moveTo>
                  <a:cubicBezTo>
                    <a:pt x="15259" y="31"/>
                    <a:pt x="15259" y="61"/>
                    <a:pt x="15259" y="92"/>
                  </a:cubicBezTo>
                  <a:lnTo>
                    <a:pt x="15259" y="365"/>
                  </a:lnTo>
                  <a:cubicBezTo>
                    <a:pt x="15289" y="639"/>
                    <a:pt x="15320" y="943"/>
                    <a:pt x="15350" y="1399"/>
                  </a:cubicBezTo>
                  <a:cubicBezTo>
                    <a:pt x="15411" y="2280"/>
                    <a:pt x="15502" y="3587"/>
                    <a:pt x="15624" y="5168"/>
                  </a:cubicBezTo>
                  <a:cubicBezTo>
                    <a:pt x="15897" y="8359"/>
                    <a:pt x="16262" y="12736"/>
                    <a:pt x="16657" y="17600"/>
                  </a:cubicBezTo>
                  <a:cubicBezTo>
                    <a:pt x="16683" y="17807"/>
                    <a:pt x="16709" y="18036"/>
                    <a:pt x="16735" y="18269"/>
                  </a:cubicBezTo>
                  <a:lnTo>
                    <a:pt x="16735" y="18269"/>
                  </a:lnTo>
                  <a:lnTo>
                    <a:pt x="4894" y="18299"/>
                  </a:lnTo>
                  <a:lnTo>
                    <a:pt x="1307" y="18329"/>
                  </a:lnTo>
                  <a:lnTo>
                    <a:pt x="335" y="18360"/>
                  </a:lnTo>
                  <a:lnTo>
                    <a:pt x="91" y="18360"/>
                  </a:lnTo>
                  <a:cubicBezTo>
                    <a:pt x="76" y="18344"/>
                    <a:pt x="61" y="18337"/>
                    <a:pt x="46" y="18337"/>
                  </a:cubicBezTo>
                  <a:cubicBezTo>
                    <a:pt x="31" y="18337"/>
                    <a:pt x="15" y="18344"/>
                    <a:pt x="0" y="18360"/>
                  </a:cubicBezTo>
                  <a:cubicBezTo>
                    <a:pt x="0" y="18360"/>
                    <a:pt x="31" y="18360"/>
                    <a:pt x="91" y="18390"/>
                  </a:cubicBezTo>
                  <a:lnTo>
                    <a:pt x="1307" y="18390"/>
                  </a:lnTo>
                  <a:lnTo>
                    <a:pt x="4894" y="18420"/>
                  </a:lnTo>
                  <a:lnTo>
                    <a:pt x="16839" y="18451"/>
                  </a:lnTo>
                  <a:lnTo>
                    <a:pt x="16961" y="18451"/>
                  </a:lnTo>
                  <a:lnTo>
                    <a:pt x="16961" y="18360"/>
                  </a:lnTo>
                  <a:cubicBezTo>
                    <a:pt x="16931" y="18116"/>
                    <a:pt x="16900" y="17843"/>
                    <a:pt x="16870" y="17569"/>
                  </a:cubicBezTo>
                  <a:cubicBezTo>
                    <a:pt x="16444" y="12736"/>
                    <a:pt x="16080" y="8329"/>
                    <a:pt x="15776" y="5137"/>
                  </a:cubicBezTo>
                  <a:cubicBezTo>
                    <a:pt x="15624" y="3557"/>
                    <a:pt x="15502" y="2280"/>
                    <a:pt x="15441" y="1368"/>
                  </a:cubicBezTo>
                  <a:cubicBezTo>
                    <a:pt x="15380" y="943"/>
                    <a:pt x="15350" y="609"/>
                    <a:pt x="15320" y="365"/>
                  </a:cubicBezTo>
                  <a:lnTo>
                    <a:pt x="15289" y="92"/>
                  </a:lnTo>
                  <a:cubicBezTo>
                    <a:pt x="15289" y="61"/>
                    <a:pt x="15289" y="31"/>
                    <a:pt x="15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50;p73">
              <a:extLst>
                <a:ext uri="{FF2B5EF4-FFF2-40B4-BE49-F238E27FC236}">
                  <a16:creationId xmlns:a16="http://schemas.microsoft.com/office/drawing/2014/main" id="{D06FC545-7A1D-01FF-16C8-F5079F84B4EA}"/>
                </a:ext>
              </a:extLst>
            </p:cNvPr>
            <p:cNvSpPr/>
            <p:nvPr/>
          </p:nvSpPr>
          <p:spPr>
            <a:xfrm>
              <a:off x="2928827" y="5887674"/>
              <a:ext cx="26551" cy="289908"/>
            </a:xfrm>
            <a:custGeom>
              <a:avLst/>
              <a:gdLst/>
              <a:ahLst/>
              <a:cxnLst/>
              <a:rect l="l" t="t" r="r" b="b"/>
              <a:pathLst>
                <a:path w="1520" h="16597" extrusionOk="0">
                  <a:moveTo>
                    <a:pt x="1489" y="0"/>
                  </a:moveTo>
                  <a:cubicBezTo>
                    <a:pt x="1459" y="213"/>
                    <a:pt x="1429" y="426"/>
                    <a:pt x="1429" y="639"/>
                  </a:cubicBezTo>
                  <a:cubicBezTo>
                    <a:pt x="1398" y="1094"/>
                    <a:pt x="1368" y="1702"/>
                    <a:pt x="1307" y="2432"/>
                  </a:cubicBezTo>
                  <a:cubicBezTo>
                    <a:pt x="1216" y="3952"/>
                    <a:pt x="1003" y="6019"/>
                    <a:pt x="790" y="8298"/>
                  </a:cubicBezTo>
                  <a:cubicBezTo>
                    <a:pt x="578" y="10578"/>
                    <a:pt x="365" y="12645"/>
                    <a:pt x="213" y="14165"/>
                  </a:cubicBezTo>
                  <a:cubicBezTo>
                    <a:pt x="152" y="14894"/>
                    <a:pt x="91" y="15502"/>
                    <a:pt x="61" y="15958"/>
                  </a:cubicBezTo>
                  <a:cubicBezTo>
                    <a:pt x="30" y="16171"/>
                    <a:pt x="0" y="16383"/>
                    <a:pt x="0" y="16596"/>
                  </a:cubicBezTo>
                  <a:cubicBezTo>
                    <a:pt x="61" y="16383"/>
                    <a:pt x="91" y="16171"/>
                    <a:pt x="122" y="15958"/>
                  </a:cubicBezTo>
                  <a:cubicBezTo>
                    <a:pt x="182" y="15532"/>
                    <a:pt x="274" y="14955"/>
                    <a:pt x="365" y="14195"/>
                  </a:cubicBezTo>
                  <a:cubicBezTo>
                    <a:pt x="547" y="12675"/>
                    <a:pt x="760" y="10608"/>
                    <a:pt x="973" y="8329"/>
                  </a:cubicBezTo>
                  <a:cubicBezTo>
                    <a:pt x="1186" y="6019"/>
                    <a:pt x="1368" y="3952"/>
                    <a:pt x="1429" y="2432"/>
                  </a:cubicBezTo>
                  <a:cubicBezTo>
                    <a:pt x="1459" y="1672"/>
                    <a:pt x="1489" y="1064"/>
                    <a:pt x="1489" y="639"/>
                  </a:cubicBezTo>
                  <a:cubicBezTo>
                    <a:pt x="1520" y="426"/>
                    <a:pt x="1520" y="213"/>
                    <a:pt x="1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1;p73">
              <a:extLst>
                <a:ext uri="{FF2B5EF4-FFF2-40B4-BE49-F238E27FC236}">
                  <a16:creationId xmlns:a16="http://schemas.microsoft.com/office/drawing/2014/main" id="{CD013939-DD70-C5C5-F69F-BEEC543B2ADD}"/>
                </a:ext>
              </a:extLst>
            </p:cNvPr>
            <p:cNvSpPr/>
            <p:nvPr/>
          </p:nvSpPr>
          <p:spPr>
            <a:xfrm>
              <a:off x="2187113" y="5707691"/>
              <a:ext cx="129032" cy="118936"/>
            </a:xfrm>
            <a:custGeom>
              <a:avLst/>
              <a:gdLst/>
              <a:ahLst/>
              <a:cxnLst/>
              <a:rect l="l" t="t" r="r" b="b"/>
              <a:pathLst>
                <a:path w="7387" h="6809" extrusionOk="0">
                  <a:moveTo>
                    <a:pt x="426" y="0"/>
                  </a:moveTo>
                  <a:cubicBezTo>
                    <a:pt x="274" y="0"/>
                    <a:pt x="152" y="0"/>
                    <a:pt x="0" y="31"/>
                  </a:cubicBezTo>
                  <a:cubicBezTo>
                    <a:pt x="517" y="61"/>
                    <a:pt x="1034" y="182"/>
                    <a:pt x="1520" y="304"/>
                  </a:cubicBezTo>
                  <a:cubicBezTo>
                    <a:pt x="2706" y="730"/>
                    <a:pt x="3739" y="1429"/>
                    <a:pt x="4560" y="2341"/>
                  </a:cubicBezTo>
                  <a:cubicBezTo>
                    <a:pt x="5380" y="3283"/>
                    <a:pt x="6049" y="4316"/>
                    <a:pt x="6627" y="5441"/>
                  </a:cubicBezTo>
                  <a:cubicBezTo>
                    <a:pt x="6839" y="5836"/>
                    <a:pt x="7022" y="6170"/>
                    <a:pt x="7174" y="6444"/>
                  </a:cubicBezTo>
                  <a:cubicBezTo>
                    <a:pt x="7234" y="6566"/>
                    <a:pt x="7295" y="6687"/>
                    <a:pt x="7386" y="6809"/>
                  </a:cubicBezTo>
                  <a:cubicBezTo>
                    <a:pt x="7356" y="6657"/>
                    <a:pt x="7295" y="6535"/>
                    <a:pt x="7234" y="6414"/>
                  </a:cubicBezTo>
                  <a:cubicBezTo>
                    <a:pt x="7143" y="6170"/>
                    <a:pt x="6961" y="5806"/>
                    <a:pt x="6748" y="5380"/>
                  </a:cubicBezTo>
                  <a:cubicBezTo>
                    <a:pt x="6231" y="4225"/>
                    <a:pt x="5532" y="3161"/>
                    <a:pt x="4712" y="2219"/>
                  </a:cubicBezTo>
                  <a:cubicBezTo>
                    <a:pt x="3861" y="1246"/>
                    <a:pt x="2766" y="547"/>
                    <a:pt x="1550" y="182"/>
                  </a:cubicBezTo>
                  <a:cubicBezTo>
                    <a:pt x="1186" y="61"/>
                    <a:pt x="791"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2;p73">
              <a:extLst>
                <a:ext uri="{FF2B5EF4-FFF2-40B4-BE49-F238E27FC236}">
                  <a16:creationId xmlns:a16="http://schemas.microsoft.com/office/drawing/2014/main" id="{6CF4B8AA-B96F-3C41-D479-55D26F89F947}"/>
                </a:ext>
              </a:extLst>
            </p:cNvPr>
            <p:cNvSpPr/>
            <p:nvPr/>
          </p:nvSpPr>
          <p:spPr>
            <a:xfrm>
              <a:off x="2979255" y="6278959"/>
              <a:ext cx="356809" cy="366905"/>
            </a:xfrm>
            <a:custGeom>
              <a:avLst/>
              <a:gdLst/>
              <a:ahLst/>
              <a:cxnLst/>
              <a:rect l="l" t="t" r="r" b="b"/>
              <a:pathLst>
                <a:path w="20427" h="21005" extrusionOk="0">
                  <a:moveTo>
                    <a:pt x="20427" y="1"/>
                  </a:moveTo>
                  <a:lnTo>
                    <a:pt x="10001" y="31"/>
                  </a:lnTo>
                  <a:lnTo>
                    <a:pt x="9393" y="8208"/>
                  </a:lnTo>
                  <a:lnTo>
                    <a:pt x="6688" y="11642"/>
                  </a:lnTo>
                  <a:lnTo>
                    <a:pt x="1" y="20487"/>
                  </a:lnTo>
                  <a:lnTo>
                    <a:pt x="8086" y="21004"/>
                  </a:lnTo>
                  <a:cubicBezTo>
                    <a:pt x="8086" y="21004"/>
                    <a:pt x="17569" y="18664"/>
                    <a:pt x="18968" y="15746"/>
                  </a:cubicBezTo>
                  <a:cubicBezTo>
                    <a:pt x="20366" y="12828"/>
                    <a:pt x="20427" y="1"/>
                    <a:pt x="20427" y="1"/>
                  </a:cubicBezTo>
                  <a:close/>
                </a:path>
              </a:pathLst>
            </a:custGeom>
            <a:solidFill>
              <a:srgbClr val="FFC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3;p73">
              <a:extLst>
                <a:ext uri="{FF2B5EF4-FFF2-40B4-BE49-F238E27FC236}">
                  <a16:creationId xmlns:a16="http://schemas.microsoft.com/office/drawing/2014/main" id="{29594998-4B91-2360-E57D-BAB08FABC203}"/>
                </a:ext>
              </a:extLst>
            </p:cNvPr>
            <p:cNvSpPr/>
            <p:nvPr/>
          </p:nvSpPr>
          <p:spPr>
            <a:xfrm>
              <a:off x="3420986" y="4995706"/>
              <a:ext cx="443360" cy="810754"/>
            </a:xfrm>
            <a:custGeom>
              <a:avLst/>
              <a:gdLst/>
              <a:ahLst/>
              <a:cxnLst/>
              <a:rect l="l" t="t" r="r" b="b"/>
              <a:pathLst>
                <a:path w="25382" h="46415" extrusionOk="0">
                  <a:moveTo>
                    <a:pt x="14013" y="1"/>
                  </a:moveTo>
                  <a:lnTo>
                    <a:pt x="13314" y="31"/>
                  </a:lnTo>
                  <a:cubicBezTo>
                    <a:pt x="6232" y="365"/>
                    <a:pt x="609" y="6080"/>
                    <a:pt x="396" y="13162"/>
                  </a:cubicBezTo>
                  <a:cubicBezTo>
                    <a:pt x="153" y="19727"/>
                    <a:pt x="1" y="27022"/>
                    <a:pt x="214" y="30518"/>
                  </a:cubicBezTo>
                  <a:cubicBezTo>
                    <a:pt x="639" y="37813"/>
                    <a:pt x="7995" y="38603"/>
                    <a:pt x="7995" y="38603"/>
                  </a:cubicBezTo>
                  <a:cubicBezTo>
                    <a:pt x="7995" y="38816"/>
                    <a:pt x="7995" y="40640"/>
                    <a:pt x="7934" y="42798"/>
                  </a:cubicBezTo>
                  <a:lnTo>
                    <a:pt x="7934" y="46415"/>
                  </a:lnTo>
                  <a:lnTo>
                    <a:pt x="24621" y="46172"/>
                  </a:lnTo>
                  <a:lnTo>
                    <a:pt x="25077" y="14256"/>
                  </a:lnTo>
                  <a:cubicBezTo>
                    <a:pt x="25381" y="6657"/>
                    <a:pt x="21612" y="92"/>
                    <a:pt x="14013" y="1"/>
                  </a:cubicBezTo>
                  <a:close/>
                </a:path>
              </a:pathLst>
            </a:custGeom>
            <a:solidFill>
              <a:srgbClr val="FFC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4;p73">
              <a:extLst>
                <a:ext uri="{FF2B5EF4-FFF2-40B4-BE49-F238E27FC236}">
                  <a16:creationId xmlns:a16="http://schemas.microsoft.com/office/drawing/2014/main" id="{5AF37BB7-5275-8315-5571-FF92BF7AE081}"/>
                </a:ext>
              </a:extLst>
            </p:cNvPr>
            <p:cNvSpPr/>
            <p:nvPr/>
          </p:nvSpPr>
          <p:spPr>
            <a:xfrm>
              <a:off x="3559571" y="5613175"/>
              <a:ext cx="163548" cy="89434"/>
            </a:xfrm>
            <a:custGeom>
              <a:avLst/>
              <a:gdLst/>
              <a:ahLst/>
              <a:cxnLst/>
              <a:rect l="l" t="t" r="r" b="b"/>
              <a:pathLst>
                <a:path w="9363" h="5120" extrusionOk="0">
                  <a:moveTo>
                    <a:pt x="9362" y="1"/>
                  </a:moveTo>
                  <a:cubicBezTo>
                    <a:pt x="4707" y="3224"/>
                    <a:pt x="198" y="3253"/>
                    <a:pt x="35" y="3253"/>
                  </a:cubicBezTo>
                  <a:cubicBezTo>
                    <a:pt x="32" y="3253"/>
                    <a:pt x="31" y="3253"/>
                    <a:pt x="31" y="3253"/>
                  </a:cubicBezTo>
                  <a:lnTo>
                    <a:pt x="0" y="5107"/>
                  </a:lnTo>
                  <a:cubicBezTo>
                    <a:pt x="200" y="5115"/>
                    <a:pt x="397" y="5119"/>
                    <a:pt x="589" y="5119"/>
                  </a:cubicBezTo>
                  <a:cubicBezTo>
                    <a:pt x="7435" y="5119"/>
                    <a:pt x="9362" y="1"/>
                    <a:pt x="9362" y="1"/>
                  </a:cubicBezTo>
                  <a:close/>
                </a:path>
              </a:pathLst>
            </a:custGeom>
            <a:solidFill>
              <a:srgbClr val="FF9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5;p73">
              <a:extLst>
                <a:ext uri="{FF2B5EF4-FFF2-40B4-BE49-F238E27FC236}">
                  <a16:creationId xmlns:a16="http://schemas.microsoft.com/office/drawing/2014/main" id="{23EACDBF-E962-DB81-F13B-9C33A83F71A3}"/>
                </a:ext>
              </a:extLst>
            </p:cNvPr>
            <p:cNvSpPr/>
            <p:nvPr/>
          </p:nvSpPr>
          <p:spPr>
            <a:xfrm>
              <a:off x="3633895" y="5268091"/>
              <a:ext cx="78604" cy="22376"/>
            </a:xfrm>
            <a:custGeom>
              <a:avLst/>
              <a:gdLst/>
              <a:ahLst/>
              <a:cxnLst/>
              <a:rect l="l" t="t" r="r" b="b"/>
              <a:pathLst>
                <a:path w="4500" h="1281" extrusionOk="0">
                  <a:moveTo>
                    <a:pt x="3263" y="1"/>
                  </a:moveTo>
                  <a:cubicBezTo>
                    <a:pt x="2838" y="1"/>
                    <a:pt x="2422" y="48"/>
                    <a:pt x="2007" y="152"/>
                  </a:cubicBezTo>
                  <a:cubicBezTo>
                    <a:pt x="1429" y="273"/>
                    <a:pt x="882" y="516"/>
                    <a:pt x="396" y="851"/>
                  </a:cubicBezTo>
                  <a:cubicBezTo>
                    <a:pt x="61" y="1094"/>
                    <a:pt x="1" y="1246"/>
                    <a:pt x="61" y="1276"/>
                  </a:cubicBezTo>
                  <a:cubicBezTo>
                    <a:pt x="69" y="1279"/>
                    <a:pt x="79" y="1281"/>
                    <a:pt x="90" y="1281"/>
                  </a:cubicBezTo>
                  <a:cubicBezTo>
                    <a:pt x="293" y="1281"/>
                    <a:pt x="1035" y="776"/>
                    <a:pt x="2159" y="516"/>
                  </a:cubicBezTo>
                  <a:cubicBezTo>
                    <a:pt x="3344" y="243"/>
                    <a:pt x="4286" y="364"/>
                    <a:pt x="4408" y="243"/>
                  </a:cubicBezTo>
                  <a:cubicBezTo>
                    <a:pt x="4499" y="152"/>
                    <a:pt x="4286" y="91"/>
                    <a:pt x="3861" y="30"/>
                  </a:cubicBezTo>
                  <a:cubicBezTo>
                    <a:pt x="3659" y="11"/>
                    <a:pt x="3460"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6;p73">
              <a:extLst>
                <a:ext uri="{FF2B5EF4-FFF2-40B4-BE49-F238E27FC236}">
                  <a16:creationId xmlns:a16="http://schemas.microsoft.com/office/drawing/2014/main" id="{5999D5F8-02C8-0852-92E6-AB1A47EA491F}"/>
                </a:ext>
              </a:extLst>
            </p:cNvPr>
            <p:cNvSpPr/>
            <p:nvPr/>
          </p:nvSpPr>
          <p:spPr>
            <a:xfrm>
              <a:off x="3655659" y="5313174"/>
              <a:ext cx="34533" cy="32996"/>
            </a:xfrm>
            <a:custGeom>
              <a:avLst/>
              <a:gdLst/>
              <a:ahLst/>
              <a:cxnLst/>
              <a:rect l="l" t="t" r="r" b="b"/>
              <a:pathLst>
                <a:path w="1977" h="1889" extrusionOk="0">
                  <a:moveTo>
                    <a:pt x="921" y="1"/>
                  </a:moveTo>
                  <a:cubicBezTo>
                    <a:pt x="426" y="1"/>
                    <a:pt x="1" y="416"/>
                    <a:pt x="1" y="944"/>
                  </a:cubicBezTo>
                  <a:cubicBezTo>
                    <a:pt x="31" y="1492"/>
                    <a:pt x="457" y="1887"/>
                    <a:pt x="1004" y="1887"/>
                  </a:cubicBezTo>
                  <a:cubicBezTo>
                    <a:pt x="1021" y="1888"/>
                    <a:pt x="1039" y="1888"/>
                    <a:pt x="1056" y="1888"/>
                  </a:cubicBezTo>
                  <a:cubicBezTo>
                    <a:pt x="1551" y="1888"/>
                    <a:pt x="1977" y="1473"/>
                    <a:pt x="1977" y="944"/>
                  </a:cubicBezTo>
                  <a:cubicBezTo>
                    <a:pt x="1946" y="428"/>
                    <a:pt x="1521" y="2"/>
                    <a:pt x="973" y="2"/>
                  </a:cubicBezTo>
                  <a:cubicBezTo>
                    <a:pt x="956" y="1"/>
                    <a:pt x="939"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7;p73">
              <a:extLst>
                <a:ext uri="{FF2B5EF4-FFF2-40B4-BE49-F238E27FC236}">
                  <a16:creationId xmlns:a16="http://schemas.microsoft.com/office/drawing/2014/main" id="{533790D3-C186-0F1B-7996-DB1C64190231}"/>
                </a:ext>
              </a:extLst>
            </p:cNvPr>
            <p:cNvSpPr/>
            <p:nvPr/>
          </p:nvSpPr>
          <p:spPr>
            <a:xfrm>
              <a:off x="3531432" y="5265943"/>
              <a:ext cx="54691" cy="164823"/>
            </a:xfrm>
            <a:custGeom>
              <a:avLst/>
              <a:gdLst/>
              <a:ahLst/>
              <a:cxnLst/>
              <a:rect l="l" t="t" r="r" b="b"/>
              <a:pathLst>
                <a:path w="3131" h="9436" extrusionOk="0">
                  <a:moveTo>
                    <a:pt x="3007" y="1"/>
                  </a:moveTo>
                  <a:cubicBezTo>
                    <a:pt x="2877" y="1"/>
                    <a:pt x="1939" y="2512"/>
                    <a:pt x="912" y="5624"/>
                  </a:cubicBezTo>
                  <a:lnTo>
                    <a:pt x="213" y="7873"/>
                  </a:lnTo>
                  <a:cubicBezTo>
                    <a:pt x="61" y="8208"/>
                    <a:pt x="0" y="8633"/>
                    <a:pt x="122" y="8998"/>
                  </a:cubicBezTo>
                  <a:cubicBezTo>
                    <a:pt x="213" y="9211"/>
                    <a:pt x="395" y="9332"/>
                    <a:pt x="608" y="9393"/>
                  </a:cubicBezTo>
                  <a:cubicBezTo>
                    <a:pt x="760" y="9424"/>
                    <a:pt x="942" y="9424"/>
                    <a:pt x="1094" y="9424"/>
                  </a:cubicBezTo>
                  <a:cubicBezTo>
                    <a:pt x="1396" y="9432"/>
                    <a:pt x="1667" y="9436"/>
                    <a:pt x="1902" y="9436"/>
                  </a:cubicBezTo>
                  <a:cubicBezTo>
                    <a:pt x="2544" y="9436"/>
                    <a:pt x="2918" y="9407"/>
                    <a:pt x="2918" y="9363"/>
                  </a:cubicBezTo>
                  <a:cubicBezTo>
                    <a:pt x="2918" y="9272"/>
                    <a:pt x="2219" y="9211"/>
                    <a:pt x="1094" y="9120"/>
                  </a:cubicBezTo>
                  <a:cubicBezTo>
                    <a:pt x="821" y="9120"/>
                    <a:pt x="547" y="9059"/>
                    <a:pt x="487" y="8846"/>
                  </a:cubicBezTo>
                  <a:cubicBezTo>
                    <a:pt x="426" y="8573"/>
                    <a:pt x="487" y="8269"/>
                    <a:pt x="639" y="7995"/>
                  </a:cubicBezTo>
                  <a:cubicBezTo>
                    <a:pt x="851" y="7296"/>
                    <a:pt x="1094" y="6566"/>
                    <a:pt x="1398" y="5776"/>
                  </a:cubicBezTo>
                  <a:cubicBezTo>
                    <a:pt x="2401" y="2615"/>
                    <a:pt x="3131" y="31"/>
                    <a:pt x="3009" y="1"/>
                  </a:cubicBezTo>
                  <a:cubicBezTo>
                    <a:pt x="3009" y="1"/>
                    <a:pt x="3008" y="1"/>
                    <a:pt x="3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8;p73">
              <a:extLst>
                <a:ext uri="{FF2B5EF4-FFF2-40B4-BE49-F238E27FC236}">
                  <a16:creationId xmlns:a16="http://schemas.microsoft.com/office/drawing/2014/main" id="{CED663D7-D7D8-0080-D3D8-403BE03C10E4}"/>
                </a:ext>
              </a:extLst>
            </p:cNvPr>
            <p:cNvSpPr/>
            <p:nvPr/>
          </p:nvSpPr>
          <p:spPr>
            <a:xfrm>
              <a:off x="3649825" y="5188196"/>
              <a:ext cx="81241" cy="21869"/>
            </a:xfrm>
            <a:custGeom>
              <a:avLst/>
              <a:gdLst/>
              <a:ahLst/>
              <a:cxnLst/>
              <a:rect l="l" t="t" r="r" b="b"/>
              <a:pathLst>
                <a:path w="4651" h="1252" extrusionOk="0">
                  <a:moveTo>
                    <a:pt x="2119" y="1"/>
                  </a:moveTo>
                  <a:cubicBezTo>
                    <a:pt x="1624" y="1"/>
                    <a:pt x="1131" y="96"/>
                    <a:pt x="669" y="288"/>
                  </a:cubicBezTo>
                  <a:cubicBezTo>
                    <a:pt x="213" y="501"/>
                    <a:pt x="0" y="713"/>
                    <a:pt x="61" y="865"/>
                  </a:cubicBezTo>
                  <a:cubicBezTo>
                    <a:pt x="107" y="1002"/>
                    <a:pt x="373" y="1025"/>
                    <a:pt x="776" y="1025"/>
                  </a:cubicBezTo>
                  <a:cubicBezTo>
                    <a:pt x="977" y="1025"/>
                    <a:pt x="1212" y="1019"/>
                    <a:pt x="1472" y="1019"/>
                  </a:cubicBezTo>
                  <a:cubicBezTo>
                    <a:pt x="1731" y="1019"/>
                    <a:pt x="2014" y="1025"/>
                    <a:pt x="2311" y="1048"/>
                  </a:cubicBezTo>
                  <a:cubicBezTo>
                    <a:pt x="3117" y="1090"/>
                    <a:pt x="3821" y="1251"/>
                    <a:pt x="4233" y="1251"/>
                  </a:cubicBezTo>
                  <a:cubicBezTo>
                    <a:pt x="4411" y="1251"/>
                    <a:pt x="4535" y="1221"/>
                    <a:pt x="4590" y="1139"/>
                  </a:cubicBezTo>
                  <a:cubicBezTo>
                    <a:pt x="4651" y="1017"/>
                    <a:pt x="4469" y="774"/>
                    <a:pt x="4073" y="531"/>
                  </a:cubicBezTo>
                  <a:cubicBezTo>
                    <a:pt x="3476" y="179"/>
                    <a:pt x="2797" y="1"/>
                    <a:pt x="2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9;p73">
              <a:extLst>
                <a:ext uri="{FF2B5EF4-FFF2-40B4-BE49-F238E27FC236}">
                  <a16:creationId xmlns:a16="http://schemas.microsoft.com/office/drawing/2014/main" id="{1EE4F221-E687-0503-0679-A4D5D678D82D}"/>
                </a:ext>
              </a:extLst>
            </p:cNvPr>
            <p:cNvSpPr/>
            <p:nvPr/>
          </p:nvSpPr>
          <p:spPr>
            <a:xfrm>
              <a:off x="3447012" y="5221890"/>
              <a:ext cx="79652" cy="17066"/>
            </a:xfrm>
            <a:custGeom>
              <a:avLst/>
              <a:gdLst/>
              <a:ahLst/>
              <a:cxnLst/>
              <a:rect l="l" t="t" r="r" b="b"/>
              <a:pathLst>
                <a:path w="4560" h="977" extrusionOk="0">
                  <a:moveTo>
                    <a:pt x="2280" y="0"/>
                  </a:moveTo>
                  <a:cubicBezTo>
                    <a:pt x="1672" y="0"/>
                    <a:pt x="1095" y="122"/>
                    <a:pt x="578" y="365"/>
                  </a:cubicBezTo>
                  <a:cubicBezTo>
                    <a:pt x="183" y="578"/>
                    <a:pt x="0" y="790"/>
                    <a:pt x="31" y="882"/>
                  </a:cubicBezTo>
                  <a:cubicBezTo>
                    <a:pt x="71" y="953"/>
                    <a:pt x="206" y="976"/>
                    <a:pt x="410" y="976"/>
                  </a:cubicBezTo>
                  <a:cubicBezTo>
                    <a:pt x="818" y="976"/>
                    <a:pt x="1500" y="882"/>
                    <a:pt x="2250" y="882"/>
                  </a:cubicBezTo>
                  <a:cubicBezTo>
                    <a:pt x="2943" y="882"/>
                    <a:pt x="3570" y="947"/>
                    <a:pt x="3987" y="947"/>
                  </a:cubicBezTo>
                  <a:cubicBezTo>
                    <a:pt x="4265" y="947"/>
                    <a:pt x="4450" y="918"/>
                    <a:pt x="4499" y="821"/>
                  </a:cubicBezTo>
                  <a:cubicBezTo>
                    <a:pt x="4560" y="730"/>
                    <a:pt x="4377" y="517"/>
                    <a:pt x="3952" y="335"/>
                  </a:cubicBezTo>
                  <a:cubicBezTo>
                    <a:pt x="3435" y="91"/>
                    <a:pt x="2857" y="0"/>
                    <a:pt x="2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60;p73">
              <a:extLst>
                <a:ext uri="{FF2B5EF4-FFF2-40B4-BE49-F238E27FC236}">
                  <a16:creationId xmlns:a16="http://schemas.microsoft.com/office/drawing/2014/main" id="{08102B53-68D1-E264-013C-C74723743C57}"/>
                </a:ext>
              </a:extLst>
            </p:cNvPr>
            <p:cNvSpPr/>
            <p:nvPr/>
          </p:nvSpPr>
          <p:spPr>
            <a:xfrm>
              <a:off x="3849983" y="5336318"/>
              <a:ext cx="94115" cy="139757"/>
            </a:xfrm>
            <a:custGeom>
              <a:avLst/>
              <a:gdLst/>
              <a:ahLst/>
              <a:cxnLst/>
              <a:rect l="l" t="t" r="r" b="b"/>
              <a:pathLst>
                <a:path w="5388" h="8001" extrusionOk="0">
                  <a:moveTo>
                    <a:pt x="1960" y="0"/>
                  </a:moveTo>
                  <a:cubicBezTo>
                    <a:pt x="1015" y="0"/>
                    <a:pt x="230" y="246"/>
                    <a:pt x="183" y="258"/>
                  </a:cubicBezTo>
                  <a:cubicBezTo>
                    <a:pt x="183" y="258"/>
                    <a:pt x="1" y="7644"/>
                    <a:pt x="31" y="7796"/>
                  </a:cubicBezTo>
                  <a:cubicBezTo>
                    <a:pt x="41" y="7846"/>
                    <a:pt x="613" y="8001"/>
                    <a:pt x="1378" y="8001"/>
                  </a:cubicBezTo>
                  <a:cubicBezTo>
                    <a:pt x="2940" y="8001"/>
                    <a:pt x="5309" y="7354"/>
                    <a:pt x="5350" y="3844"/>
                  </a:cubicBezTo>
                  <a:cubicBezTo>
                    <a:pt x="5388" y="628"/>
                    <a:pt x="3470" y="0"/>
                    <a:pt x="1960" y="0"/>
                  </a:cubicBezTo>
                  <a:close/>
                </a:path>
              </a:pathLst>
            </a:custGeom>
            <a:solidFill>
              <a:srgbClr val="FFC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61;p73">
              <a:extLst>
                <a:ext uri="{FF2B5EF4-FFF2-40B4-BE49-F238E27FC236}">
                  <a16:creationId xmlns:a16="http://schemas.microsoft.com/office/drawing/2014/main" id="{69AB95ED-EDF3-CB28-9218-6C037898610C}"/>
                </a:ext>
              </a:extLst>
            </p:cNvPr>
            <p:cNvSpPr/>
            <p:nvPr/>
          </p:nvSpPr>
          <p:spPr>
            <a:xfrm>
              <a:off x="3879188" y="5365629"/>
              <a:ext cx="41433" cy="80019"/>
            </a:xfrm>
            <a:custGeom>
              <a:avLst/>
              <a:gdLst/>
              <a:ahLst/>
              <a:cxnLst/>
              <a:rect l="l" t="t" r="r" b="b"/>
              <a:pathLst>
                <a:path w="2372" h="4581" extrusionOk="0">
                  <a:moveTo>
                    <a:pt x="1001" y="1"/>
                  </a:moveTo>
                  <a:cubicBezTo>
                    <a:pt x="851" y="1"/>
                    <a:pt x="709" y="60"/>
                    <a:pt x="608" y="160"/>
                  </a:cubicBezTo>
                  <a:cubicBezTo>
                    <a:pt x="487" y="221"/>
                    <a:pt x="426" y="343"/>
                    <a:pt x="396" y="464"/>
                  </a:cubicBezTo>
                  <a:cubicBezTo>
                    <a:pt x="341" y="655"/>
                    <a:pt x="409" y="773"/>
                    <a:pt x="445" y="773"/>
                  </a:cubicBezTo>
                  <a:cubicBezTo>
                    <a:pt x="449" y="773"/>
                    <a:pt x="453" y="771"/>
                    <a:pt x="456" y="768"/>
                  </a:cubicBezTo>
                  <a:cubicBezTo>
                    <a:pt x="487" y="768"/>
                    <a:pt x="456" y="677"/>
                    <a:pt x="517" y="525"/>
                  </a:cubicBezTo>
                  <a:cubicBezTo>
                    <a:pt x="590" y="356"/>
                    <a:pt x="759" y="263"/>
                    <a:pt x="932" y="263"/>
                  </a:cubicBezTo>
                  <a:cubicBezTo>
                    <a:pt x="976" y="263"/>
                    <a:pt x="1021" y="270"/>
                    <a:pt x="1064" y="282"/>
                  </a:cubicBezTo>
                  <a:cubicBezTo>
                    <a:pt x="1399" y="373"/>
                    <a:pt x="1642" y="647"/>
                    <a:pt x="1733" y="981"/>
                  </a:cubicBezTo>
                  <a:cubicBezTo>
                    <a:pt x="1915" y="1407"/>
                    <a:pt x="2007" y="1832"/>
                    <a:pt x="1976" y="2288"/>
                  </a:cubicBezTo>
                  <a:cubicBezTo>
                    <a:pt x="1946" y="3230"/>
                    <a:pt x="1459" y="4112"/>
                    <a:pt x="912" y="4294"/>
                  </a:cubicBezTo>
                  <a:cubicBezTo>
                    <a:pt x="806" y="4340"/>
                    <a:pt x="692" y="4363"/>
                    <a:pt x="578" y="4363"/>
                  </a:cubicBezTo>
                  <a:cubicBezTo>
                    <a:pt x="464" y="4363"/>
                    <a:pt x="350" y="4340"/>
                    <a:pt x="244" y="4294"/>
                  </a:cubicBezTo>
                  <a:cubicBezTo>
                    <a:pt x="92" y="4203"/>
                    <a:pt x="0" y="4142"/>
                    <a:pt x="0" y="4142"/>
                  </a:cubicBezTo>
                  <a:lnTo>
                    <a:pt x="0" y="4142"/>
                  </a:lnTo>
                  <a:cubicBezTo>
                    <a:pt x="0" y="4142"/>
                    <a:pt x="0" y="4264"/>
                    <a:pt x="152" y="4416"/>
                  </a:cubicBezTo>
                  <a:cubicBezTo>
                    <a:pt x="318" y="4519"/>
                    <a:pt x="511" y="4580"/>
                    <a:pt x="713" y="4580"/>
                  </a:cubicBezTo>
                  <a:cubicBezTo>
                    <a:pt x="809" y="4580"/>
                    <a:pt x="906" y="4567"/>
                    <a:pt x="1003" y="4537"/>
                  </a:cubicBezTo>
                  <a:cubicBezTo>
                    <a:pt x="1763" y="4325"/>
                    <a:pt x="2310" y="3352"/>
                    <a:pt x="2341" y="2288"/>
                  </a:cubicBezTo>
                  <a:cubicBezTo>
                    <a:pt x="2371" y="1802"/>
                    <a:pt x="2250" y="1285"/>
                    <a:pt x="2037" y="829"/>
                  </a:cubicBezTo>
                  <a:cubicBezTo>
                    <a:pt x="1885" y="434"/>
                    <a:pt x="1520" y="100"/>
                    <a:pt x="1095" y="8"/>
                  </a:cubicBezTo>
                  <a:cubicBezTo>
                    <a:pt x="1063" y="3"/>
                    <a:pt x="1032" y="1"/>
                    <a:pt x="1001" y="1"/>
                  </a:cubicBezTo>
                  <a:close/>
                </a:path>
              </a:pathLst>
            </a:custGeom>
            <a:solidFill>
              <a:srgbClr val="FF9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2;p73">
              <a:extLst>
                <a:ext uri="{FF2B5EF4-FFF2-40B4-BE49-F238E27FC236}">
                  <a16:creationId xmlns:a16="http://schemas.microsoft.com/office/drawing/2014/main" id="{E8449459-CB4E-5A9B-0BBD-8FE5245FF5F8}"/>
                </a:ext>
              </a:extLst>
            </p:cNvPr>
            <p:cNvSpPr/>
            <p:nvPr/>
          </p:nvSpPr>
          <p:spPr>
            <a:xfrm>
              <a:off x="3448602" y="5277524"/>
              <a:ext cx="75949" cy="27232"/>
            </a:xfrm>
            <a:custGeom>
              <a:avLst/>
              <a:gdLst/>
              <a:ahLst/>
              <a:cxnLst/>
              <a:rect l="l" t="t" r="r" b="b"/>
              <a:pathLst>
                <a:path w="4348" h="1559" extrusionOk="0">
                  <a:moveTo>
                    <a:pt x="769" y="1"/>
                  </a:moveTo>
                  <a:cubicBezTo>
                    <a:pt x="695" y="1"/>
                    <a:pt x="621" y="3"/>
                    <a:pt x="548" y="7"/>
                  </a:cubicBezTo>
                  <a:cubicBezTo>
                    <a:pt x="152" y="37"/>
                    <a:pt x="0" y="128"/>
                    <a:pt x="61" y="189"/>
                  </a:cubicBezTo>
                  <a:cubicBezTo>
                    <a:pt x="152" y="311"/>
                    <a:pt x="1064" y="250"/>
                    <a:pt x="2219" y="645"/>
                  </a:cubicBezTo>
                  <a:cubicBezTo>
                    <a:pt x="3345" y="1000"/>
                    <a:pt x="4095" y="1558"/>
                    <a:pt x="4274" y="1558"/>
                  </a:cubicBezTo>
                  <a:cubicBezTo>
                    <a:pt x="4278" y="1558"/>
                    <a:pt x="4282" y="1558"/>
                    <a:pt x="4286" y="1557"/>
                  </a:cubicBezTo>
                  <a:cubicBezTo>
                    <a:pt x="4347" y="1557"/>
                    <a:pt x="4256" y="1374"/>
                    <a:pt x="3922" y="1101"/>
                  </a:cubicBezTo>
                  <a:cubicBezTo>
                    <a:pt x="3435" y="736"/>
                    <a:pt x="2888" y="432"/>
                    <a:pt x="2280" y="250"/>
                  </a:cubicBezTo>
                  <a:cubicBezTo>
                    <a:pt x="1803" y="91"/>
                    <a:pt x="1279"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63;p73">
              <a:extLst>
                <a:ext uri="{FF2B5EF4-FFF2-40B4-BE49-F238E27FC236}">
                  <a16:creationId xmlns:a16="http://schemas.microsoft.com/office/drawing/2014/main" id="{2E6775FD-BF32-264E-C936-264C183ACA7B}"/>
                </a:ext>
              </a:extLst>
            </p:cNvPr>
            <p:cNvSpPr/>
            <p:nvPr/>
          </p:nvSpPr>
          <p:spPr>
            <a:xfrm>
              <a:off x="3474086" y="5311078"/>
              <a:ext cx="34533" cy="32961"/>
            </a:xfrm>
            <a:custGeom>
              <a:avLst/>
              <a:gdLst/>
              <a:ahLst/>
              <a:cxnLst/>
              <a:rect l="l" t="t" r="r" b="b"/>
              <a:pathLst>
                <a:path w="1977" h="1887" extrusionOk="0">
                  <a:moveTo>
                    <a:pt x="973" y="1"/>
                  </a:moveTo>
                  <a:cubicBezTo>
                    <a:pt x="456" y="1"/>
                    <a:pt x="0" y="426"/>
                    <a:pt x="0" y="943"/>
                  </a:cubicBezTo>
                  <a:cubicBezTo>
                    <a:pt x="31" y="1490"/>
                    <a:pt x="456" y="1885"/>
                    <a:pt x="1004" y="1885"/>
                  </a:cubicBezTo>
                  <a:cubicBezTo>
                    <a:pt x="1021" y="1886"/>
                    <a:pt x="1038" y="1887"/>
                    <a:pt x="1056" y="1887"/>
                  </a:cubicBezTo>
                  <a:cubicBezTo>
                    <a:pt x="1551" y="1887"/>
                    <a:pt x="1976" y="1472"/>
                    <a:pt x="1976" y="943"/>
                  </a:cubicBezTo>
                  <a:cubicBezTo>
                    <a:pt x="1946" y="426"/>
                    <a:pt x="1520"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4;p73">
              <a:extLst>
                <a:ext uri="{FF2B5EF4-FFF2-40B4-BE49-F238E27FC236}">
                  <a16:creationId xmlns:a16="http://schemas.microsoft.com/office/drawing/2014/main" id="{3CF4FEA6-F57A-A3CC-5D48-4A2C11ACFF1E}"/>
                </a:ext>
              </a:extLst>
            </p:cNvPr>
            <p:cNvSpPr/>
            <p:nvPr/>
          </p:nvSpPr>
          <p:spPr>
            <a:xfrm>
              <a:off x="3255343" y="4919042"/>
              <a:ext cx="743329" cy="445910"/>
            </a:xfrm>
            <a:custGeom>
              <a:avLst/>
              <a:gdLst/>
              <a:ahLst/>
              <a:cxnLst/>
              <a:rect l="l" t="t" r="r" b="b"/>
              <a:pathLst>
                <a:path w="42555" h="25528" extrusionOk="0">
                  <a:moveTo>
                    <a:pt x="22334" y="1"/>
                  </a:moveTo>
                  <a:cubicBezTo>
                    <a:pt x="20338" y="1"/>
                    <a:pt x="18206" y="332"/>
                    <a:pt x="16688" y="894"/>
                  </a:cubicBezTo>
                  <a:cubicBezTo>
                    <a:pt x="15016" y="1502"/>
                    <a:pt x="13375" y="2748"/>
                    <a:pt x="11490" y="4542"/>
                  </a:cubicBezTo>
                  <a:cubicBezTo>
                    <a:pt x="11247" y="4815"/>
                    <a:pt x="10973" y="5058"/>
                    <a:pt x="10730" y="5302"/>
                  </a:cubicBezTo>
                  <a:lnTo>
                    <a:pt x="10639" y="5393"/>
                  </a:lnTo>
                  <a:cubicBezTo>
                    <a:pt x="10061" y="5697"/>
                    <a:pt x="9423" y="5879"/>
                    <a:pt x="8754" y="5879"/>
                  </a:cubicBezTo>
                  <a:cubicBezTo>
                    <a:pt x="8645" y="5888"/>
                    <a:pt x="8540" y="5893"/>
                    <a:pt x="8439" y="5893"/>
                  </a:cubicBezTo>
                  <a:cubicBezTo>
                    <a:pt x="7521" y="5893"/>
                    <a:pt x="6891" y="5521"/>
                    <a:pt x="6262" y="4754"/>
                  </a:cubicBezTo>
                  <a:cubicBezTo>
                    <a:pt x="6074" y="4539"/>
                    <a:pt x="5838" y="4253"/>
                    <a:pt x="5554" y="4253"/>
                  </a:cubicBezTo>
                  <a:cubicBezTo>
                    <a:pt x="5518" y="4253"/>
                    <a:pt x="5480" y="4258"/>
                    <a:pt x="5441" y="4268"/>
                  </a:cubicBezTo>
                  <a:cubicBezTo>
                    <a:pt x="5229" y="4359"/>
                    <a:pt x="5077" y="4511"/>
                    <a:pt x="5046" y="4724"/>
                  </a:cubicBezTo>
                  <a:cubicBezTo>
                    <a:pt x="4651" y="5788"/>
                    <a:pt x="5077" y="7034"/>
                    <a:pt x="5867" y="7855"/>
                  </a:cubicBezTo>
                  <a:cubicBezTo>
                    <a:pt x="6232" y="8250"/>
                    <a:pt x="6688" y="8554"/>
                    <a:pt x="7174" y="8827"/>
                  </a:cubicBezTo>
                  <a:cubicBezTo>
                    <a:pt x="5745" y="9496"/>
                    <a:pt x="4195" y="9861"/>
                    <a:pt x="2614" y="9861"/>
                  </a:cubicBezTo>
                  <a:cubicBezTo>
                    <a:pt x="2392" y="9850"/>
                    <a:pt x="2170" y="9836"/>
                    <a:pt x="1951" y="9836"/>
                  </a:cubicBezTo>
                  <a:cubicBezTo>
                    <a:pt x="1539" y="9836"/>
                    <a:pt x="1137" y="9886"/>
                    <a:pt x="760" y="10104"/>
                  </a:cubicBezTo>
                  <a:cubicBezTo>
                    <a:pt x="487" y="10226"/>
                    <a:pt x="274" y="10469"/>
                    <a:pt x="183" y="10773"/>
                  </a:cubicBezTo>
                  <a:cubicBezTo>
                    <a:pt x="0" y="11411"/>
                    <a:pt x="487" y="11928"/>
                    <a:pt x="1004" y="12201"/>
                  </a:cubicBezTo>
                  <a:cubicBezTo>
                    <a:pt x="1678" y="12606"/>
                    <a:pt x="2473" y="12819"/>
                    <a:pt x="3281" y="12819"/>
                  </a:cubicBezTo>
                  <a:cubicBezTo>
                    <a:pt x="3383" y="12819"/>
                    <a:pt x="3485" y="12816"/>
                    <a:pt x="3587" y="12809"/>
                  </a:cubicBezTo>
                  <a:lnTo>
                    <a:pt x="3587" y="12809"/>
                  </a:lnTo>
                  <a:cubicBezTo>
                    <a:pt x="3131" y="12992"/>
                    <a:pt x="2797" y="13417"/>
                    <a:pt x="2736" y="13873"/>
                  </a:cubicBezTo>
                  <a:cubicBezTo>
                    <a:pt x="2706" y="14603"/>
                    <a:pt x="3131" y="15241"/>
                    <a:pt x="3830" y="15484"/>
                  </a:cubicBezTo>
                  <a:cubicBezTo>
                    <a:pt x="4013" y="15534"/>
                    <a:pt x="4200" y="15559"/>
                    <a:pt x="4386" y="15559"/>
                  </a:cubicBezTo>
                  <a:cubicBezTo>
                    <a:pt x="4801" y="15559"/>
                    <a:pt x="5214" y="15435"/>
                    <a:pt x="5571" y="15189"/>
                  </a:cubicBezTo>
                  <a:lnTo>
                    <a:pt x="5571" y="15189"/>
                  </a:lnTo>
                  <a:cubicBezTo>
                    <a:pt x="5411" y="15322"/>
                    <a:pt x="5267" y="15464"/>
                    <a:pt x="5137" y="15636"/>
                  </a:cubicBezTo>
                  <a:cubicBezTo>
                    <a:pt x="4425" y="16562"/>
                    <a:pt x="5234" y="17693"/>
                    <a:pt x="6174" y="17693"/>
                  </a:cubicBezTo>
                  <a:cubicBezTo>
                    <a:pt x="6436" y="17693"/>
                    <a:pt x="6709" y="17605"/>
                    <a:pt x="6961" y="17399"/>
                  </a:cubicBezTo>
                  <a:cubicBezTo>
                    <a:pt x="7143" y="17764"/>
                    <a:pt x="7326" y="18159"/>
                    <a:pt x="7508" y="18584"/>
                  </a:cubicBezTo>
                  <a:lnTo>
                    <a:pt x="7539" y="18645"/>
                  </a:lnTo>
                  <a:cubicBezTo>
                    <a:pt x="7630" y="18888"/>
                    <a:pt x="7751" y="19131"/>
                    <a:pt x="7903" y="19375"/>
                  </a:cubicBezTo>
                  <a:lnTo>
                    <a:pt x="9697" y="22718"/>
                  </a:lnTo>
                  <a:cubicBezTo>
                    <a:pt x="9849" y="20682"/>
                    <a:pt x="9697" y="17885"/>
                    <a:pt x="10031" y="15727"/>
                  </a:cubicBezTo>
                  <a:cubicBezTo>
                    <a:pt x="13071" y="15697"/>
                    <a:pt x="15958" y="14390"/>
                    <a:pt x="17995" y="12141"/>
                  </a:cubicBezTo>
                  <a:cubicBezTo>
                    <a:pt x="19150" y="10955"/>
                    <a:pt x="20062" y="9435"/>
                    <a:pt x="21581" y="8736"/>
                  </a:cubicBezTo>
                  <a:cubicBezTo>
                    <a:pt x="22215" y="8439"/>
                    <a:pt x="22884" y="8319"/>
                    <a:pt x="23568" y="8319"/>
                  </a:cubicBezTo>
                  <a:cubicBezTo>
                    <a:pt x="24983" y="8319"/>
                    <a:pt x="26460" y="8832"/>
                    <a:pt x="27813" y="9344"/>
                  </a:cubicBezTo>
                  <a:lnTo>
                    <a:pt x="27721" y="9253"/>
                  </a:lnTo>
                  <a:lnTo>
                    <a:pt x="27721" y="9253"/>
                  </a:lnTo>
                  <a:cubicBezTo>
                    <a:pt x="28755" y="9770"/>
                    <a:pt x="29667" y="10499"/>
                    <a:pt x="30427" y="11350"/>
                  </a:cubicBezTo>
                  <a:cubicBezTo>
                    <a:pt x="29879" y="15393"/>
                    <a:pt x="30183" y="19496"/>
                    <a:pt x="31338" y="23387"/>
                  </a:cubicBezTo>
                  <a:cubicBezTo>
                    <a:pt x="31521" y="23964"/>
                    <a:pt x="32007" y="25180"/>
                    <a:pt x="32585" y="25423"/>
                  </a:cubicBezTo>
                  <a:cubicBezTo>
                    <a:pt x="32758" y="25496"/>
                    <a:pt x="32913" y="25527"/>
                    <a:pt x="33052" y="25527"/>
                  </a:cubicBezTo>
                  <a:cubicBezTo>
                    <a:pt x="33794" y="25527"/>
                    <a:pt x="34124" y="24633"/>
                    <a:pt x="34712" y="24147"/>
                  </a:cubicBezTo>
                  <a:cubicBezTo>
                    <a:pt x="34956" y="23934"/>
                    <a:pt x="35267" y="23881"/>
                    <a:pt x="35620" y="23881"/>
                  </a:cubicBezTo>
                  <a:cubicBezTo>
                    <a:pt x="35974" y="23881"/>
                    <a:pt x="36369" y="23934"/>
                    <a:pt x="36779" y="23934"/>
                  </a:cubicBezTo>
                  <a:cubicBezTo>
                    <a:pt x="37266" y="22718"/>
                    <a:pt x="37813" y="20378"/>
                    <a:pt x="38238" y="18554"/>
                  </a:cubicBezTo>
                  <a:cubicBezTo>
                    <a:pt x="38712" y="18726"/>
                    <a:pt x="39216" y="18807"/>
                    <a:pt x="39719" y="18807"/>
                  </a:cubicBezTo>
                  <a:cubicBezTo>
                    <a:pt x="39925" y="18807"/>
                    <a:pt x="40132" y="18793"/>
                    <a:pt x="40336" y="18767"/>
                  </a:cubicBezTo>
                  <a:lnTo>
                    <a:pt x="39728" y="17217"/>
                  </a:lnTo>
                  <a:lnTo>
                    <a:pt x="39728" y="17217"/>
                  </a:lnTo>
                  <a:cubicBezTo>
                    <a:pt x="40001" y="17399"/>
                    <a:pt x="40305" y="17551"/>
                    <a:pt x="40609" y="17642"/>
                  </a:cubicBezTo>
                  <a:cubicBezTo>
                    <a:pt x="40658" y="17651"/>
                    <a:pt x="40708" y="17655"/>
                    <a:pt x="40757" y="17655"/>
                  </a:cubicBezTo>
                  <a:cubicBezTo>
                    <a:pt x="41039" y="17655"/>
                    <a:pt x="41309" y="17511"/>
                    <a:pt x="41491" y="17277"/>
                  </a:cubicBezTo>
                  <a:cubicBezTo>
                    <a:pt x="41673" y="16913"/>
                    <a:pt x="41430" y="16457"/>
                    <a:pt x="41217" y="16092"/>
                  </a:cubicBezTo>
                  <a:cubicBezTo>
                    <a:pt x="40974" y="15636"/>
                    <a:pt x="40791" y="15180"/>
                    <a:pt x="40609" y="14724"/>
                  </a:cubicBezTo>
                  <a:cubicBezTo>
                    <a:pt x="41187" y="14633"/>
                    <a:pt x="41703" y="14420"/>
                    <a:pt x="42190" y="14116"/>
                  </a:cubicBezTo>
                  <a:cubicBezTo>
                    <a:pt x="42372" y="13995"/>
                    <a:pt x="42554" y="13812"/>
                    <a:pt x="42524" y="13599"/>
                  </a:cubicBezTo>
                  <a:cubicBezTo>
                    <a:pt x="42494" y="13387"/>
                    <a:pt x="42311" y="13265"/>
                    <a:pt x="42129" y="13144"/>
                  </a:cubicBezTo>
                  <a:cubicBezTo>
                    <a:pt x="41095" y="12505"/>
                    <a:pt x="40214" y="11593"/>
                    <a:pt x="39606" y="10560"/>
                  </a:cubicBezTo>
                  <a:cubicBezTo>
                    <a:pt x="39576" y="10438"/>
                    <a:pt x="39545" y="10347"/>
                    <a:pt x="39515" y="10226"/>
                  </a:cubicBezTo>
                  <a:cubicBezTo>
                    <a:pt x="38998" y="8250"/>
                    <a:pt x="37965" y="6183"/>
                    <a:pt x="36050" y="5453"/>
                  </a:cubicBezTo>
                  <a:lnTo>
                    <a:pt x="36019" y="5484"/>
                  </a:lnTo>
                  <a:cubicBezTo>
                    <a:pt x="35236" y="5134"/>
                    <a:pt x="34361" y="4932"/>
                    <a:pt x="33504" y="4932"/>
                  </a:cubicBezTo>
                  <a:cubicBezTo>
                    <a:pt x="32499" y="4932"/>
                    <a:pt x="31518" y="5209"/>
                    <a:pt x="30731" y="5849"/>
                  </a:cubicBezTo>
                  <a:cubicBezTo>
                    <a:pt x="30457" y="3235"/>
                    <a:pt x="28238" y="1137"/>
                    <a:pt x="25715" y="408"/>
                  </a:cubicBezTo>
                  <a:cubicBezTo>
                    <a:pt x="24760" y="128"/>
                    <a:pt x="23573" y="1"/>
                    <a:pt x="22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5;p73">
              <a:extLst>
                <a:ext uri="{FF2B5EF4-FFF2-40B4-BE49-F238E27FC236}">
                  <a16:creationId xmlns:a16="http://schemas.microsoft.com/office/drawing/2014/main" id="{FA24F0CC-7A72-F482-57C8-42397906F9FC}"/>
                </a:ext>
              </a:extLst>
            </p:cNvPr>
            <p:cNvSpPr/>
            <p:nvPr/>
          </p:nvSpPr>
          <p:spPr>
            <a:xfrm>
              <a:off x="3752830" y="5034466"/>
              <a:ext cx="181068" cy="216824"/>
            </a:xfrm>
            <a:custGeom>
              <a:avLst/>
              <a:gdLst/>
              <a:ahLst/>
              <a:cxnLst/>
              <a:rect l="l" t="t" r="r" b="b"/>
              <a:pathLst>
                <a:path w="10366" h="12413" extrusionOk="0">
                  <a:moveTo>
                    <a:pt x="0" y="1"/>
                  </a:moveTo>
                  <a:lnTo>
                    <a:pt x="0" y="1"/>
                  </a:lnTo>
                  <a:cubicBezTo>
                    <a:pt x="243" y="213"/>
                    <a:pt x="487" y="426"/>
                    <a:pt x="730" y="700"/>
                  </a:cubicBezTo>
                  <a:cubicBezTo>
                    <a:pt x="1277" y="1399"/>
                    <a:pt x="1642" y="2250"/>
                    <a:pt x="1763" y="3131"/>
                  </a:cubicBezTo>
                  <a:cubicBezTo>
                    <a:pt x="1885" y="3739"/>
                    <a:pt x="1915" y="4347"/>
                    <a:pt x="1915" y="4985"/>
                  </a:cubicBezTo>
                  <a:cubicBezTo>
                    <a:pt x="1915" y="5654"/>
                    <a:pt x="1824" y="6353"/>
                    <a:pt x="1763" y="7113"/>
                  </a:cubicBezTo>
                  <a:cubicBezTo>
                    <a:pt x="1672" y="7903"/>
                    <a:pt x="1611" y="8694"/>
                    <a:pt x="1642" y="9514"/>
                  </a:cubicBezTo>
                  <a:cubicBezTo>
                    <a:pt x="1642" y="9909"/>
                    <a:pt x="1702" y="10335"/>
                    <a:pt x="1763" y="10761"/>
                  </a:cubicBezTo>
                  <a:cubicBezTo>
                    <a:pt x="1824" y="11216"/>
                    <a:pt x="1976" y="11642"/>
                    <a:pt x="2250" y="12007"/>
                  </a:cubicBezTo>
                  <a:cubicBezTo>
                    <a:pt x="2457" y="12240"/>
                    <a:pt x="2775" y="12385"/>
                    <a:pt x="3090" y="12385"/>
                  </a:cubicBezTo>
                  <a:cubicBezTo>
                    <a:pt x="3144" y="12385"/>
                    <a:pt x="3199" y="12380"/>
                    <a:pt x="3253" y="12372"/>
                  </a:cubicBezTo>
                  <a:cubicBezTo>
                    <a:pt x="3617" y="12311"/>
                    <a:pt x="3952" y="12128"/>
                    <a:pt x="4195" y="11885"/>
                  </a:cubicBezTo>
                  <a:cubicBezTo>
                    <a:pt x="4563" y="11412"/>
                    <a:pt x="4794" y="10872"/>
                    <a:pt x="4909" y="10302"/>
                  </a:cubicBezTo>
                  <a:lnTo>
                    <a:pt x="4909" y="10302"/>
                  </a:lnTo>
                  <a:cubicBezTo>
                    <a:pt x="5105" y="10771"/>
                    <a:pt x="5347" y="11198"/>
                    <a:pt x="5654" y="11581"/>
                  </a:cubicBezTo>
                  <a:cubicBezTo>
                    <a:pt x="5988" y="12037"/>
                    <a:pt x="6505" y="12311"/>
                    <a:pt x="7052" y="12402"/>
                  </a:cubicBezTo>
                  <a:cubicBezTo>
                    <a:pt x="7109" y="12409"/>
                    <a:pt x="7169" y="12413"/>
                    <a:pt x="7229" y="12413"/>
                  </a:cubicBezTo>
                  <a:cubicBezTo>
                    <a:pt x="7423" y="12413"/>
                    <a:pt x="7626" y="12373"/>
                    <a:pt x="7812" y="12280"/>
                  </a:cubicBezTo>
                  <a:cubicBezTo>
                    <a:pt x="8025" y="12159"/>
                    <a:pt x="8207" y="12007"/>
                    <a:pt x="8329" y="11794"/>
                  </a:cubicBezTo>
                  <a:cubicBezTo>
                    <a:pt x="8450" y="11612"/>
                    <a:pt x="8511" y="11368"/>
                    <a:pt x="8511" y="11156"/>
                  </a:cubicBezTo>
                  <a:cubicBezTo>
                    <a:pt x="8501" y="11085"/>
                    <a:pt x="8487" y="11014"/>
                    <a:pt x="8468" y="10945"/>
                  </a:cubicBezTo>
                  <a:lnTo>
                    <a:pt x="8468" y="10945"/>
                  </a:lnTo>
                  <a:cubicBezTo>
                    <a:pt x="8820" y="11316"/>
                    <a:pt x="9245" y="11614"/>
                    <a:pt x="9727" y="11855"/>
                  </a:cubicBezTo>
                  <a:cubicBezTo>
                    <a:pt x="9940" y="11946"/>
                    <a:pt x="10092" y="12007"/>
                    <a:pt x="10213" y="12068"/>
                  </a:cubicBezTo>
                  <a:cubicBezTo>
                    <a:pt x="10244" y="12068"/>
                    <a:pt x="10304" y="12098"/>
                    <a:pt x="10365" y="12098"/>
                  </a:cubicBezTo>
                  <a:cubicBezTo>
                    <a:pt x="10304" y="12068"/>
                    <a:pt x="10274" y="12037"/>
                    <a:pt x="10213" y="12037"/>
                  </a:cubicBezTo>
                  <a:cubicBezTo>
                    <a:pt x="10092" y="11976"/>
                    <a:pt x="9940" y="11916"/>
                    <a:pt x="9757" y="11824"/>
                  </a:cubicBezTo>
                  <a:cubicBezTo>
                    <a:pt x="9224" y="11516"/>
                    <a:pt x="8743" y="11155"/>
                    <a:pt x="8361" y="10695"/>
                  </a:cubicBezTo>
                  <a:lnTo>
                    <a:pt x="8361" y="10695"/>
                  </a:lnTo>
                  <a:cubicBezTo>
                    <a:pt x="8334" y="10653"/>
                    <a:pt x="8304" y="10614"/>
                    <a:pt x="8268" y="10578"/>
                  </a:cubicBezTo>
                  <a:lnTo>
                    <a:pt x="8268" y="10578"/>
                  </a:lnTo>
                  <a:cubicBezTo>
                    <a:pt x="8268" y="10578"/>
                    <a:pt x="8268" y="10578"/>
                    <a:pt x="8268" y="10578"/>
                  </a:cubicBezTo>
                  <a:lnTo>
                    <a:pt x="8268" y="10578"/>
                  </a:lnTo>
                  <a:lnTo>
                    <a:pt x="8268" y="10578"/>
                  </a:lnTo>
                  <a:lnTo>
                    <a:pt x="8177" y="10639"/>
                  </a:lnTo>
                  <a:cubicBezTo>
                    <a:pt x="8420" y="10973"/>
                    <a:pt x="8450" y="11399"/>
                    <a:pt x="8207" y="11733"/>
                  </a:cubicBezTo>
                  <a:cubicBezTo>
                    <a:pt x="8085" y="11916"/>
                    <a:pt x="7934" y="12068"/>
                    <a:pt x="7751" y="12159"/>
                  </a:cubicBezTo>
                  <a:cubicBezTo>
                    <a:pt x="7592" y="12227"/>
                    <a:pt x="7415" y="12261"/>
                    <a:pt x="7234" y="12261"/>
                  </a:cubicBezTo>
                  <a:cubicBezTo>
                    <a:pt x="7174" y="12261"/>
                    <a:pt x="7113" y="12258"/>
                    <a:pt x="7052" y="12250"/>
                  </a:cubicBezTo>
                  <a:cubicBezTo>
                    <a:pt x="6535" y="12189"/>
                    <a:pt x="6079" y="11916"/>
                    <a:pt x="5775" y="11490"/>
                  </a:cubicBezTo>
                  <a:cubicBezTo>
                    <a:pt x="5411" y="11034"/>
                    <a:pt x="5137" y="10517"/>
                    <a:pt x="4955" y="9970"/>
                  </a:cubicBezTo>
                  <a:lnTo>
                    <a:pt x="4864" y="9727"/>
                  </a:lnTo>
                  <a:lnTo>
                    <a:pt x="4803" y="10001"/>
                  </a:lnTo>
                  <a:cubicBezTo>
                    <a:pt x="4712" y="10639"/>
                    <a:pt x="4468" y="11216"/>
                    <a:pt x="4073" y="11733"/>
                  </a:cubicBezTo>
                  <a:cubicBezTo>
                    <a:pt x="3860" y="11976"/>
                    <a:pt x="3557" y="12128"/>
                    <a:pt x="3253" y="12189"/>
                  </a:cubicBezTo>
                  <a:cubicBezTo>
                    <a:pt x="3195" y="12200"/>
                    <a:pt x="3138" y="12205"/>
                    <a:pt x="3081" y="12205"/>
                  </a:cubicBezTo>
                  <a:cubicBezTo>
                    <a:pt x="2807" y="12205"/>
                    <a:pt x="2547" y="12087"/>
                    <a:pt x="2371" y="11885"/>
                  </a:cubicBezTo>
                  <a:cubicBezTo>
                    <a:pt x="2158" y="11520"/>
                    <a:pt x="1976" y="11156"/>
                    <a:pt x="1946" y="10730"/>
                  </a:cubicBezTo>
                  <a:cubicBezTo>
                    <a:pt x="1854" y="10335"/>
                    <a:pt x="1824" y="9909"/>
                    <a:pt x="1824" y="9484"/>
                  </a:cubicBezTo>
                  <a:cubicBezTo>
                    <a:pt x="1794" y="8694"/>
                    <a:pt x="1824" y="7934"/>
                    <a:pt x="1915" y="7143"/>
                  </a:cubicBezTo>
                  <a:cubicBezTo>
                    <a:pt x="1976" y="6384"/>
                    <a:pt x="2037" y="5654"/>
                    <a:pt x="2067" y="4985"/>
                  </a:cubicBezTo>
                  <a:cubicBezTo>
                    <a:pt x="2067" y="4347"/>
                    <a:pt x="2006" y="3739"/>
                    <a:pt x="1885" y="3101"/>
                  </a:cubicBezTo>
                  <a:cubicBezTo>
                    <a:pt x="1733" y="2189"/>
                    <a:pt x="1338" y="1368"/>
                    <a:pt x="760" y="639"/>
                  </a:cubicBezTo>
                  <a:cubicBezTo>
                    <a:pt x="547" y="396"/>
                    <a:pt x="274" y="18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6;p73">
              <a:extLst>
                <a:ext uri="{FF2B5EF4-FFF2-40B4-BE49-F238E27FC236}">
                  <a16:creationId xmlns:a16="http://schemas.microsoft.com/office/drawing/2014/main" id="{1CAE1499-2796-20F6-1C37-9A17FEDC232B}"/>
                </a:ext>
              </a:extLst>
            </p:cNvPr>
            <p:cNvSpPr/>
            <p:nvPr/>
          </p:nvSpPr>
          <p:spPr>
            <a:xfrm>
              <a:off x="3356759" y="4960999"/>
              <a:ext cx="391307" cy="209453"/>
            </a:xfrm>
            <a:custGeom>
              <a:avLst/>
              <a:gdLst/>
              <a:ahLst/>
              <a:cxnLst/>
              <a:rect l="l" t="t" r="r" b="b"/>
              <a:pathLst>
                <a:path w="22402" h="11991" extrusionOk="0">
                  <a:moveTo>
                    <a:pt x="18493" y="1"/>
                  </a:moveTo>
                  <a:cubicBezTo>
                    <a:pt x="18205" y="1"/>
                    <a:pt x="17926" y="35"/>
                    <a:pt x="17630" y="103"/>
                  </a:cubicBezTo>
                  <a:cubicBezTo>
                    <a:pt x="16809" y="316"/>
                    <a:pt x="16049" y="741"/>
                    <a:pt x="15441" y="1319"/>
                  </a:cubicBezTo>
                  <a:cubicBezTo>
                    <a:pt x="14772" y="1988"/>
                    <a:pt x="14195" y="2717"/>
                    <a:pt x="13739" y="3538"/>
                  </a:cubicBezTo>
                  <a:cubicBezTo>
                    <a:pt x="13222" y="4358"/>
                    <a:pt x="12766" y="5240"/>
                    <a:pt x="12219" y="6121"/>
                  </a:cubicBezTo>
                  <a:cubicBezTo>
                    <a:pt x="11246" y="7763"/>
                    <a:pt x="9939" y="9191"/>
                    <a:pt x="8389" y="10316"/>
                  </a:cubicBezTo>
                  <a:cubicBezTo>
                    <a:pt x="7143" y="11228"/>
                    <a:pt x="5623" y="11745"/>
                    <a:pt x="4073" y="11836"/>
                  </a:cubicBezTo>
                  <a:cubicBezTo>
                    <a:pt x="3953" y="11843"/>
                    <a:pt x="3834" y="11846"/>
                    <a:pt x="3714" y="11846"/>
                  </a:cubicBezTo>
                  <a:cubicBezTo>
                    <a:pt x="2771" y="11846"/>
                    <a:pt x="1839" y="11636"/>
                    <a:pt x="1003" y="11258"/>
                  </a:cubicBezTo>
                  <a:cubicBezTo>
                    <a:pt x="669" y="11106"/>
                    <a:pt x="334" y="10894"/>
                    <a:pt x="0" y="10711"/>
                  </a:cubicBezTo>
                  <a:lnTo>
                    <a:pt x="0" y="10711"/>
                  </a:lnTo>
                  <a:lnTo>
                    <a:pt x="61" y="10772"/>
                  </a:lnTo>
                  <a:lnTo>
                    <a:pt x="243" y="10894"/>
                  </a:lnTo>
                  <a:cubicBezTo>
                    <a:pt x="334" y="10954"/>
                    <a:pt x="426" y="11046"/>
                    <a:pt x="547" y="11106"/>
                  </a:cubicBezTo>
                  <a:cubicBezTo>
                    <a:pt x="669" y="11197"/>
                    <a:pt x="821" y="11258"/>
                    <a:pt x="973" y="11349"/>
                  </a:cubicBezTo>
                  <a:cubicBezTo>
                    <a:pt x="1885" y="11777"/>
                    <a:pt x="2850" y="11991"/>
                    <a:pt x="3869" y="11991"/>
                  </a:cubicBezTo>
                  <a:cubicBezTo>
                    <a:pt x="3937" y="11991"/>
                    <a:pt x="4005" y="11990"/>
                    <a:pt x="4073" y="11988"/>
                  </a:cubicBezTo>
                  <a:cubicBezTo>
                    <a:pt x="5654" y="11927"/>
                    <a:pt x="7173" y="11380"/>
                    <a:pt x="8480" y="10468"/>
                  </a:cubicBezTo>
                  <a:cubicBezTo>
                    <a:pt x="10061" y="9313"/>
                    <a:pt x="11368" y="7884"/>
                    <a:pt x="12371" y="6213"/>
                  </a:cubicBezTo>
                  <a:cubicBezTo>
                    <a:pt x="12918" y="5362"/>
                    <a:pt x="13374" y="4450"/>
                    <a:pt x="13860" y="3629"/>
                  </a:cubicBezTo>
                  <a:cubicBezTo>
                    <a:pt x="14316" y="2839"/>
                    <a:pt x="14894" y="2109"/>
                    <a:pt x="15532" y="1471"/>
                  </a:cubicBezTo>
                  <a:cubicBezTo>
                    <a:pt x="16140" y="893"/>
                    <a:pt x="16870" y="468"/>
                    <a:pt x="17660" y="255"/>
                  </a:cubicBezTo>
                  <a:cubicBezTo>
                    <a:pt x="17933" y="187"/>
                    <a:pt x="18207" y="153"/>
                    <a:pt x="18493" y="153"/>
                  </a:cubicBezTo>
                  <a:cubicBezTo>
                    <a:pt x="18589" y="153"/>
                    <a:pt x="18686" y="156"/>
                    <a:pt x="18785" y="164"/>
                  </a:cubicBezTo>
                  <a:cubicBezTo>
                    <a:pt x="19119" y="164"/>
                    <a:pt x="19453" y="255"/>
                    <a:pt x="19788" y="377"/>
                  </a:cubicBezTo>
                  <a:cubicBezTo>
                    <a:pt x="20335" y="589"/>
                    <a:pt x="20851" y="893"/>
                    <a:pt x="21277" y="1319"/>
                  </a:cubicBezTo>
                  <a:cubicBezTo>
                    <a:pt x="21581" y="1623"/>
                    <a:pt x="21855" y="1988"/>
                    <a:pt x="22067" y="2413"/>
                  </a:cubicBezTo>
                  <a:cubicBezTo>
                    <a:pt x="22219" y="2748"/>
                    <a:pt x="22341" y="3112"/>
                    <a:pt x="22402" y="3507"/>
                  </a:cubicBezTo>
                  <a:lnTo>
                    <a:pt x="22402" y="3416"/>
                  </a:lnTo>
                  <a:cubicBezTo>
                    <a:pt x="22402" y="3386"/>
                    <a:pt x="22402" y="3295"/>
                    <a:pt x="22371" y="3203"/>
                  </a:cubicBezTo>
                  <a:cubicBezTo>
                    <a:pt x="22341" y="2930"/>
                    <a:pt x="22250" y="2626"/>
                    <a:pt x="22128" y="2383"/>
                  </a:cubicBezTo>
                  <a:cubicBezTo>
                    <a:pt x="21946" y="1957"/>
                    <a:pt x="21672" y="1562"/>
                    <a:pt x="21338" y="1228"/>
                  </a:cubicBezTo>
                  <a:cubicBezTo>
                    <a:pt x="20912" y="802"/>
                    <a:pt x="20396" y="468"/>
                    <a:pt x="19818" y="255"/>
                  </a:cubicBezTo>
                  <a:cubicBezTo>
                    <a:pt x="19484" y="103"/>
                    <a:pt x="19149" y="42"/>
                    <a:pt x="18785" y="12"/>
                  </a:cubicBezTo>
                  <a:cubicBezTo>
                    <a:pt x="18686" y="4"/>
                    <a:pt x="18589" y="1"/>
                    <a:pt x="18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67;p73">
              <a:extLst>
                <a:ext uri="{FF2B5EF4-FFF2-40B4-BE49-F238E27FC236}">
                  <a16:creationId xmlns:a16="http://schemas.microsoft.com/office/drawing/2014/main" id="{378EE441-ED12-0008-18DF-A4E063C3530E}"/>
                </a:ext>
              </a:extLst>
            </p:cNvPr>
            <p:cNvSpPr/>
            <p:nvPr/>
          </p:nvSpPr>
          <p:spPr>
            <a:xfrm>
              <a:off x="3346662" y="5091759"/>
              <a:ext cx="134343" cy="22725"/>
            </a:xfrm>
            <a:custGeom>
              <a:avLst/>
              <a:gdLst/>
              <a:ahLst/>
              <a:cxnLst/>
              <a:rect l="l" t="t" r="r" b="b"/>
              <a:pathLst>
                <a:path w="7691" h="1301" extrusionOk="0">
                  <a:moveTo>
                    <a:pt x="9" y="1"/>
                  </a:moveTo>
                  <a:cubicBezTo>
                    <a:pt x="5" y="1"/>
                    <a:pt x="2" y="2"/>
                    <a:pt x="1" y="3"/>
                  </a:cubicBezTo>
                  <a:cubicBezTo>
                    <a:pt x="1" y="3"/>
                    <a:pt x="92" y="94"/>
                    <a:pt x="244" y="216"/>
                  </a:cubicBezTo>
                  <a:cubicBezTo>
                    <a:pt x="487" y="368"/>
                    <a:pt x="760" y="490"/>
                    <a:pt x="1004" y="611"/>
                  </a:cubicBezTo>
                  <a:cubicBezTo>
                    <a:pt x="1399" y="794"/>
                    <a:pt x="1824" y="946"/>
                    <a:pt x="2219" y="1037"/>
                  </a:cubicBezTo>
                  <a:cubicBezTo>
                    <a:pt x="2884" y="1213"/>
                    <a:pt x="3561" y="1300"/>
                    <a:pt x="4234" y="1300"/>
                  </a:cubicBezTo>
                  <a:cubicBezTo>
                    <a:pt x="4608" y="1300"/>
                    <a:pt x="4981" y="1273"/>
                    <a:pt x="5350" y="1219"/>
                  </a:cubicBezTo>
                  <a:cubicBezTo>
                    <a:pt x="5776" y="1158"/>
                    <a:pt x="6201" y="1067"/>
                    <a:pt x="6627" y="946"/>
                  </a:cubicBezTo>
                  <a:cubicBezTo>
                    <a:pt x="6900" y="854"/>
                    <a:pt x="7144" y="733"/>
                    <a:pt x="7417" y="611"/>
                  </a:cubicBezTo>
                  <a:cubicBezTo>
                    <a:pt x="7508" y="581"/>
                    <a:pt x="7599" y="520"/>
                    <a:pt x="7691" y="459"/>
                  </a:cubicBezTo>
                  <a:cubicBezTo>
                    <a:pt x="7691" y="457"/>
                    <a:pt x="7688" y="456"/>
                    <a:pt x="7684" y="456"/>
                  </a:cubicBezTo>
                  <a:cubicBezTo>
                    <a:pt x="7626" y="456"/>
                    <a:pt x="7214" y="627"/>
                    <a:pt x="6566" y="824"/>
                  </a:cubicBezTo>
                  <a:cubicBezTo>
                    <a:pt x="6171" y="946"/>
                    <a:pt x="5745" y="1037"/>
                    <a:pt x="5350" y="1097"/>
                  </a:cubicBezTo>
                  <a:cubicBezTo>
                    <a:pt x="4985" y="1119"/>
                    <a:pt x="4619" y="1140"/>
                    <a:pt x="4254" y="1140"/>
                  </a:cubicBezTo>
                  <a:cubicBezTo>
                    <a:pt x="4103" y="1140"/>
                    <a:pt x="3951" y="1137"/>
                    <a:pt x="3800" y="1128"/>
                  </a:cubicBezTo>
                  <a:cubicBezTo>
                    <a:pt x="3283" y="1097"/>
                    <a:pt x="2767" y="1037"/>
                    <a:pt x="2280" y="915"/>
                  </a:cubicBezTo>
                  <a:cubicBezTo>
                    <a:pt x="1855" y="824"/>
                    <a:pt x="1460" y="672"/>
                    <a:pt x="1064" y="520"/>
                  </a:cubicBezTo>
                  <a:cubicBezTo>
                    <a:pt x="434" y="233"/>
                    <a:pt x="73" y="1"/>
                    <a:pt x="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68;p73">
              <a:extLst>
                <a:ext uri="{FF2B5EF4-FFF2-40B4-BE49-F238E27FC236}">
                  <a16:creationId xmlns:a16="http://schemas.microsoft.com/office/drawing/2014/main" id="{5BA72086-1618-77B3-E423-50735C54FC0C}"/>
                </a:ext>
              </a:extLst>
            </p:cNvPr>
            <p:cNvSpPr/>
            <p:nvPr/>
          </p:nvSpPr>
          <p:spPr>
            <a:xfrm>
              <a:off x="3582925" y="5462397"/>
              <a:ext cx="69049" cy="61119"/>
            </a:xfrm>
            <a:custGeom>
              <a:avLst/>
              <a:gdLst/>
              <a:ahLst/>
              <a:cxnLst/>
              <a:rect l="l" t="t" r="r" b="b"/>
              <a:pathLst>
                <a:path w="3953" h="3499" extrusionOk="0">
                  <a:moveTo>
                    <a:pt x="3648" y="0"/>
                  </a:moveTo>
                  <a:cubicBezTo>
                    <a:pt x="3648" y="0"/>
                    <a:pt x="1004" y="760"/>
                    <a:pt x="1" y="1125"/>
                  </a:cubicBezTo>
                  <a:lnTo>
                    <a:pt x="396" y="2280"/>
                  </a:lnTo>
                  <a:cubicBezTo>
                    <a:pt x="671" y="3036"/>
                    <a:pt x="1394" y="3498"/>
                    <a:pt x="2150" y="3498"/>
                  </a:cubicBezTo>
                  <a:cubicBezTo>
                    <a:pt x="2398" y="3498"/>
                    <a:pt x="2648" y="3449"/>
                    <a:pt x="2888" y="3344"/>
                  </a:cubicBezTo>
                  <a:cubicBezTo>
                    <a:pt x="3131" y="3222"/>
                    <a:pt x="3314" y="3070"/>
                    <a:pt x="3496" y="2858"/>
                  </a:cubicBezTo>
                  <a:cubicBezTo>
                    <a:pt x="3800" y="2493"/>
                    <a:pt x="3952" y="2037"/>
                    <a:pt x="3922" y="1581"/>
                  </a:cubicBezTo>
                  <a:cubicBezTo>
                    <a:pt x="3861" y="1034"/>
                    <a:pt x="3770" y="517"/>
                    <a:pt x="3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69;p73">
              <a:extLst>
                <a:ext uri="{FF2B5EF4-FFF2-40B4-BE49-F238E27FC236}">
                  <a16:creationId xmlns:a16="http://schemas.microsoft.com/office/drawing/2014/main" id="{716F21F3-4C73-F4BE-D0CD-3971BA68982D}"/>
                </a:ext>
              </a:extLst>
            </p:cNvPr>
            <p:cNvSpPr/>
            <p:nvPr/>
          </p:nvSpPr>
          <p:spPr>
            <a:xfrm>
              <a:off x="3581860" y="5458153"/>
              <a:ext cx="72770" cy="64053"/>
            </a:xfrm>
            <a:custGeom>
              <a:avLst/>
              <a:gdLst/>
              <a:ahLst/>
              <a:cxnLst/>
              <a:rect l="l" t="t" r="r" b="b"/>
              <a:pathLst>
                <a:path w="4166" h="3667" extrusionOk="0">
                  <a:moveTo>
                    <a:pt x="3831" y="0"/>
                  </a:moveTo>
                  <a:lnTo>
                    <a:pt x="3648" y="61"/>
                  </a:lnTo>
                  <a:cubicBezTo>
                    <a:pt x="1612" y="699"/>
                    <a:pt x="1" y="1277"/>
                    <a:pt x="31" y="1368"/>
                  </a:cubicBezTo>
                  <a:cubicBezTo>
                    <a:pt x="37" y="1376"/>
                    <a:pt x="55" y="1380"/>
                    <a:pt x="86" y="1380"/>
                  </a:cubicBezTo>
                  <a:cubicBezTo>
                    <a:pt x="382" y="1380"/>
                    <a:pt x="1815" y="1003"/>
                    <a:pt x="3582" y="454"/>
                  </a:cubicBezTo>
                  <a:lnTo>
                    <a:pt x="3582" y="454"/>
                  </a:lnTo>
                  <a:cubicBezTo>
                    <a:pt x="3785" y="1445"/>
                    <a:pt x="3966" y="2391"/>
                    <a:pt x="3557" y="2888"/>
                  </a:cubicBezTo>
                  <a:cubicBezTo>
                    <a:pt x="3162" y="3465"/>
                    <a:pt x="2736" y="3617"/>
                    <a:pt x="2736" y="3648"/>
                  </a:cubicBezTo>
                  <a:cubicBezTo>
                    <a:pt x="2736" y="3659"/>
                    <a:pt x="2755" y="3666"/>
                    <a:pt x="2789" y="3666"/>
                  </a:cubicBezTo>
                  <a:cubicBezTo>
                    <a:pt x="2934" y="3666"/>
                    <a:pt x="3352" y="3537"/>
                    <a:pt x="3770" y="3070"/>
                  </a:cubicBezTo>
                  <a:cubicBezTo>
                    <a:pt x="4043" y="2705"/>
                    <a:pt x="4165" y="2249"/>
                    <a:pt x="4135" y="1794"/>
                  </a:cubicBezTo>
                  <a:cubicBezTo>
                    <a:pt x="4104" y="1307"/>
                    <a:pt x="4013" y="790"/>
                    <a:pt x="3891" y="274"/>
                  </a:cubicBezTo>
                  <a:cubicBezTo>
                    <a:pt x="3891" y="274"/>
                    <a:pt x="3891" y="243"/>
                    <a:pt x="3891" y="213"/>
                  </a:cubicBezTo>
                  <a:lnTo>
                    <a:pt x="38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70;p73">
              <a:extLst>
                <a:ext uri="{FF2B5EF4-FFF2-40B4-BE49-F238E27FC236}">
                  <a16:creationId xmlns:a16="http://schemas.microsoft.com/office/drawing/2014/main" id="{34F2258F-C9A0-6B57-0EF1-25342CFC7FE7}"/>
                </a:ext>
              </a:extLst>
            </p:cNvPr>
            <p:cNvSpPr/>
            <p:nvPr/>
          </p:nvSpPr>
          <p:spPr>
            <a:xfrm>
              <a:off x="3145439" y="5690171"/>
              <a:ext cx="1022600" cy="1456370"/>
            </a:xfrm>
            <a:custGeom>
              <a:avLst/>
              <a:gdLst/>
              <a:ahLst/>
              <a:cxnLst/>
              <a:rect l="l" t="t" r="r" b="b"/>
              <a:pathLst>
                <a:path w="58543" h="83376" extrusionOk="0">
                  <a:moveTo>
                    <a:pt x="40913" y="0"/>
                  </a:moveTo>
                  <a:cubicBezTo>
                    <a:pt x="40913" y="0"/>
                    <a:pt x="38090" y="5200"/>
                    <a:pt x="30917" y="5200"/>
                  </a:cubicBezTo>
                  <a:cubicBezTo>
                    <a:pt x="30835" y="5200"/>
                    <a:pt x="30753" y="5199"/>
                    <a:pt x="30670" y="5198"/>
                  </a:cubicBezTo>
                  <a:cubicBezTo>
                    <a:pt x="23466" y="5076"/>
                    <a:pt x="23709" y="2037"/>
                    <a:pt x="23709" y="2037"/>
                  </a:cubicBezTo>
                  <a:lnTo>
                    <a:pt x="23709" y="2037"/>
                  </a:lnTo>
                  <a:lnTo>
                    <a:pt x="11460" y="6626"/>
                  </a:lnTo>
                  <a:cubicBezTo>
                    <a:pt x="11460" y="6626"/>
                    <a:pt x="4742" y="9879"/>
                    <a:pt x="3496" y="13040"/>
                  </a:cubicBezTo>
                  <a:cubicBezTo>
                    <a:pt x="2311" y="16140"/>
                    <a:pt x="1" y="33861"/>
                    <a:pt x="1" y="33861"/>
                  </a:cubicBezTo>
                  <a:lnTo>
                    <a:pt x="10548" y="33739"/>
                  </a:lnTo>
                  <a:lnTo>
                    <a:pt x="10548" y="33739"/>
                  </a:lnTo>
                  <a:lnTo>
                    <a:pt x="9606" y="67326"/>
                  </a:lnTo>
                  <a:lnTo>
                    <a:pt x="6961" y="83375"/>
                  </a:lnTo>
                  <a:lnTo>
                    <a:pt x="58543" y="83132"/>
                  </a:lnTo>
                  <a:lnTo>
                    <a:pt x="55685" y="39241"/>
                  </a:lnTo>
                  <a:lnTo>
                    <a:pt x="55473" y="26171"/>
                  </a:lnTo>
                  <a:lnTo>
                    <a:pt x="52433" y="2462"/>
                  </a:lnTo>
                  <a:lnTo>
                    <a:pt x="409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71;p73">
              <a:extLst>
                <a:ext uri="{FF2B5EF4-FFF2-40B4-BE49-F238E27FC236}">
                  <a16:creationId xmlns:a16="http://schemas.microsoft.com/office/drawing/2014/main" id="{9DFBB8AB-1BC6-2AD2-3E2B-6E3A252D8169}"/>
                </a:ext>
              </a:extLst>
            </p:cNvPr>
            <p:cNvSpPr/>
            <p:nvPr/>
          </p:nvSpPr>
          <p:spPr>
            <a:xfrm>
              <a:off x="3326488" y="6007657"/>
              <a:ext cx="11703" cy="397683"/>
            </a:xfrm>
            <a:custGeom>
              <a:avLst/>
              <a:gdLst/>
              <a:ahLst/>
              <a:cxnLst/>
              <a:rect l="l" t="t" r="r" b="b"/>
              <a:pathLst>
                <a:path w="670" h="22767" extrusionOk="0">
                  <a:moveTo>
                    <a:pt x="548" y="1"/>
                  </a:moveTo>
                  <a:cubicBezTo>
                    <a:pt x="548" y="92"/>
                    <a:pt x="517" y="153"/>
                    <a:pt x="548" y="244"/>
                  </a:cubicBezTo>
                  <a:lnTo>
                    <a:pt x="548" y="912"/>
                  </a:lnTo>
                  <a:lnTo>
                    <a:pt x="548" y="3344"/>
                  </a:lnTo>
                  <a:cubicBezTo>
                    <a:pt x="517" y="5411"/>
                    <a:pt x="456" y="8268"/>
                    <a:pt x="335" y="11399"/>
                  </a:cubicBezTo>
                  <a:cubicBezTo>
                    <a:pt x="244" y="14530"/>
                    <a:pt x="152" y="17356"/>
                    <a:pt x="61" y="19423"/>
                  </a:cubicBezTo>
                  <a:lnTo>
                    <a:pt x="0" y="21855"/>
                  </a:lnTo>
                  <a:lnTo>
                    <a:pt x="0" y="22524"/>
                  </a:lnTo>
                  <a:cubicBezTo>
                    <a:pt x="0" y="22615"/>
                    <a:pt x="0" y="22676"/>
                    <a:pt x="0" y="22767"/>
                  </a:cubicBezTo>
                  <a:cubicBezTo>
                    <a:pt x="31" y="22676"/>
                    <a:pt x="31" y="22615"/>
                    <a:pt x="31" y="22524"/>
                  </a:cubicBezTo>
                  <a:cubicBezTo>
                    <a:pt x="31" y="22372"/>
                    <a:pt x="61" y="22129"/>
                    <a:pt x="92" y="21885"/>
                  </a:cubicBezTo>
                  <a:cubicBezTo>
                    <a:pt x="122" y="21278"/>
                    <a:pt x="152" y="20457"/>
                    <a:pt x="213" y="19423"/>
                  </a:cubicBezTo>
                  <a:cubicBezTo>
                    <a:pt x="335" y="17387"/>
                    <a:pt x="456" y="14530"/>
                    <a:pt x="548" y="11399"/>
                  </a:cubicBezTo>
                  <a:cubicBezTo>
                    <a:pt x="639" y="8238"/>
                    <a:pt x="669" y="5411"/>
                    <a:pt x="669" y="3344"/>
                  </a:cubicBezTo>
                  <a:cubicBezTo>
                    <a:pt x="669" y="2311"/>
                    <a:pt x="639" y="1460"/>
                    <a:pt x="608" y="912"/>
                  </a:cubicBezTo>
                  <a:cubicBezTo>
                    <a:pt x="608" y="609"/>
                    <a:pt x="578" y="396"/>
                    <a:pt x="578" y="244"/>
                  </a:cubicBezTo>
                  <a:cubicBezTo>
                    <a:pt x="578" y="153"/>
                    <a:pt x="578" y="92"/>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72;p73">
              <a:extLst>
                <a:ext uri="{FF2B5EF4-FFF2-40B4-BE49-F238E27FC236}">
                  <a16:creationId xmlns:a16="http://schemas.microsoft.com/office/drawing/2014/main" id="{7600D776-B67A-E466-DC1A-B17D57F6AA11}"/>
                </a:ext>
              </a:extLst>
            </p:cNvPr>
            <p:cNvSpPr/>
            <p:nvPr/>
          </p:nvSpPr>
          <p:spPr>
            <a:xfrm>
              <a:off x="4055451" y="5739010"/>
              <a:ext cx="270275" cy="456094"/>
            </a:xfrm>
            <a:custGeom>
              <a:avLst/>
              <a:gdLst/>
              <a:ahLst/>
              <a:cxnLst/>
              <a:rect l="l" t="t" r="r" b="b"/>
              <a:pathLst>
                <a:path w="15473" h="26111" extrusionOk="0">
                  <a:moveTo>
                    <a:pt x="1" y="0"/>
                  </a:moveTo>
                  <a:lnTo>
                    <a:pt x="882" y="20882"/>
                  </a:lnTo>
                  <a:lnTo>
                    <a:pt x="3739" y="26110"/>
                  </a:lnTo>
                  <a:cubicBezTo>
                    <a:pt x="3739" y="26110"/>
                    <a:pt x="15199" y="18572"/>
                    <a:pt x="15351" y="18329"/>
                  </a:cubicBezTo>
                  <a:cubicBezTo>
                    <a:pt x="15472" y="18055"/>
                    <a:pt x="10548" y="7539"/>
                    <a:pt x="7995" y="4165"/>
                  </a:cubicBezTo>
                  <a:cubicBezTo>
                    <a:pt x="5199" y="548"/>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73;p73">
              <a:extLst>
                <a:ext uri="{FF2B5EF4-FFF2-40B4-BE49-F238E27FC236}">
                  <a16:creationId xmlns:a16="http://schemas.microsoft.com/office/drawing/2014/main" id="{DC3D941F-52AF-43C1-44FA-AB5A795FDC5F}"/>
                </a:ext>
              </a:extLst>
            </p:cNvPr>
            <p:cNvSpPr/>
            <p:nvPr/>
          </p:nvSpPr>
          <p:spPr>
            <a:xfrm>
              <a:off x="4099521" y="5829263"/>
              <a:ext cx="10638" cy="345123"/>
            </a:xfrm>
            <a:custGeom>
              <a:avLst/>
              <a:gdLst/>
              <a:ahLst/>
              <a:cxnLst/>
              <a:rect l="l" t="t" r="r" b="b"/>
              <a:pathLst>
                <a:path w="609" h="19758" extrusionOk="0">
                  <a:moveTo>
                    <a:pt x="1" y="1"/>
                  </a:moveTo>
                  <a:cubicBezTo>
                    <a:pt x="1" y="61"/>
                    <a:pt x="1" y="153"/>
                    <a:pt x="1" y="213"/>
                  </a:cubicBezTo>
                  <a:lnTo>
                    <a:pt x="1" y="791"/>
                  </a:lnTo>
                  <a:cubicBezTo>
                    <a:pt x="31" y="1308"/>
                    <a:pt x="61" y="2037"/>
                    <a:pt x="61" y="2888"/>
                  </a:cubicBezTo>
                  <a:cubicBezTo>
                    <a:pt x="122" y="4682"/>
                    <a:pt x="183" y="7144"/>
                    <a:pt x="213" y="9879"/>
                  </a:cubicBezTo>
                  <a:cubicBezTo>
                    <a:pt x="244" y="12615"/>
                    <a:pt x="305" y="15077"/>
                    <a:pt x="396" y="16870"/>
                  </a:cubicBezTo>
                  <a:cubicBezTo>
                    <a:pt x="457" y="17752"/>
                    <a:pt x="487" y="18481"/>
                    <a:pt x="548" y="18998"/>
                  </a:cubicBezTo>
                  <a:cubicBezTo>
                    <a:pt x="548" y="19211"/>
                    <a:pt x="578" y="19423"/>
                    <a:pt x="578" y="19575"/>
                  </a:cubicBezTo>
                  <a:cubicBezTo>
                    <a:pt x="578" y="19636"/>
                    <a:pt x="578" y="19697"/>
                    <a:pt x="609" y="19758"/>
                  </a:cubicBezTo>
                  <a:cubicBezTo>
                    <a:pt x="609" y="19697"/>
                    <a:pt x="609" y="19636"/>
                    <a:pt x="609" y="19545"/>
                  </a:cubicBezTo>
                  <a:lnTo>
                    <a:pt x="609" y="18998"/>
                  </a:lnTo>
                  <a:cubicBezTo>
                    <a:pt x="609" y="18451"/>
                    <a:pt x="578" y="17752"/>
                    <a:pt x="548" y="16870"/>
                  </a:cubicBezTo>
                  <a:cubicBezTo>
                    <a:pt x="487" y="15077"/>
                    <a:pt x="457" y="12615"/>
                    <a:pt x="426" y="9879"/>
                  </a:cubicBezTo>
                  <a:cubicBezTo>
                    <a:pt x="365" y="7144"/>
                    <a:pt x="305" y="4682"/>
                    <a:pt x="213" y="2888"/>
                  </a:cubicBezTo>
                  <a:cubicBezTo>
                    <a:pt x="183" y="2007"/>
                    <a:pt x="122" y="1277"/>
                    <a:pt x="92" y="791"/>
                  </a:cubicBezTo>
                  <a:cubicBezTo>
                    <a:pt x="61" y="548"/>
                    <a:pt x="31" y="365"/>
                    <a:pt x="31" y="213"/>
                  </a:cubicBezTo>
                  <a:cubicBezTo>
                    <a:pt x="31" y="153"/>
                    <a:pt x="31" y="6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74;p73">
              <a:extLst>
                <a:ext uri="{FF2B5EF4-FFF2-40B4-BE49-F238E27FC236}">
                  <a16:creationId xmlns:a16="http://schemas.microsoft.com/office/drawing/2014/main" id="{36DED15C-DCDE-61BF-67AD-287EE3C62013}"/>
                </a:ext>
              </a:extLst>
            </p:cNvPr>
            <p:cNvSpPr/>
            <p:nvPr/>
          </p:nvSpPr>
          <p:spPr>
            <a:xfrm>
              <a:off x="2845456" y="6518942"/>
              <a:ext cx="414154" cy="150238"/>
            </a:xfrm>
            <a:custGeom>
              <a:avLst/>
              <a:gdLst/>
              <a:ahLst/>
              <a:cxnLst/>
              <a:rect l="l" t="t" r="r" b="b"/>
              <a:pathLst>
                <a:path w="23710" h="8601" extrusionOk="0">
                  <a:moveTo>
                    <a:pt x="22494" y="1"/>
                  </a:moveTo>
                  <a:lnTo>
                    <a:pt x="11855" y="1672"/>
                  </a:lnTo>
                  <a:lnTo>
                    <a:pt x="1" y="4408"/>
                  </a:lnTo>
                  <a:lnTo>
                    <a:pt x="1" y="6201"/>
                  </a:lnTo>
                  <a:cubicBezTo>
                    <a:pt x="1" y="6201"/>
                    <a:pt x="1533" y="7213"/>
                    <a:pt x="2625" y="7213"/>
                  </a:cubicBezTo>
                  <a:cubicBezTo>
                    <a:pt x="2684" y="7213"/>
                    <a:pt x="2741" y="7211"/>
                    <a:pt x="2797" y="7204"/>
                  </a:cubicBezTo>
                  <a:cubicBezTo>
                    <a:pt x="3861" y="7052"/>
                    <a:pt x="7357" y="6201"/>
                    <a:pt x="7357" y="6201"/>
                  </a:cubicBezTo>
                  <a:cubicBezTo>
                    <a:pt x="7357" y="6201"/>
                    <a:pt x="7448" y="6505"/>
                    <a:pt x="8360" y="7204"/>
                  </a:cubicBezTo>
                  <a:cubicBezTo>
                    <a:pt x="9177" y="7811"/>
                    <a:pt x="13541" y="8600"/>
                    <a:pt x="16230" y="8600"/>
                  </a:cubicBezTo>
                  <a:cubicBezTo>
                    <a:pt x="16641" y="8600"/>
                    <a:pt x="17013" y="8582"/>
                    <a:pt x="17327" y="8542"/>
                  </a:cubicBezTo>
                  <a:cubicBezTo>
                    <a:pt x="19697" y="8268"/>
                    <a:pt x="23710" y="6748"/>
                    <a:pt x="23710" y="6748"/>
                  </a:cubicBezTo>
                  <a:lnTo>
                    <a:pt x="22494" y="1"/>
                  </a:lnTo>
                  <a:close/>
                </a:path>
              </a:pathLst>
            </a:custGeom>
            <a:solidFill>
              <a:srgbClr val="824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75;p73">
              <a:extLst>
                <a:ext uri="{FF2B5EF4-FFF2-40B4-BE49-F238E27FC236}">
                  <a16:creationId xmlns:a16="http://schemas.microsoft.com/office/drawing/2014/main" id="{3D159B30-A2C4-E82E-32B4-DADFB1769B93}"/>
                </a:ext>
              </a:extLst>
            </p:cNvPr>
            <p:cNvSpPr/>
            <p:nvPr/>
          </p:nvSpPr>
          <p:spPr>
            <a:xfrm>
              <a:off x="2891657" y="6389405"/>
              <a:ext cx="339062" cy="274397"/>
            </a:xfrm>
            <a:custGeom>
              <a:avLst/>
              <a:gdLst/>
              <a:ahLst/>
              <a:cxnLst/>
              <a:rect l="l" t="t" r="r" b="b"/>
              <a:pathLst>
                <a:path w="19411" h="15709" extrusionOk="0">
                  <a:moveTo>
                    <a:pt x="4712" y="0"/>
                  </a:moveTo>
                  <a:lnTo>
                    <a:pt x="943" y="8085"/>
                  </a:lnTo>
                  <a:cubicBezTo>
                    <a:pt x="943" y="8085"/>
                    <a:pt x="0" y="12158"/>
                    <a:pt x="487" y="12736"/>
                  </a:cubicBezTo>
                  <a:cubicBezTo>
                    <a:pt x="754" y="13034"/>
                    <a:pt x="1053" y="13219"/>
                    <a:pt x="1326" y="13219"/>
                  </a:cubicBezTo>
                  <a:cubicBezTo>
                    <a:pt x="1582" y="13219"/>
                    <a:pt x="1814" y="13057"/>
                    <a:pt x="1976" y="12675"/>
                  </a:cubicBezTo>
                  <a:cubicBezTo>
                    <a:pt x="2402" y="11490"/>
                    <a:pt x="2736" y="10304"/>
                    <a:pt x="3010" y="9088"/>
                  </a:cubicBezTo>
                  <a:lnTo>
                    <a:pt x="3435" y="8085"/>
                  </a:lnTo>
                  <a:lnTo>
                    <a:pt x="3435" y="8085"/>
                  </a:lnTo>
                  <a:cubicBezTo>
                    <a:pt x="3435" y="8086"/>
                    <a:pt x="2858" y="14803"/>
                    <a:pt x="4013" y="15167"/>
                  </a:cubicBezTo>
                  <a:cubicBezTo>
                    <a:pt x="4388" y="15289"/>
                    <a:pt x="4712" y="15330"/>
                    <a:pt x="4977" y="15330"/>
                  </a:cubicBezTo>
                  <a:cubicBezTo>
                    <a:pt x="5509" y="15330"/>
                    <a:pt x="5806" y="15167"/>
                    <a:pt x="5806" y="15167"/>
                  </a:cubicBezTo>
                  <a:cubicBezTo>
                    <a:pt x="5806" y="15167"/>
                    <a:pt x="6518" y="15708"/>
                    <a:pt x="7173" y="15708"/>
                  </a:cubicBezTo>
                  <a:cubicBezTo>
                    <a:pt x="7689" y="15708"/>
                    <a:pt x="8171" y="15371"/>
                    <a:pt x="8238" y="14164"/>
                  </a:cubicBezTo>
                  <a:cubicBezTo>
                    <a:pt x="8390" y="12128"/>
                    <a:pt x="8724" y="10091"/>
                    <a:pt x="9210" y="8085"/>
                  </a:cubicBezTo>
                  <a:lnTo>
                    <a:pt x="9727" y="7204"/>
                  </a:lnTo>
                  <a:lnTo>
                    <a:pt x="9727" y="8724"/>
                  </a:lnTo>
                  <a:cubicBezTo>
                    <a:pt x="9727" y="8724"/>
                    <a:pt x="8542" y="12310"/>
                    <a:pt x="9210" y="12797"/>
                  </a:cubicBezTo>
                  <a:cubicBezTo>
                    <a:pt x="9637" y="13127"/>
                    <a:pt x="10090" y="13395"/>
                    <a:pt x="10471" y="13395"/>
                  </a:cubicBezTo>
                  <a:cubicBezTo>
                    <a:pt x="10687" y="13395"/>
                    <a:pt x="10880" y="13309"/>
                    <a:pt x="11034" y="13101"/>
                  </a:cubicBezTo>
                  <a:cubicBezTo>
                    <a:pt x="11460" y="12523"/>
                    <a:pt x="13466" y="8328"/>
                    <a:pt x="13891" y="6869"/>
                  </a:cubicBezTo>
                  <a:cubicBezTo>
                    <a:pt x="13891" y="6869"/>
                    <a:pt x="15229" y="8784"/>
                    <a:pt x="17113" y="8815"/>
                  </a:cubicBezTo>
                  <a:cubicBezTo>
                    <a:pt x="17147" y="8815"/>
                    <a:pt x="17180" y="8816"/>
                    <a:pt x="17212" y="8816"/>
                  </a:cubicBezTo>
                  <a:cubicBezTo>
                    <a:pt x="18610" y="8816"/>
                    <a:pt x="19410" y="8186"/>
                    <a:pt x="18846" y="7295"/>
                  </a:cubicBezTo>
                  <a:cubicBezTo>
                    <a:pt x="18238" y="6383"/>
                    <a:pt x="16748" y="5623"/>
                    <a:pt x="16748" y="5623"/>
                  </a:cubicBezTo>
                  <a:lnTo>
                    <a:pt x="14833" y="1094"/>
                  </a:lnTo>
                  <a:lnTo>
                    <a:pt x="10092" y="0"/>
                  </a:lnTo>
                  <a:close/>
                </a:path>
              </a:pathLst>
            </a:custGeom>
            <a:solidFill>
              <a:srgbClr val="FFC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76;p73">
              <a:extLst>
                <a:ext uri="{FF2B5EF4-FFF2-40B4-BE49-F238E27FC236}">
                  <a16:creationId xmlns:a16="http://schemas.microsoft.com/office/drawing/2014/main" id="{B73C4F17-6D63-2126-B12F-9E127319EB44}"/>
                </a:ext>
              </a:extLst>
            </p:cNvPr>
            <p:cNvSpPr/>
            <p:nvPr/>
          </p:nvSpPr>
          <p:spPr>
            <a:xfrm>
              <a:off x="2773787" y="6389405"/>
              <a:ext cx="458225" cy="147496"/>
            </a:xfrm>
            <a:custGeom>
              <a:avLst/>
              <a:gdLst/>
              <a:ahLst/>
              <a:cxnLst/>
              <a:rect l="l" t="t" r="r" b="b"/>
              <a:pathLst>
                <a:path w="26233" h="8444" extrusionOk="0">
                  <a:moveTo>
                    <a:pt x="2523" y="0"/>
                  </a:moveTo>
                  <a:lnTo>
                    <a:pt x="1" y="5167"/>
                  </a:lnTo>
                  <a:cubicBezTo>
                    <a:pt x="1" y="5167"/>
                    <a:pt x="4530" y="7872"/>
                    <a:pt x="6596" y="8359"/>
                  </a:cubicBezTo>
                  <a:cubicBezTo>
                    <a:pt x="6834" y="8417"/>
                    <a:pt x="7188" y="8444"/>
                    <a:pt x="7628" y="8444"/>
                  </a:cubicBezTo>
                  <a:cubicBezTo>
                    <a:pt x="11072" y="8444"/>
                    <a:pt x="19805" y="6821"/>
                    <a:pt x="19697" y="6201"/>
                  </a:cubicBezTo>
                  <a:cubicBezTo>
                    <a:pt x="19575" y="5471"/>
                    <a:pt x="18147" y="4863"/>
                    <a:pt x="17144" y="4711"/>
                  </a:cubicBezTo>
                  <a:cubicBezTo>
                    <a:pt x="16141" y="4559"/>
                    <a:pt x="13192" y="4073"/>
                    <a:pt x="13192" y="4073"/>
                  </a:cubicBezTo>
                  <a:lnTo>
                    <a:pt x="21065" y="4073"/>
                  </a:lnTo>
                  <a:lnTo>
                    <a:pt x="24864" y="6474"/>
                  </a:lnTo>
                  <a:cubicBezTo>
                    <a:pt x="24864" y="6474"/>
                    <a:pt x="26232" y="5927"/>
                    <a:pt x="25776" y="4833"/>
                  </a:cubicBezTo>
                  <a:cubicBezTo>
                    <a:pt x="25563" y="4255"/>
                    <a:pt x="22585" y="1915"/>
                    <a:pt x="22585" y="1915"/>
                  </a:cubicBezTo>
                  <a:lnTo>
                    <a:pt x="15350" y="486"/>
                  </a:lnTo>
                  <a:lnTo>
                    <a:pt x="2523"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77;p73">
              <a:extLst>
                <a:ext uri="{FF2B5EF4-FFF2-40B4-BE49-F238E27FC236}">
                  <a16:creationId xmlns:a16="http://schemas.microsoft.com/office/drawing/2014/main" id="{F7EB3ED8-5A1F-A98C-E714-956F2E6BE203}"/>
                </a:ext>
              </a:extLst>
            </p:cNvPr>
            <p:cNvSpPr/>
            <p:nvPr/>
          </p:nvSpPr>
          <p:spPr>
            <a:xfrm>
              <a:off x="2810416" y="6268880"/>
              <a:ext cx="415220" cy="278956"/>
            </a:xfrm>
            <a:custGeom>
              <a:avLst/>
              <a:gdLst/>
              <a:ahLst/>
              <a:cxnLst/>
              <a:rect l="l" t="t" r="r" b="b"/>
              <a:pathLst>
                <a:path w="23771" h="15970" extrusionOk="0">
                  <a:moveTo>
                    <a:pt x="2129" y="0"/>
                  </a:moveTo>
                  <a:lnTo>
                    <a:pt x="1" y="6626"/>
                  </a:lnTo>
                  <a:lnTo>
                    <a:pt x="2736" y="6991"/>
                  </a:lnTo>
                  <a:cubicBezTo>
                    <a:pt x="2736" y="6991"/>
                    <a:pt x="3496" y="8876"/>
                    <a:pt x="3648" y="9453"/>
                  </a:cubicBezTo>
                  <a:cubicBezTo>
                    <a:pt x="3952" y="10487"/>
                    <a:pt x="4378" y="11520"/>
                    <a:pt x="4925" y="12493"/>
                  </a:cubicBezTo>
                  <a:cubicBezTo>
                    <a:pt x="5317" y="13230"/>
                    <a:pt x="5936" y="13566"/>
                    <a:pt x="6530" y="13566"/>
                  </a:cubicBezTo>
                  <a:cubicBezTo>
                    <a:pt x="6719" y="13566"/>
                    <a:pt x="6907" y="13532"/>
                    <a:pt x="7083" y="13465"/>
                  </a:cubicBezTo>
                  <a:cubicBezTo>
                    <a:pt x="7782" y="13162"/>
                    <a:pt x="6658" y="8937"/>
                    <a:pt x="6658" y="8937"/>
                  </a:cubicBezTo>
                  <a:lnTo>
                    <a:pt x="6779" y="6657"/>
                  </a:lnTo>
                  <a:lnTo>
                    <a:pt x="8147" y="10274"/>
                  </a:lnTo>
                  <a:cubicBezTo>
                    <a:pt x="8147" y="10274"/>
                    <a:pt x="8937" y="13526"/>
                    <a:pt x="9515" y="14985"/>
                  </a:cubicBezTo>
                  <a:cubicBezTo>
                    <a:pt x="9842" y="15794"/>
                    <a:pt x="10510" y="15970"/>
                    <a:pt x="11028" y="15970"/>
                  </a:cubicBezTo>
                  <a:cubicBezTo>
                    <a:pt x="11425" y="15970"/>
                    <a:pt x="11734" y="15867"/>
                    <a:pt x="11734" y="15867"/>
                  </a:cubicBezTo>
                  <a:cubicBezTo>
                    <a:pt x="12372" y="15198"/>
                    <a:pt x="11308" y="6961"/>
                    <a:pt x="11308" y="6961"/>
                  </a:cubicBezTo>
                  <a:lnTo>
                    <a:pt x="11308" y="6961"/>
                  </a:lnTo>
                  <a:lnTo>
                    <a:pt x="14013" y="11459"/>
                  </a:lnTo>
                  <a:cubicBezTo>
                    <a:pt x="14196" y="12402"/>
                    <a:pt x="14439" y="13344"/>
                    <a:pt x="14743" y="14256"/>
                  </a:cubicBezTo>
                  <a:cubicBezTo>
                    <a:pt x="15161" y="15555"/>
                    <a:pt x="15979" y="15881"/>
                    <a:pt x="16733" y="15881"/>
                  </a:cubicBezTo>
                  <a:cubicBezTo>
                    <a:pt x="17019" y="15881"/>
                    <a:pt x="17296" y="15834"/>
                    <a:pt x="17539" y="15776"/>
                  </a:cubicBezTo>
                  <a:cubicBezTo>
                    <a:pt x="18390" y="15563"/>
                    <a:pt x="16658" y="8542"/>
                    <a:pt x="16658" y="8541"/>
                  </a:cubicBezTo>
                  <a:lnTo>
                    <a:pt x="16658" y="8541"/>
                  </a:lnTo>
                  <a:cubicBezTo>
                    <a:pt x="16658" y="8542"/>
                    <a:pt x="18725" y="11976"/>
                    <a:pt x="19454" y="12918"/>
                  </a:cubicBezTo>
                  <a:cubicBezTo>
                    <a:pt x="19943" y="13530"/>
                    <a:pt x="20555" y="13936"/>
                    <a:pt x="21189" y="13936"/>
                  </a:cubicBezTo>
                  <a:cubicBezTo>
                    <a:pt x="21501" y="13936"/>
                    <a:pt x="21818" y="13838"/>
                    <a:pt x="22129" y="13617"/>
                  </a:cubicBezTo>
                  <a:cubicBezTo>
                    <a:pt x="23041" y="12979"/>
                    <a:pt x="21065" y="9818"/>
                    <a:pt x="21065" y="9818"/>
                  </a:cubicBezTo>
                  <a:lnTo>
                    <a:pt x="21065" y="9818"/>
                  </a:lnTo>
                  <a:cubicBezTo>
                    <a:pt x="21065" y="9818"/>
                    <a:pt x="21497" y="10020"/>
                    <a:pt x="21992" y="10020"/>
                  </a:cubicBezTo>
                  <a:cubicBezTo>
                    <a:pt x="22397" y="10020"/>
                    <a:pt x="22845" y="9885"/>
                    <a:pt x="23132" y="9392"/>
                  </a:cubicBezTo>
                  <a:cubicBezTo>
                    <a:pt x="23770" y="8298"/>
                    <a:pt x="18816" y="6596"/>
                    <a:pt x="18816" y="6596"/>
                  </a:cubicBezTo>
                  <a:cubicBezTo>
                    <a:pt x="18816" y="6596"/>
                    <a:pt x="15533" y="2888"/>
                    <a:pt x="15259" y="2523"/>
                  </a:cubicBezTo>
                  <a:cubicBezTo>
                    <a:pt x="14956" y="2158"/>
                    <a:pt x="2129" y="0"/>
                    <a:pt x="2129" y="0"/>
                  </a:cubicBez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578;p73">
              <a:extLst>
                <a:ext uri="{FF2B5EF4-FFF2-40B4-BE49-F238E27FC236}">
                  <a16:creationId xmlns:a16="http://schemas.microsoft.com/office/drawing/2014/main" id="{94311882-148C-FD82-59BC-87067DBB6050}"/>
                </a:ext>
              </a:extLst>
            </p:cNvPr>
            <p:cNvSpPr/>
            <p:nvPr/>
          </p:nvSpPr>
          <p:spPr>
            <a:xfrm>
              <a:off x="3123675" y="6364968"/>
              <a:ext cx="56298" cy="80717"/>
            </a:xfrm>
            <a:custGeom>
              <a:avLst/>
              <a:gdLst/>
              <a:ahLst/>
              <a:cxnLst/>
              <a:rect l="l" t="t" r="r" b="b"/>
              <a:pathLst>
                <a:path w="3223" h="4621" extrusionOk="0">
                  <a:moveTo>
                    <a:pt x="0" y="1"/>
                  </a:moveTo>
                  <a:cubicBezTo>
                    <a:pt x="456" y="822"/>
                    <a:pt x="973" y="1612"/>
                    <a:pt x="1520" y="2372"/>
                  </a:cubicBezTo>
                  <a:cubicBezTo>
                    <a:pt x="2037" y="3162"/>
                    <a:pt x="2614" y="3891"/>
                    <a:pt x="3222" y="4621"/>
                  </a:cubicBezTo>
                  <a:cubicBezTo>
                    <a:pt x="2766" y="3770"/>
                    <a:pt x="2250" y="3010"/>
                    <a:pt x="1702" y="2250"/>
                  </a:cubicBezTo>
                  <a:cubicBezTo>
                    <a:pt x="1186" y="1460"/>
                    <a:pt x="608" y="700"/>
                    <a:pt x="0" y="1"/>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579;p73">
              <a:extLst>
                <a:ext uri="{FF2B5EF4-FFF2-40B4-BE49-F238E27FC236}">
                  <a16:creationId xmlns:a16="http://schemas.microsoft.com/office/drawing/2014/main" id="{A898A8D1-52A7-FC68-6C76-0872FCEE0744}"/>
                </a:ext>
              </a:extLst>
            </p:cNvPr>
            <p:cNvSpPr/>
            <p:nvPr/>
          </p:nvSpPr>
          <p:spPr>
            <a:xfrm>
              <a:off x="3048810" y="6323553"/>
              <a:ext cx="54708" cy="96648"/>
            </a:xfrm>
            <a:custGeom>
              <a:avLst/>
              <a:gdLst/>
              <a:ahLst/>
              <a:cxnLst/>
              <a:rect l="l" t="t" r="r" b="b"/>
              <a:pathLst>
                <a:path w="3132" h="5533" extrusionOk="0">
                  <a:moveTo>
                    <a:pt x="1" y="1"/>
                  </a:moveTo>
                  <a:lnTo>
                    <a:pt x="1" y="1"/>
                  </a:lnTo>
                  <a:cubicBezTo>
                    <a:pt x="153" y="275"/>
                    <a:pt x="304" y="548"/>
                    <a:pt x="487" y="791"/>
                  </a:cubicBezTo>
                  <a:cubicBezTo>
                    <a:pt x="791" y="1278"/>
                    <a:pt x="1216" y="1946"/>
                    <a:pt x="1642" y="2706"/>
                  </a:cubicBezTo>
                  <a:cubicBezTo>
                    <a:pt x="2067" y="3496"/>
                    <a:pt x="2432" y="4196"/>
                    <a:pt x="2675" y="4712"/>
                  </a:cubicBezTo>
                  <a:cubicBezTo>
                    <a:pt x="2797" y="4986"/>
                    <a:pt x="2949" y="5259"/>
                    <a:pt x="3131" y="5533"/>
                  </a:cubicBezTo>
                  <a:cubicBezTo>
                    <a:pt x="3040" y="5229"/>
                    <a:pt x="2949" y="4925"/>
                    <a:pt x="2797" y="4651"/>
                  </a:cubicBezTo>
                  <a:cubicBezTo>
                    <a:pt x="2493" y="3952"/>
                    <a:pt x="2189" y="3284"/>
                    <a:pt x="1824" y="2615"/>
                  </a:cubicBezTo>
                  <a:cubicBezTo>
                    <a:pt x="1460" y="1977"/>
                    <a:pt x="1034" y="1338"/>
                    <a:pt x="608" y="730"/>
                  </a:cubicBezTo>
                  <a:cubicBezTo>
                    <a:pt x="426" y="457"/>
                    <a:pt x="244" y="214"/>
                    <a:pt x="1" y="1"/>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580;p73">
              <a:extLst>
                <a:ext uri="{FF2B5EF4-FFF2-40B4-BE49-F238E27FC236}">
                  <a16:creationId xmlns:a16="http://schemas.microsoft.com/office/drawing/2014/main" id="{A3DCF7C6-250A-59CB-9692-7C38409B7CFD}"/>
                </a:ext>
              </a:extLst>
            </p:cNvPr>
            <p:cNvSpPr/>
            <p:nvPr/>
          </p:nvSpPr>
          <p:spPr>
            <a:xfrm>
              <a:off x="2982976" y="6330383"/>
              <a:ext cx="25503" cy="61154"/>
            </a:xfrm>
            <a:custGeom>
              <a:avLst/>
              <a:gdLst/>
              <a:ahLst/>
              <a:cxnLst/>
              <a:rect l="l" t="t" r="r" b="b"/>
              <a:pathLst>
                <a:path w="1460" h="3501" extrusionOk="0">
                  <a:moveTo>
                    <a:pt x="7" y="1"/>
                  </a:moveTo>
                  <a:cubicBezTo>
                    <a:pt x="3" y="1"/>
                    <a:pt x="0" y="2"/>
                    <a:pt x="0" y="5"/>
                  </a:cubicBezTo>
                  <a:cubicBezTo>
                    <a:pt x="0" y="36"/>
                    <a:pt x="152" y="157"/>
                    <a:pt x="335" y="431"/>
                  </a:cubicBezTo>
                  <a:cubicBezTo>
                    <a:pt x="608" y="795"/>
                    <a:pt x="791" y="1221"/>
                    <a:pt x="943" y="1646"/>
                  </a:cubicBezTo>
                  <a:cubicBezTo>
                    <a:pt x="1064" y="2072"/>
                    <a:pt x="1186" y="2498"/>
                    <a:pt x="1277" y="2953"/>
                  </a:cubicBezTo>
                  <a:cubicBezTo>
                    <a:pt x="1277" y="3136"/>
                    <a:pt x="1338" y="3318"/>
                    <a:pt x="1429" y="3501"/>
                  </a:cubicBezTo>
                  <a:cubicBezTo>
                    <a:pt x="1459" y="3318"/>
                    <a:pt x="1459" y="3105"/>
                    <a:pt x="1429" y="2923"/>
                  </a:cubicBezTo>
                  <a:cubicBezTo>
                    <a:pt x="1368" y="2467"/>
                    <a:pt x="1277" y="2011"/>
                    <a:pt x="1125" y="1586"/>
                  </a:cubicBezTo>
                  <a:cubicBezTo>
                    <a:pt x="1004" y="1130"/>
                    <a:pt x="760" y="704"/>
                    <a:pt x="456" y="370"/>
                  </a:cubicBezTo>
                  <a:cubicBezTo>
                    <a:pt x="238" y="124"/>
                    <a:pt x="43" y="1"/>
                    <a:pt x="7" y="1"/>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581;p73">
              <a:extLst>
                <a:ext uri="{FF2B5EF4-FFF2-40B4-BE49-F238E27FC236}">
                  <a16:creationId xmlns:a16="http://schemas.microsoft.com/office/drawing/2014/main" id="{34B4D13C-0CC8-429C-A209-0A64DA3E8047}"/>
                </a:ext>
              </a:extLst>
            </p:cNvPr>
            <p:cNvSpPr/>
            <p:nvPr/>
          </p:nvSpPr>
          <p:spPr>
            <a:xfrm>
              <a:off x="2903342" y="6337230"/>
              <a:ext cx="27092" cy="50062"/>
            </a:xfrm>
            <a:custGeom>
              <a:avLst/>
              <a:gdLst/>
              <a:ahLst/>
              <a:cxnLst/>
              <a:rect l="l" t="t" r="r" b="b"/>
              <a:pathLst>
                <a:path w="1551" h="2866" extrusionOk="0">
                  <a:moveTo>
                    <a:pt x="16" y="1"/>
                  </a:moveTo>
                  <a:cubicBezTo>
                    <a:pt x="6" y="1"/>
                    <a:pt x="0" y="3"/>
                    <a:pt x="0" y="8"/>
                  </a:cubicBezTo>
                  <a:cubicBezTo>
                    <a:pt x="942" y="647"/>
                    <a:pt x="1489" y="1741"/>
                    <a:pt x="1429" y="2865"/>
                  </a:cubicBezTo>
                  <a:cubicBezTo>
                    <a:pt x="1489" y="2713"/>
                    <a:pt x="1550" y="2531"/>
                    <a:pt x="1520" y="2379"/>
                  </a:cubicBezTo>
                  <a:cubicBezTo>
                    <a:pt x="1550" y="1954"/>
                    <a:pt x="1459" y="1528"/>
                    <a:pt x="1246" y="1163"/>
                  </a:cubicBezTo>
                  <a:cubicBezTo>
                    <a:pt x="1064" y="799"/>
                    <a:pt x="790" y="464"/>
                    <a:pt x="456" y="221"/>
                  </a:cubicBezTo>
                  <a:cubicBezTo>
                    <a:pt x="252" y="68"/>
                    <a:pt x="70" y="1"/>
                    <a:pt x="16" y="1"/>
                  </a:cubicBezTo>
                  <a:close/>
                </a:path>
              </a:pathLst>
            </a:custGeom>
            <a:solidFill>
              <a:srgbClr val="7D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582;p73">
              <a:extLst>
                <a:ext uri="{FF2B5EF4-FFF2-40B4-BE49-F238E27FC236}">
                  <a16:creationId xmlns:a16="http://schemas.microsoft.com/office/drawing/2014/main" id="{E6844B52-307A-1995-03E7-218533D2ACA9}"/>
                </a:ext>
              </a:extLst>
            </p:cNvPr>
            <p:cNvSpPr/>
            <p:nvPr/>
          </p:nvSpPr>
          <p:spPr>
            <a:xfrm>
              <a:off x="3238348" y="6085631"/>
              <a:ext cx="1090810" cy="557580"/>
            </a:xfrm>
            <a:custGeom>
              <a:avLst/>
              <a:gdLst/>
              <a:ahLst/>
              <a:cxnLst/>
              <a:rect l="l" t="t" r="r" b="b"/>
              <a:pathLst>
                <a:path w="62448" h="31921" extrusionOk="0">
                  <a:moveTo>
                    <a:pt x="62049" y="1"/>
                  </a:moveTo>
                  <a:cubicBezTo>
                    <a:pt x="62046" y="1"/>
                    <a:pt x="62042" y="2"/>
                    <a:pt x="62038" y="5"/>
                  </a:cubicBezTo>
                  <a:cubicBezTo>
                    <a:pt x="61613" y="278"/>
                    <a:pt x="32251" y="17391"/>
                    <a:pt x="32251" y="17391"/>
                  </a:cubicBezTo>
                  <a:lnTo>
                    <a:pt x="1" y="24777"/>
                  </a:lnTo>
                  <a:lnTo>
                    <a:pt x="244" y="31920"/>
                  </a:lnTo>
                  <a:cubicBezTo>
                    <a:pt x="244" y="31920"/>
                    <a:pt x="32737" y="29215"/>
                    <a:pt x="35685" y="28516"/>
                  </a:cubicBezTo>
                  <a:cubicBezTo>
                    <a:pt x="41065" y="27239"/>
                    <a:pt x="59759" y="17391"/>
                    <a:pt x="59759" y="17391"/>
                  </a:cubicBezTo>
                  <a:cubicBezTo>
                    <a:pt x="59759" y="17391"/>
                    <a:pt x="62448" y="1"/>
                    <a:pt x="62049" y="1"/>
                  </a:cubicBezTo>
                  <a:close/>
                </a:path>
              </a:pathLst>
            </a:custGeom>
            <a:solidFill>
              <a:srgbClr val="824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583;p73">
              <a:extLst>
                <a:ext uri="{FF2B5EF4-FFF2-40B4-BE49-F238E27FC236}">
                  <a16:creationId xmlns:a16="http://schemas.microsoft.com/office/drawing/2014/main" id="{3EA13D5A-077D-9483-B30E-DC2CC21D1BB4}"/>
                </a:ext>
              </a:extLst>
            </p:cNvPr>
            <p:cNvSpPr/>
            <p:nvPr/>
          </p:nvSpPr>
          <p:spPr>
            <a:xfrm>
              <a:off x="4011381" y="5203480"/>
              <a:ext cx="1058705" cy="805811"/>
            </a:xfrm>
            <a:custGeom>
              <a:avLst/>
              <a:gdLst/>
              <a:ahLst/>
              <a:cxnLst/>
              <a:rect l="l" t="t" r="r" b="b"/>
              <a:pathLst>
                <a:path w="60610" h="46132" extrusionOk="0">
                  <a:moveTo>
                    <a:pt x="23303" y="1"/>
                  </a:moveTo>
                  <a:cubicBezTo>
                    <a:pt x="20475" y="1"/>
                    <a:pt x="17775" y="947"/>
                    <a:pt x="14652" y="2392"/>
                  </a:cubicBezTo>
                  <a:cubicBezTo>
                    <a:pt x="12949" y="3182"/>
                    <a:pt x="10579" y="5249"/>
                    <a:pt x="10092" y="7072"/>
                  </a:cubicBezTo>
                  <a:cubicBezTo>
                    <a:pt x="8573" y="7498"/>
                    <a:pt x="7114" y="8136"/>
                    <a:pt x="5776" y="8927"/>
                  </a:cubicBezTo>
                  <a:cubicBezTo>
                    <a:pt x="4834" y="9474"/>
                    <a:pt x="3892" y="10173"/>
                    <a:pt x="3648" y="11206"/>
                  </a:cubicBezTo>
                  <a:cubicBezTo>
                    <a:pt x="3400" y="12173"/>
                    <a:pt x="4130" y="13340"/>
                    <a:pt x="5041" y="13340"/>
                  </a:cubicBezTo>
                  <a:cubicBezTo>
                    <a:pt x="5132" y="13340"/>
                    <a:pt x="5226" y="13329"/>
                    <a:pt x="5320" y="13304"/>
                  </a:cubicBezTo>
                  <a:lnTo>
                    <a:pt x="5320" y="13304"/>
                  </a:lnTo>
                  <a:cubicBezTo>
                    <a:pt x="4135" y="14063"/>
                    <a:pt x="2889" y="14884"/>
                    <a:pt x="2281" y="16161"/>
                  </a:cubicBezTo>
                  <a:cubicBezTo>
                    <a:pt x="1673" y="17468"/>
                    <a:pt x="2189" y="19322"/>
                    <a:pt x="3588" y="19626"/>
                  </a:cubicBezTo>
                  <a:cubicBezTo>
                    <a:pt x="2341" y="21845"/>
                    <a:pt x="1460" y="24246"/>
                    <a:pt x="1004" y="26738"/>
                  </a:cubicBezTo>
                  <a:cubicBezTo>
                    <a:pt x="1" y="28623"/>
                    <a:pt x="1095" y="31267"/>
                    <a:pt x="3132" y="31906"/>
                  </a:cubicBezTo>
                  <a:cubicBezTo>
                    <a:pt x="3253" y="33729"/>
                    <a:pt x="4135" y="35432"/>
                    <a:pt x="5533" y="36556"/>
                  </a:cubicBezTo>
                  <a:cubicBezTo>
                    <a:pt x="5655" y="38775"/>
                    <a:pt x="7144" y="40690"/>
                    <a:pt x="9272" y="41359"/>
                  </a:cubicBezTo>
                  <a:cubicBezTo>
                    <a:pt x="9667" y="42271"/>
                    <a:pt x="10214" y="43152"/>
                    <a:pt x="10883" y="43912"/>
                  </a:cubicBezTo>
                  <a:cubicBezTo>
                    <a:pt x="11457" y="44487"/>
                    <a:pt x="12279" y="44918"/>
                    <a:pt x="13093" y="44918"/>
                  </a:cubicBezTo>
                  <a:cubicBezTo>
                    <a:pt x="13269" y="44918"/>
                    <a:pt x="13445" y="44897"/>
                    <a:pt x="13618" y="44854"/>
                  </a:cubicBezTo>
                  <a:cubicBezTo>
                    <a:pt x="14165" y="45918"/>
                    <a:pt x="15594" y="46131"/>
                    <a:pt x="16810" y="46131"/>
                  </a:cubicBezTo>
                  <a:cubicBezTo>
                    <a:pt x="16972" y="46131"/>
                    <a:pt x="17133" y="46132"/>
                    <a:pt x="17293" y="46132"/>
                  </a:cubicBezTo>
                  <a:cubicBezTo>
                    <a:pt x="25516" y="46132"/>
                    <a:pt x="31344" y="45361"/>
                    <a:pt x="39394" y="43304"/>
                  </a:cubicBezTo>
                  <a:cubicBezTo>
                    <a:pt x="40654" y="44280"/>
                    <a:pt x="41874" y="44648"/>
                    <a:pt x="42937" y="44648"/>
                  </a:cubicBezTo>
                  <a:cubicBezTo>
                    <a:pt x="45284" y="44648"/>
                    <a:pt x="46873" y="42859"/>
                    <a:pt x="46476" y="41875"/>
                  </a:cubicBezTo>
                  <a:cubicBezTo>
                    <a:pt x="48695" y="41602"/>
                    <a:pt x="49850" y="41784"/>
                    <a:pt x="51856" y="40781"/>
                  </a:cubicBezTo>
                  <a:cubicBezTo>
                    <a:pt x="52616" y="40386"/>
                    <a:pt x="53893" y="39748"/>
                    <a:pt x="54409" y="39018"/>
                  </a:cubicBezTo>
                  <a:cubicBezTo>
                    <a:pt x="54470" y="38897"/>
                    <a:pt x="54592" y="38775"/>
                    <a:pt x="54683" y="38623"/>
                  </a:cubicBezTo>
                  <a:cubicBezTo>
                    <a:pt x="55838" y="37073"/>
                    <a:pt x="55412" y="34976"/>
                    <a:pt x="53923" y="33729"/>
                  </a:cubicBezTo>
                  <a:cubicBezTo>
                    <a:pt x="53771" y="33577"/>
                    <a:pt x="53649" y="33395"/>
                    <a:pt x="53649" y="33182"/>
                  </a:cubicBezTo>
                  <a:cubicBezTo>
                    <a:pt x="54202" y="32814"/>
                    <a:pt x="54877" y="32742"/>
                    <a:pt x="55554" y="32742"/>
                  </a:cubicBezTo>
                  <a:cubicBezTo>
                    <a:pt x="55771" y="32742"/>
                    <a:pt x="55989" y="32749"/>
                    <a:pt x="56203" y="32757"/>
                  </a:cubicBezTo>
                  <a:cubicBezTo>
                    <a:pt x="56310" y="32761"/>
                    <a:pt x="56420" y="32763"/>
                    <a:pt x="56531" y="32763"/>
                  </a:cubicBezTo>
                  <a:cubicBezTo>
                    <a:pt x="57294" y="32763"/>
                    <a:pt x="58103" y="32649"/>
                    <a:pt x="58634" y="32118"/>
                  </a:cubicBezTo>
                  <a:cubicBezTo>
                    <a:pt x="59242" y="31480"/>
                    <a:pt x="58999" y="30112"/>
                    <a:pt x="58118" y="30082"/>
                  </a:cubicBezTo>
                  <a:cubicBezTo>
                    <a:pt x="58604" y="29322"/>
                    <a:pt x="58543" y="28349"/>
                    <a:pt x="58057" y="27620"/>
                  </a:cubicBezTo>
                  <a:lnTo>
                    <a:pt x="58057" y="27620"/>
                  </a:lnTo>
                  <a:cubicBezTo>
                    <a:pt x="58254" y="27768"/>
                    <a:pt x="58481" y="27833"/>
                    <a:pt x="58716" y="27833"/>
                  </a:cubicBezTo>
                  <a:cubicBezTo>
                    <a:pt x="59350" y="27833"/>
                    <a:pt x="60031" y="27352"/>
                    <a:pt x="60276" y="26708"/>
                  </a:cubicBezTo>
                  <a:cubicBezTo>
                    <a:pt x="60610" y="25857"/>
                    <a:pt x="60367" y="24854"/>
                    <a:pt x="60063" y="24003"/>
                  </a:cubicBezTo>
                  <a:cubicBezTo>
                    <a:pt x="59303" y="21906"/>
                    <a:pt x="58178" y="19930"/>
                    <a:pt x="56780" y="18197"/>
                  </a:cubicBezTo>
                  <a:cubicBezTo>
                    <a:pt x="57692" y="17529"/>
                    <a:pt x="57814" y="16252"/>
                    <a:pt x="57114" y="15370"/>
                  </a:cubicBezTo>
                  <a:cubicBezTo>
                    <a:pt x="58452" y="14094"/>
                    <a:pt x="57783" y="11358"/>
                    <a:pt x="55959" y="10872"/>
                  </a:cubicBezTo>
                  <a:cubicBezTo>
                    <a:pt x="56537" y="10173"/>
                    <a:pt x="56233" y="9079"/>
                    <a:pt x="55564" y="8471"/>
                  </a:cubicBezTo>
                  <a:cubicBezTo>
                    <a:pt x="54865" y="7863"/>
                    <a:pt x="53953" y="7650"/>
                    <a:pt x="53072" y="7437"/>
                  </a:cubicBezTo>
                  <a:lnTo>
                    <a:pt x="47935" y="6282"/>
                  </a:lnTo>
                  <a:cubicBezTo>
                    <a:pt x="47276" y="5009"/>
                    <a:pt x="45983" y="4274"/>
                    <a:pt x="44639" y="4274"/>
                  </a:cubicBezTo>
                  <a:cubicBezTo>
                    <a:pt x="44123" y="4274"/>
                    <a:pt x="43600" y="4383"/>
                    <a:pt x="43102" y="4610"/>
                  </a:cubicBezTo>
                  <a:cubicBezTo>
                    <a:pt x="42537" y="3878"/>
                    <a:pt x="41030" y="3421"/>
                    <a:pt x="39419" y="3421"/>
                  </a:cubicBezTo>
                  <a:cubicBezTo>
                    <a:pt x="37822" y="3421"/>
                    <a:pt x="36122" y="3870"/>
                    <a:pt x="35138" y="4945"/>
                  </a:cubicBezTo>
                  <a:lnTo>
                    <a:pt x="35108" y="4945"/>
                  </a:lnTo>
                  <a:cubicBezTo>
                    <a:pt x="30333" y="1384"/>
                    <a:pt x="26724" y="1"/>
                    <a:pt x="23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584;p73">
              <a:extLst>
                <a:ext uri="{FF2B5EF4-FFF2-40B4-BE49-F238E27FC236}">
                  <a16:creationId xmlns:a16="http://schemas.microsoft.com/office/drawing/2014/main" id="{6053C4B9-6DAA-BB92-E7E0-C9B5D1F10358}"/>
                </a:ext>
              </a:extLst>
            </p:cNvPr>
            <p:cNvSpPr/>
            <p:nvPr/>
          </p:nvSpPr>
          <p:spPr>
            <a:xfrm>
              <a:off x="4265705" y="5346939"/>
              <a:ext cx="472548" cy="828064"/>
            </a:xfrm>
            <a:custGeom>
              <a:avLst/>
              <a:gdLst/>
              <a:ahLst/>
              <a:cxnLst/>
              <a:rect l="l" t="t" r="r" b="b"/>
              <a:pathLst>
                <a:path w="27053" h="47406" extrusionOk="0">
                  <a:moveTo>
                    <a:pt x="9203" y="0"/>
                  </a:moveTo>
                  <a:cubicBezTo>
                    <a:pt x="4942" y="0"/>
                    <a:pt x="1818" y="5211"/>
                    <a:pt x="1277" y="9650"/>
                  </a:cubicBezTo>
                  <a:cubicBezTo>
                    <a:pt x="608" y="14908"/>
                    <a:pt x="0" y="21352"/>
                    <a:pt x="396" y="25334"/>
                  </a:cubicBezTo>
                  <a:cubicBezTo>
                    <a:pt x="1156" y="33358"/>
                    <a:pt x="7174" y="34726"/>
                    <a:pt x="7174" y="34726"/>
                  </a:cubicBezTo>
                  <a:cubicBezTo>
                    <a:pt x="7174" y="34726"/>
                    <a:pt x="7143" y="36337"/>
                    <a:pt x="7113" y="38526"/>
                  </a:cubicBezTo>
                  <a:cubicBezTo>
                    <a:pt x="7028" y="43454"/>
                    <a:pt x="11007" y="47405"/>
                    <a:pt x="15804" y="47405"/>
                  </a:cubicBezTo>
                  <a:cubicBezTo>
                    <a:pt x="16156" y="47405"/>
                    <a:pt x="16511" y="47384"/>
                    <a:pt x="16870" y="47340"/>
                  </a:cubicBezTo>
                  <a:cubicBezTo>
                    <a:pt x="20974" y="46824"/>
                    <a:pt x="24165" y="43480"/>
                    <a:pt x="24469" y="39377"/>
                  </a:cubicBezTo>
                  <a:lnTo>
                    <a:pt x="26961" y="7705"/>
                  </a:lnTo>
                  <a:cubicBezTo>
                    <a:pt x="27053" y="6276"/>
                    <a:pt x="26050" y="4969"/>
                    <a:pt x="24621" y="4726"/>
                  </a:cubicBezTo>
                  <a:lnTo>
                    <a:pt x="10092" y="75"/>
                  </a:lnTo>
                  <a:cubicBezTo>
                    <a:pt x="9791" y="25"/>
                    <a:pt x="9494" y="0"/>
                    <a:pt x="9203" y="0"/>
                  </a:cubicBezTo>
                  <a:close/>
                </a:path>
              </a:pathLst>
            </a:custGeom>
            <a:solidFill>
              <a:srgbClr val="824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585;p73">
              <a:extLst>
                <a:ext uri="{FF2B5EF4-FFF2-40B4-BE49-F238E27FC236}">
                  <a16:creationId xmlns:a16="http://schemas.microsoft.com/office/drawing/2014/main" id="{54A78026-A468-1A21-B82E-51C98D514125}"/>
                </a:ext>
              </a:extLst>
            </p:cNvPr>
            <p:cNvSpPr/>
            <p:nvPr/>
          </p:nvSpPr>
          <p:spPr>
            <a:xfrm>
              <a:off x="4333670" y="5612948"/>
              <a:ext cx="36647" cy="33922"/>
            </a:xfrm>
            <a:custGeom>
              <a:avLst/>
              <a:gdLst/>
              <a:ahLst/>
              <a:cxnLst/>
              <a:rect l="l" t="t" r="r" b="b"/>
              <a:pathLst>
                <a:path w="2098" h="1942" extrusionOk="0">
                  <a:moveTo>
                    <a:pt x="997" y="1"/>
                  </a:moveTo>
                  <a:cubicBezTo>
                    <a:pt x="512" y="1"/>
                    <a:pt x="85" y="371"/>
                    <a:pt x="31" y="865"/>
                  </a:cubicBezTo>
                  <a:cubicBezTo>
                    <a:pt x="0" y="1412"/>
                    <a:pt x="395" y="1898"/>
                    <a:pt x="942" y="1929"/>
                  </a:cubicBezTo>
                  <a:cubicBezTo>
                    <a:pt x="995" y="1937"/>
                    <a:pt x="1048" y="1942"/>
                    <a:pt x="1100" y="1942"/>
                  </a:cubicBezTo>
                  <a:cubicBezTo>
                    <a:pt x="1580" y="1942"/>
                    <a:pt x="1985" y="1572"/>
                    <a:pt x="2067" y="1078"/>
                  </a:cubicBezTo>
                  <a:cubicBezTo>
                    <a:pt x="2097" y="530"/>
                    <a:pt x="1702" y="74"/>
                    <a:pt x="1155" y="14"/>
                  </a:cubicBezTo>
                  <a:cubicBezTo>
                    <a:pt x="1102" y="5"/>
                    <a:pt x="1049" y="1"/>
                    <a:pt x="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586;p73">
              <a:extLst>
                <a:ext uri="{FF2B5EF4-FFF2-40B4-BE49-F238E27FC236}">
                  <a16:creationId xmlns:a16="http://schemas.microsoft.com/office/drawing/2014/main" id="{5B4C2575-78D0-8FC8-589D-78862DBAD726}"/>
                </a:ext>
              </a:extLst>
            </p:cNvPr>
            <p:cNvSpPr/>
            <p:nvPr/>
          </p:nvSpPr>
          <p:spPr>
            <a:xfrm>
              <a:off x="4307644" y="5558957"/>
              <a:ext cx="72228" cy="21083"/>
            </a:xfrm>
            <a:custGeom>
              <a:avLst/>
              <a:gdLst/>
              <a:ahLst/>
              <a:cxnLst/>
              <a:rect l="l" t="t" r="r" b="b"/>
              <a:pathLst>
                <a:path w="4135" h="1207" extrusionOk="0">
                  <a:moveTo>
                    <a:pt x="1953" y="1"/>
                  </a:moveTo>
                  <a:cubicBezTo>
                    <a:pt x="1429" y="1"/>
                    <a:pt x="933" y="151"/>
                    <a:pt x="487" y="430"/>
                  </a:cubicBezTo>
                  <a:cubicBezTo>
                    <a:pt x="122" y="673"/>
                    <a:pt x="1" y="886"/>
                    <a:pt x="62" y="977"/>
                  </a:cubicBezTo>
                  <a:cubicBezTo>
                    <a:pt x="74" y="990"/>
                    <a:pt x="95" y="996"/>
                    <a:pt x="122" y="996"/>
                  </a:cubicBezTo>
                  <a:cubicBezTo>
                    <a:pt x="339" y="996"/>
                    <a:pt x="999" y="638"/>
                    <a:pt x="1887" y="638"/>
                  </a:cubicBezTo>
                  <a:cubicBezTo>
                    <a:pt x="1946" y="638"/>
                    <a:pt x="2006" y="639"/>
                    <a:pt x="2068" y="643"/>
                  </a:cubicBezTo>
                  <a:cubicBezTo>
                    <a:pt x="3058" y="725"/>
                    <a:pt x="3775" y="1207"/>
                    <a:pt x="4015" y="1207"/>
                  </a:cubicBezTo>
                  <a:cubicBezTo>
                    <a:pt x="4040" y="1207"/>
                    <a:pt x="4059" y="1201"/>
                    <a:pt x="4074" y="1190"/>
                  </a:cubicBezTo>
                  <a:cubicBezTo>
                    <a:pt x="4135" y="1129"/>
                    <a:pt x="4013" y="886"/>
                    <a:pt x="3679" y="612"/>
                  </a:cubicBezTo>
                  <a:cubicBezTo>
                    <a:pt x="3223" y="248"/>
                    <a:pt x="2676" y="35"/>
                    <a:pt x="2098" y="4"/>
                  </a:cubicBezTo>
                  <a:cubicBezTo>
                    <a:pt x="2050" y="2"/>
                    <a:pt x="2001"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587;p73">
              <a:extLst>
                <a:ext uri="{FF2B5EF4-FFF2-40B4-BE49-F238E27FC236}">
                  <a16:creationId xmlns:a16="http://schemas.microsoft.com/office/drawing/2014/main" id="{80A94D9F-A405-326A-83E4-136ABBBEA627}"/>
                </a:ext>
              </a:extLst>
            </p:cNvPr>
            <p:cNvSpPr/>
            <p:nvPr/>
          </p:nvSpPr>
          <p:spPr>
            <a:xfrm>
              <a:off x="4508867" y="5620389"/>
              <a:ext cx="36647" cy="33922"/>
            </a:xfrm>
            <a:custGeom>
              <a:avLst/>
              <a:gdLst/>
              <a:ahLst/>
              <a:cxnLst/>
              <a:rect l="l" t="t" r="r" b="b"/>
              <a:pathLst>
                <a:path w="2098" h="1942" extrusionOk="0">
                  <a:moveTo>
                    <a:pt x="975" y="0"/>
                  </a:moveTo>
                  <a:cubicBezTo>
                    <a:pt x="513" y="0"/>
                    <a:pt x="86" y="370"/>
                    <a:pt x="31" y="864"/>
                  </a:cubicBezTo>
                  <a:cubicBezTo>
                    <a:pt x="1" y="1411"/>
                    <a:pt x="396" y="1867"/>
                    <a:pt x="943" y="1928"/>
                  </a:cubicBezTo>
                  <a:cubicBezTo>
                    <a:pt x="996" y="1937"/>
                    <a:pt x="1049" y="1941"/>
                    <a:pt x="1100" y="1941"/>
                  </a:cubicBezTo>
                  <a:cubicBezTo>
                    <a:pt x="1580" y="1941"/>
                    <a:pt x="1982" y="1571"/>
                    <a:pt x="2037" y="1077"/>
                  </a:cubicBezTo>
                  <a:cubicBezTo>
                    <a:pt x="2098" y="530"/>
                    <a:pt x="1672" y="44"/>
                    <a:pt x="1125" y="13"/>
                  </a:cubicBezTo>
                  <a:cubicBezTo>
                    <a:pt x="1075" y="4"/>
                    <a:pt x="1025" y="0"/>
                    <a:pt x="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588;p73">
              <a:extLst>
                <a:ext uri="{FF2B5EF4-FFF2-40B4-BE49-F238E27FC236}">
                  <a16:creationId xmlns:a16="http://schemas.microsoft.com/office/drawing/2014/main" id="{688EA11E-CC59-9C41-08A4-69551E792B7F}"/>
                </a:ext>
              </a:extLst>
            </p:cNvPr>
            <p:cNvSpPr/>
            <p:nvPr/>
          </p:nvSpPr>
          <p:spPr>
            <a:xfrm>
              <a:off x="4495068" y="5574345"/>
              <a:ext cx="72228" cy="21083"/>
            </a:xfrm>
            <a:custGeom>
              <a:avLst/>
              <a:gdLst/>
              <a:ahLst/>
              <a:cxnLst/>
              <a:rect l="l" t="t" r="r" b="b"/>
              <a:pathLst>
                <a:path w="4135" h="1207" extrusionOk="0">
                  <a:moveTo>
                    <a:pt x="1959" y="1"/>
                  </a:moveTo>
                  <a:cubicBezTo>
                    <a:pt x="1454" y="1"/>
                    <a:pt x="932" y="152"/>
                    <a:pt x="487" y="430"/>
                  </a:cubicBezTo>
                  <a:cubicBezTo>
                    <a:pt x="122" y="674"/>
                    <a:pt x="0" y="886"/>
                    <a:pt x="61" y="947"/>
                  </a:cubicBezTo>
                  <a:cubicBezTo>
                    <a:pt x="77" y="967"/>
                    <a:pt x="104" y="975"/>
                    <a:pt x="142" y="975"/>
                  </a:cubicBezTo>
                  <a:cubicBezTo>
                    <a:pt x="382" y="975"/>
                    <a:pt x="1047" y="638"/>
                    <a:pt x="1891" y="638"/>
                  </a:cubicBezTo>
                  <a:cubicBezTo>
                    <a:pt x="1949" y="638"/>
                    <a:pt x="2008" y="640"/>
                    <a:pt x="2067" y="643"/>
                  </a:cubicBezTo>
                  <a:cubicBezTo>
                    <a:pt x="3063" y="698"/>
                    <a:pt x="3806" y="1206"/>
                    <a:pt x="4024" y="1206"/>
                  </a:cubicBezTo>
                  <a:cubicBezTo>
                    <a:pt x="4046" y="1206"/>
                    <a:pt x="4062" y="1201"/>
                    <a:pt x="4073" y="1190"/>
                  </a:cubicBezTo>
                  <a:cubicBezTo>
                    <a:pt x="4134" y="1129"/>
                    <a:pt x="4013" y="886"/>
                    <a:pt x="3678" y="613"/>
                  </a:cubicBezTo>
                  <a:cubicBezTo>
                    <a:pt x="3222" y="248"/>
                    <a:pt x="2675" y="35"/>
                    <a:pt x="2098" y="5"/>
                  </a:cubicBezTo>
                  <a:cubicBezTo>
                    <a:pt x="2052" y="2"/>
                    <a:pt x="2006" y="1"/>
                    <a:pt x="1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589;p73">
              <a:extLst>
                <a:ext uri="{FF2B5EF4-FFF2-40B4-BE49-F238E27FC236}">
                  <a16:creationId xmlns:a16="http://schemas.microsoft.com/office/drawing/2014/main" id="{E2B36930-C6A3-49F5-A1D1-B0E119A0B234}"/>
                </a:ext>
              </a:extLst>
            </p:cNvPr>
            <p:cNvSpPr/>
            <p:nvPr/>
          </p:nvSpPr>
          <p:spPr>
            <a:xfrm>
              <a:off x="4369775" y="5569629"/>
              <a:ext cx="69032" cy="159199"/>
            </a:xfrm>
            <a:custGeom>
              <a:avLst/>
              <a:gdLst/>
              <a:ahLst/>
              <a:cxnLst/>
              <a:rect l="l" t="t" r="r" b="b"/>
              <a:pathLst>
                <a:path w="3952" h="9114" extrusionOk="0">
                  <a:moveTo>
                    <a:pt x="3825" y="0"/>
                  </a:moveTo>
                  <a:cubicBezTo>
                    <a:pt x="3679" y="0"/>
                    <a:pt x="2506" y="2348"/>
                    <a:pt x="1185" y="5260"/>
                  </a:cubicBezTo>
                  <a:lnTo>
                    <a:pt x="274" y="7357"/>
                  </a:lnTo>
                  <a:cubicBezTo>
                    <a:pt x="91" y="7661"/>
                    <a:pt x="0" y="8056"/>
                    <a:pt x="61" y="8451"/>
                  </a:cubicBezTo>
                  <a:cubicBezTo>
                    <a:pt x="122" y="8634"/>
                    <a:pt x="304" y="8816"/>
                    <a:pt x="486" y="8877"/>
                  </a:cubicBezTo>
                  <a:cubicBezTo>
                    <a:pt x="638" y="8938"/>
                    <a:pt x="790" y="8968"/>
                    <a:pt x="973" y="8968"/>
                  </a:cubicBezTo>
                  <a:cubicBezTo>
                    <a:pt x="1774" y="9057"/>
                    <a:pt x="2363" y="9113"/>
                    <a:pt x="2621" y="9113"/>
                  </a:cubicBezTo>
                  <a:cubicBezTo>
                    <a:pt x="2716" y="9113"/>
                    <a:pt x="2766" y="9106"/>
                    <a:pt x="2766" y="9090"/>
                  </a:cubicBezTo>
                  <a:cubicBezTo>
                    <a:pt x="2766" y="9029"/>
                    <a:pt x="2097" y="8877"/>
                    <a:pt x="1003" y="8664"/>
                  </a:cubicBezTo>
                  <a:cubicBezTo>
                    <a:pt x="730" y="8603"/>
                    <a:pt x="486" y="8542"/>
                    <a:pt x="426" y="8330"/>
                  </a:cubicBezTo>
                  <a:cubicBezTo>
                    <a:pt x="426" y="8056"/>
                    <a:pt x="517" y="7752"/>
                    <a:pt x="669" y="7539"/>
                  </a:cubicBezTo>
                  <a:lnTo>
                    <a:pt x="1641" y="5442"/>
                  </a:lnTo>
                  <a:cubicBezTo>
                    <a:pt x="2979" y="2494"/>
                    <a:pt x="3951" y="62"/>
                    <a:pt x="3830" y="1"/>
                  </a:cubicBezTo>
                  <a:cubicBezTo>
                    <a:pt x="3828" y="0"/>
                    <a:pt x="3827" y="0"/>
                    <a:pt x="3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590;p73">
              <a:extLst>
                <a:ext uri="{FF2B5EF4-FFF2-40B4-BE49-F238E27FC236}">
                  <a16:creationId xmlns:a16="http://schemas.microsoft.com/office/drawing/2014/main" id="{29A58C0A-0700-9FFA-4CD1-097D930B53FF}"/>
                </a:ext>
              </a:extLst>
            </p:cNvPr>
            <p:cNvSpPr/>
            <p:nvPr/>
          </p:nvSpPr>
          <p:spPr>
            <a:xfrm>
              <a:off x="4390474" y="5915814"/>
              <a:ext cx="189033" cy="73818"/>
            </a:xfrm>
            <a:custGeom>
              <a:avLst/>
              <a:gdLst/>
              <a:ahLst/>
              <a:cxnLst/>
              <a:rect l="l" t="t" r="r" b="b"/>
              <a:pathLst>
                <a:path w="10822" h="4226" extrusionOk="0">
                  <a:moveTo>
                    <a:pt x="10821" y="0"/>
                  </a:moveTo>
                  <a:lnTo>
                    <a:pt x="10821" y="0"/>
                  </a:lnTo>
                  <a:cubicBezTo>
                    <a:pt x="7935" y="1470"/>
                    <a:pt x="4754" y="2214"/>
                    <a:pt x="1552" y="2214"/>
                  </a:cubicBezTo>
                  <a:cubicBezTo>
                    <a:pt x="1045" y="2214"/>
                    <a:pt x="538" y="2196"/>
                    <a:pt x="31" y="2158"/>
                  </a:cubicBezTo>
                  <a:lnTo>
                    <a:pt x="0" y="4043"/>
                  </a:lnTo>
                  <a:cubicBezTo>
                    <a:pt x="819" y="4169"/>
                    <a:pt x="1585" y="4225"/>
                    <a:pt x="2299" y="4225"/>
                  </a:cubicBezTo>
                  <a:cubicBezTo>
                    <a:pt x="8477" y="4225"/>
                    <a:pt x="10821" y="0"/>
                    <a:pt x="10821" y="0"/>
                  </a:cubicBezTo>
                  <a:close/>
                </a:path>
              </a:pathLst>
            </a:custGeom>
            <a:solidFill>
              <a:srgbClr val="5B3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591;p73">
              <a:extLst>
                <a:ext uri="{FF2B5EF4-FFF2-40B4-BE49-F238E27FC236}">
                  <a16:creationId xmlns:a16="http://schemas.microsoft.com/office/drawing/2014/main" id="{239199D9-6B13-FC29-74FC-9BC056F2BE0A}"/>
                </a:ext>
              </a:extLst>
            </p:cNvPr>
            <p:cNvSpPr/>
            <p:nvPr/>
          </p:nvSpPr>
          <p:spPr>
            <a:xfrm>
              <a:off x="4491889" y="5499725"/>
              <a:ext cx="88682" cy="28489"/>
            </a:xfrm>
            <a:custGeom>
              <a:avLst/>
              <a:gdLst/>
              <a:ahLst/>
              <a:cxnLst/>
              <a:rect l="l" t="t" r="r" b="b"/>
              <a:pathLst>
                <a:path w="5077" h="1631" extrusionOk="0">
                  <a:moveTo>
                    <a:pt x="1975" y="1"/>
                  </a:moveTo>
                  <a:cubicBezTo>
                    <a:pt x="1561" y="1"/>
                    <a:pt x="1142" y="58"/>
                    <a:pt x="730" y="173"/>
                  </a:cubicBezTo>
                  <a:cubicBezTo>
                    <a:pt x="243" y="325"/>
                    <a:pt x="0" y="538"/>
                    <a:pt x="30" y="721"/>
                  </a:cubicBezTo>
                  <a:cubicBezTo>
                    <a:pt x="122" y="1024"/>
                    <a:pt x="1246" y="933"/>
                    <a:pt x="2492" y="1176"/>
                  </a:cubicBezTo>
                  <a:cubicBezTo>
                    <a:pt x="3475" y="1340"/>
                    <a:pt x="4296" y="1630"/>
                    <a:pt x="4719" y="1630"/>
                  </a:cubicBezTo>
                  <a:cubicBezTo>
                    <a:pt x="4845" y="1630"/>
                    <a:pt x="4936" y="1604"/>
                    <a:pt x="4985" y="1541"/>
                  </a:cubicBezTo>
                  <a:cubicBezTo>
                    <a:pt x="5076" y="1420"/>
                    <a:pt x="4894" y="1146"/>
                    <a:pt x="4499" y="812"/>
                  </a:cubicBezTo>
                  <a:cubicBezTo>
                    <a:pt x="3750" y="271"/>
                    <a:pt x="2873" y="1"/>
                    <a:pt x="1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592;p73">
              <a:extLst>
                <a:ext uri="{FF2B5EF4-FFF2-40B4-BE49-F238E27FC236}">
                  <a16:creationId xmlns:a16="http://schemas.microsoft.com/office/drawing/2014/main" id="{C8C20805-ADF7-20A1-EBA8-AC18CCD76D7D}"/>
                </a:ext>
              </a:extLst>
            </p:cNvPr>
            <p:cNvSpPr/>
            <p:nvPr/>
          </p:nvSpPr>
          <p:spPr>
            <a:xfrm>
              <a:off x="4318264" y="5492616"/>
              <a:ext cx="67442" cy="21957"/>
            </a:xfrm>
            <a:custGeom>
              <a:avLst/>
              <a:gdLst/>
              <a:ahLst/>
              <a:cxnLst/>
              <a:rect l="l" t="t" r="r" b="b"/>
              <a:pathLst>
                <a:path w="3861" h="1257" extrusionOk="0">
                  <a:moveTo>
                    <a:pt x="1840" y="0"/>
                  </a:moveTo>
                  <a:cubicBezTo>
                    <a:pt x="1359" y="0"/>
                    <a:pt x="878" y="131"/>
                    <a:pt x="457" y="398"/>
                  </a:cubicBezTo>
                  <a:cubicBezTo>
                    <a:pt x="122" y="641"/>
                    <a:pt x="1" y="884"/>
                    <a:pt x="61" y="1036"/>
                  </a:cubicBezTo>
                  <a:cubicBezTo>
                    <a:pt x="132" y="1130"/>
                    <a:pt x="288" y="1156"/>
                    <a:pt x="506" y="1156"/>
                  </a:cubicBezTo>
                  <a:cubicBezTo>
                    <a:pt x="776" y="1156"/>
                    <a:pt x="1141" y="1116"/>
                    <a:pt x="1554" y="1116"/>
                  </a:cubicBezTo>
                  <a:cubicBezTo>
                    <a:pt x="1671" y="1116"/>
                    <a:pt x="1792" y="1119"/>
                    <a:pt x="1916" y="1128"/>
                  </a:cubicBezTo>
                  <a:cubicBezTo>
                    <a:pt x="2506" y="1147"/>
                    <a:pt x="3033" y="1256"/>
                    <a:pt x="3380" y="1256"/>
                  </a:cubicBezTo>
                  <a:cubicBezTo>
                    <a:pt x="3570" y="1256"/>
                    <a:pt x="3705" y="1224"/>
                    <a:pt x="3770" y="1128"/>
                  </a:cubicBezTo>
                  <a:cubicBezTo>
                    <a:pt x="3861" y="1006"/>
                    <a:pt x="3770" y="763"/>
                    <a:pt x="3435" y="520"/>
                  </a:cubicBezTo>
                  <a:cubicBezTo>
                    <a:pt x="2962" y="177"/>
                    <a:pt x="2400" y="0"/>
                    <a:pt x="18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593;p73">
              <a:extLst>
                <a:ext uri="{FF2B5EF4-FFF2-40B4-BE49-F238E27FC236}">
                  <a16:creationId xmlns:a16="http://schemas.microsoft.com/office/drawing/2014/main" id="{3FC445BA-513B-12B1-7937-708345D8044A}"/>
                </a:ext>
              </a:extLst>
            </p:cNvPr>
            <p:cNvSpPr/>
            <p:nvPr/>
          </p:nvSpPr>
          <p:spPr>
            <a:xfrm>
              <a:off x="4223766" y="5295096"/>
              <a:ext cx="387604" cy="350573"/>
            </a:xfrm>
            <a:custGeom>
              <a:avLst/>
              <a:gdLst/>
              <a:ahLst/>
              <a:cxnLst/>
              <a:rect l="l" t="t" r="r" b="b"/>
              <a:pathLst>
                <a:path w="22190" h="20070" extrusionOk="0">
                  <a:moveTo>
                    <a:pt x="17081" y="1"/>
                  </a:moveTo>
                  <a:cubicBezTo>
                    <a:pt x="16514" y="1"/>
                    <a:pt x="15953" y="102"/>
                    <a:pt x="15411" y="338"/>
                  </a:cubicBezTo>
                  <a:cubicBezTo>
                    <a:pt x="14347" y="794"/>
                    <a:pt x="13526" y="1736"/>
                    <a:pt x="12493" y="2283"/>
                  </a:cubicBezTo>
                  <a:cubicBezTo>
                    <a:pt x="11095" y="3013"/>
                    <a:pt x="9392" y="2922"/>
                    <a:pt x="7903" y="3408"/>
                  </a:cubicBezTo>
                  <a:cubicBezTo>
                    <a:pt x="6079" y="4046"/>
                    <a:pt x="4681" y="5536"/>
                    <a:pt x="4134" y="7390"/>
                  </a:cubicBezTo>
                  <a:cubicBezTo>
                    <a:pt x="3708" y="8788"/>
                    <a:pt x="3830" y="10429"/>
                    <a:pt x="2918" y="11584"/>
                  </a:cubicBezTo>
                  <a:cubicBezTo>
                    <a:pt x="2493" y="12132"/>
                    <a:pt x="1885" y="12496"/>
                    <a:pt x="1398" y="12983"/>
                  </a:cubicBezTo>
                  <a:cubicBezTo>
                    <a:pt x="578" y="13925"/>
                    <a:pt x="91" y="15110"/>
                    <a:pt x="31" y="16357"/>
                  </a:cubicBezTo>
                  <a:cubicBezTo>
                    <a:pt x="0" y="17603"/>
                    <a:pt x="91" y="18849"/>
                    <a:pt x="304" y="20065"/>
                  </a:cubicBezTo>
                  <a:cubicBezTo>
                    <a:pt x="352" y="20068"/>
                    <a:pt x="399" y="20069"/>
                    <a:pt x="445" y="20069"/>
                  </a:cubicBezTo>
                  <a:cubicBezTo>
                    <a:pt x="1834" y="20069"/>
                    <a:pt x="2878" y="18777"/>
                    <a:pt x="3496" y="17542"/>
                  </a:cubicBezTo>
                  <a:cubicBezTo>
                    <a:pt x="4164" y="16235"/>
                    <a:pt x="4712" y="14776"/>
                    <a:pt x="5958" y="14077"/>
                  </a:cubicBezTo>
                  <a:cubicBezTo>
                    <a:pt x="7599" y="13165"/>
                    <a:pt x="10031" y="13773"/>
                    <a:pt x="11125" y="12253"/>
                  </a:cubicBezTo>
                  <a:cubicBezTo>
                    <a:pt x="11915" y="11220"/>
                    <a:pt x="11611" y="9518"/>
                    <a:pt x="12523" y="8666"/>
                  </a:cubicBezTo>
                  <a:cubicBezTo>
                    <a:pt x="13085" y="8104"/>
                    <a:pt x="13870" y="8024"/>
                    <a:pt x="14688" y="8024"/>
                  </a:cubicBezTo>
                  <a:cubicBezTo>
                    <a:pt x="15014" y="8024"/>
                    <a:pt x="15345" y="8037"/>
                    <a:pt x="15669" y="8037"/>
                  </a:cubicBezTo>
                  <a:cubicBezTo>
                    <a:pt x="15808" y="8037"/>
                    <a:pt x="15945" y="8035"/>
                    <a:pt x="16080" y="8028"/>
                  </a:cubicBezTo>
                  <a:cubicBezTo>
                    <a:pt x="17691" y="7967"/>
                    <a:pt x="19210" y="7177"/>
                    <a:pt x="20213" y="5900"/>
                  </a:cubicBezTo>
                  <a:cubicBezTo>
                    <a:pt x="21156" y="4624"/>
                    <a:pt x="22189" y="3286"/>
                    <a:pt x="21824" y="1736"/>
                  </a:cubicBezTo>
                  <a:cubicBezTo>
                    <a:pt x="20382" y="835"/>
                    <a:pt x="18706" y="1"/>
                    <a:pt x="17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594;p73">
              <a:extLst>
                <a:ext uri="{FF2B5EF4-FFF2-40B4-BE49-F238E27FC236}">
                  <a16:creationId xmlns:a16="http://schemas.microsoft.com/office/drawing/2014/main" id="{ED632E43-21C7-F1D1-F683-C78E71FBAB66}"/>
                </a:ext>
              </a:extLst>
            </p:cNvPr>
            <p:cNvSpPr/>
            <p:nvPr/>
          </p:nvSpPr>
          <p:spPr>
            <a:xfrm>
              <a:off x="4549758" y="5374257"/>
              <a:ext cx="240003" cy="317524"/>
            </a:xfrm>
            <a:custGeom>
              <a:avLst/>
              <a:gdLst/>
              <a:ahLst/>
              <a:cxnLst/>
              <a:rect l="l" t="t" r="r" b="b"/>
              <a:pathLst>
                <a:path w="13740" h="18178" extrusionOk="0">
                  <a:moveTo>
                    <a:pt x="0" y="1"/>
                  </a:moveTo>
                  <a:cubicBezTo>
                    <a:pt x="152" y="1946"/>
                    <a:pt x="1186" y="3739"/>
                    <a:pt x="2827" y="4864"/>
                  </a:cubicBezTo>
                  <a:cubicBezTo>
                    <a:pt x="2857" y="7083"/>
                    <a:pt x="4134" y="9119"/>
                    <a:pt x="6171" y="10062"/>
                  </a:cubicBezTo>
                  <a:cubicBezTo>
                    <a:pt x="5988" y="12524"/>
                    <a:pt x="4590" y="17448"/>
                    <a:pt x="7417" y="18177"/>
                  </a:cubicBezTo>
                  <a:lnTo>
                    <a:pt x="11186" y="16019"/>
                  </a:lnTo>
                  <a:cubicBezTo>
                    <a:pt x="12341" y="13284"/>
                    <a:pt x="13617" y="9666"/>
                    <a:pt x="13709" y="6718"/>
                  </a:cubicBezTo>
                  <a:cubicBezTo>
                    <a:pt x="13739" y="5745"/>
                    <a:pt x="13678" y="4773"/>
                    <a:pt x="13192" y="3952"/>
                  </a:cubicBezTo>
                  <a:cubicBezTo>
                    <a:pt x="12645" y="3010"/>
                    <a:pt x="11611" y="2493"/>
                    <a:pt x="10608" y="2098"/>
                  </a:cubicBezTo>
                  <a:cubicBezTo>
                    <a:pt x="7234" y="730"/>
                    <a:pt x="3648"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595;p73">
              <a:extLst>
                <a:ext uri="{FF2B5EF4-FFF2-40B4-BE49-F238E27FC236}">
                  <a16:creationId xmlns:a16="http://schemas.microsoft.com/office/drawing/2014/main" id="{4FD3ED64-8771-D950-2062-2DED4F17E377}"/>
                </a:ext>
              </a:extLst>
            </p:cNvPr>
            <p:cNvSpPr/>
            <p:nvPr/>
          </p:nvSpPr>
          <p:spPr>
            <a:xfrm>
              <a:off x="4677182" y="5645263"/>
              <a:ext cx="91338" cy="128473"/>
            </a:xfrm>
            <a:custGeom>
              <a:avLst/>
              <a:gdLst/>
              <a:ahLst/>
              <a:cxnLst/>
              <a:rect l="l" t="t" r="r" b="b"/>
              <a:pathLst>
                <a:path w="5229" h="7355" extrusionOk="0">
                  <a:moveTo>
                    <a:pt x="2156" y="0"/>
                  </a:moveTo>
                  <a:cubicBezTo>
                    <a:pt x="1160" y="0"/>
                    <a:pt x="279" y="518"/>
                    <a:pt x="183" y="1598"/>
                  </a:cubicBezTo>
                  <a:cubicBezTo>
                    <a:pt x="31" y="3574"/>
                    <a:pt x="0" y="6948"/>
                    <a:pt x="0" y="7070"/>
                  </a:cubicBezTo>
                  <a:cubicBezTo>
                    <a:pt x="0" y="7127"/>
                    <a:pt x="679" y="7354"/>
                    <a:pt x="1543" y="7354"/>
                  </a:cubicBezTo>
                  <a:cubicBezTo>
                    <a:pt x="2962" y="7354"/>
                    <a:pt x="4880" y="6741"/>
                    <a:pt x="5107" y="3756"/>
                  </a:cubicBezTo>
                  <a:cubicBezTo>
                    <a:pt x="5228" y="1963"/>
                    <a:pt x="4651" y="990"/>
                    <a:pt x="3860" y="504"/>
                  </a:cubicBezTo>
                  <a:cubicBezTo>
                    <a:pt x="3339" y="171"/>
                    <a:pt x="2728" y="0"/>
                    <a:pt x="2156" y="0"/>
                  </a:cubicBezTo>
                  <a:close/>
                </a:path>
              </a:pathLst>
            </a:custGeom>
            <a:solidFill>
              <a:srgbClr val="824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596;p73">
              <a:extLst>
                <a:ext uri="{FF2B5EF4-FFF2-40B4-BE49-F238E27FC236}">
                  <a16:creationId xmlns:a16="http://schemas.microsoft.com/office/drawing/2014/main" id="{F9637727-7105-F3DF-3695-5B492E5052DA}"/>
                </a:ext>
              </a:extLst>
            </p:cNvPr>
            <p:cNvSpPr/>
            <p:nvPr/>
          </p:nvSpPr>
          <p:spPr>
            <a:xfrm>
              <a:off x="4704780" y="5673507"/>
              <a:ext cx="40909" cy="73346"/>
            </a:xfrm>
            <a:custGeom>
              <a:avLst/>
              <a:gdLst/>
              <a:ahLst/>
              <a:cxnLst/>
              <a:rect l="l" t="t" r="r" b="b"/>
              <a:pathLst>
                <a:path w="2342" h="4199" extrusionOk="0">
                  <a:moveTo>
                    <a:pt x="1159" y="0"/>
                  </a:moveTo>
                  <a:cubicBezTo>
                    <a:pt x="1038" y="0"/>
                    <a:pt x="913" y="35"/>
                    <a:pt x="821" y="103"/>
                  </a:cubicBezTo>
                  <a:cubicBezTo>
                    <a:pt x="730" y="194"/>
                    <a:pt x="639" y="285"/>
                    <a:pt x="609" y="407"/>
                  </a:cubicBezTo>
                  <a:cubicBezTo>
                    <a:pt x="548" y="589"/>
                    <a:pt x="609" y="680"/>
                    <a:pt x="639" y="680"/>
                  </a:cubicBezTo>
                  <a:cubicBezTo>
                    <a:pt x="669" y="680"/>
                    <a:pt x="669" y="589"/>
                    <a:pt x="730" y="437"/>
                  </a:cubicBezTo>
                  <a:cubicBezTo>
                    <a:pt x="802" y="318"/>
                    <a:pt x="949" y="236"/>
                    <a:pt x="1112" y="236"/>
                  </a:cubicBezTo>
                  <a:cubicBezTo>
                    <a:pt x="1156" y="236"/>
                    <a:pt x="1201" y="242"/>
                    <a:pt x="1247" y="255"/>
                  </a:cubicBezTo>
                  <a:cubicBezTo>
                    <a:pt x="1521" y="377"/>
                    <a:pt x="1764" y="620"/>
                    <a:pt x="1824" y="954"/>
                  </a:cubicBezTo>
                  <a:cubicBezTo>
                    <a:pt x="1946" y="1319"/>
                    <a:pt x="2007" y="1744"/>
                    <a:pt x="1976" y="2170"/>
                  </a:cubicBezTo>
                  <a:cubicBezTo>
                    <a:pt x="1885" y="3021"/>
                    <a:pt x="1399" y="3811"/>
                    <a:pt x="882" y="3933"/>
                  </a:cubicBezTo>
                  <a:cubicBezTo>
                    <a:pt x="794" y="3958"/>
                    <a:pt x="701" y="3973"/>
                    <a:pt x="609" y="3973"/>
                  </a:cubicBezTo>
                  <a:cubicBezTo>
                    <a:pt x="478" y="3973"/>
                    <a:pt x="351" y="3943"/>
                    <a:pt x="244" y="3872"/>
                  </a:cubicBezTo>
                  <a:cubicBezTo>
                    <a:pt x="122" y="3811"/>
                    <a:pt x="62" y="3750"/>
                    <a:pt x="31" y="3750"/>
                  </a:cubicBezTo>
                  <a:cubicBezTo>
                    <a:pt x="1" y="3750"/>
                    <a:pt x="31" y="3872"/>
                    <a:pt x="153" y="3994"/>
                  </a:cubicBezTo>
                  <a:cubicBezTo>
                    <a:pt x="312" y="4130"/>
                    <a:pt x="506" y="4199"/>
                    <a:pt x="708" y="4199"/>
                  </a:cubicBezTo>
                  <a:cubicBezTo>
                    <a:pt x="776" y="4199"/>
                    <a:pt x="844" y="4191"/>
                    <a:pt x="913" y="4176"/>
                  </a:cubicBezTo>
                  <a:cubicBezTo>
                    <a:pt x="1642" y="4024"/>
                    <a:pt x="2189" y="3173"/>
                    <a:pt x="2311" y="2200"/>
                  </a:cubicBezTo>
                  <a:cubicBezTo>
                    <a:pt x="2341" y="1744"/>
                    <a:pt x="2280" y="1258"/>
                    <a:pt x="2098" y="832"/>
                  </a:cubicBezTo>
                  <a:cubicBezTo>
                    <a:pt x="2007" y="437"/>
                    <a:pt x="1672" y="133"/>
                    <a:pt x="1277" y="12"/>
                  </a:cubicBezTo>
                  <a:cubicBezTo>
                    <a:pt x="1239" y="4"/>
                    <a:pt x="1199" y="0"/>
                    <a:pt x="1159" y="0"/>
                  </a:cubicBezTo>
                  <a:close/>
                </a:path>
              </a:pathLst>
            </a:custGeom>
            <a:solidFill>
              <a:srgbClr val="5B3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597;p73">
              <a:extLst>
                <a:ext uri="{FF2B5EF4-FFF2-40B4-BE49-F238E27FC236}">
                  <a16:creationId xmlns:a16="http://schemas.microsoft.com/office/drawing/2014/main" id="{6D4C1819-6443-783F-43CF-0EDA842C2ACA}"/>
                </a:ext>
              </a:extLst>
            </p:cNvPr>
            <p:cNvSpPr/>
            <p:nvPr/>
          </p:nvSpPr>
          <p:spPr>
            <a:xfrm>
              <a:off x="4557182" y="5368947"/>
              <a:ext cx="321245" cy="454138"/>
            </a:xfrm>
            <a:custGeom>
              <a:avLst/>
              <a:gdLst/>
              <a:ahLst/>
              <a:cxnLst/>
              <a:rect l="l" t="t" r="r" b="b"/>
              <a:pathLst>
                <a:path w="18391" h="25999" extrusionOk="0">
                  <a:moveTo>
                    <a:pt x="8998" y="23223"/>
                  </a:moveTo>
                  <a:lnTo>
                    <a:pt x="8998" y="23284"/>
                  </a:lnTo>
                  <a:cubicBezTo>
                    <a:pt x="9028" y="23345"/>
                    <a:pt x="9028" y="23405"/>
                    <a:pt x="9059" y="23466"/>
                  </a:cubicBezTo>
                  <a:cubicBezTo>
                    <a:pt x="9180" y="23679"/>
                    <a:pt x="9393" y="23861"/>
                    <a:pt x="9606" y="23983"/>
                  </a:cubicBezTo>
                  <a:lnTo>
                    <a:pt x="10108" y="24086"/>
                  </a:lnTo>
                  <a:lnTo>
                    <a:pt x="10108" y="24086"/>
                  </a:lnTo>
                  <a:cubicBezTo>
                    <a:pt x="9951" y="24048"/>
                    <a:pt x="9793" y="23995"/>
                    <a:pt x="9636" y="23922"/>
                  </a:cubicBezTo>
                  <a:cubicBezTo>
                    <a:pt x="9423" y="23831"/>
                    <a:pt x="9211" y="23679"/>
                    <a:pt x="9089" y="23466"/>
                  </a:cubicBezTo>
                  <a:cubicBezTo>
                    <a:pt x="9028" y="23314"/>
                    <a:pt x="8998" y="23223"/>
                    <a:pt x="8998" y="23223"/>
                  </a:cubicBezTo>
                  <a:close/>
                  <a:moveTo>
                    <a:pt x="10108" y="24086"/>
                  </a:moveTo>
                  <a:lnTo>
                    <a:pt x="10108" y="24086"/>
                  </a:lnTo>
                  <a:cubicBezTo>
                    <a:pt x="10167" y="24100"/>
                    <a:pt x="10227" y="24112"/>
                    <a:pt x="10286" y="24122"/>
                  </a:cubicBezTo>
                  <a:lnTo>
                    <a:pt x="10286" y="24122"/>
                  </a:lnTo>
                  <a:lnTo>
                    <a:pt x="10108" y="24086"/>
                  </a:lnTo>
                  <a:close/>
                  <a:moveTo>
                    <a:pt x="1034" y="1"/>
                  </a:moveTo>
                  <a:cubicBezTo>
                    <a:pt x="913" y="1"/>
                    <a:pt x="821" y="31"/>
                    <a:pt x="730" y="31"/>
                  </a:cubicBezTo>
                  <a:cubicBezTo>
                    <a:pt x="578" y="62"/>
                    <a:pt x="396" y="92"/>
                    <a:pt x="274" y="153"/>
                  </a:cubicBezTo>
                  <a:lnTo>
                    <a:pt x="1" y="274"/>
                  </a:lnTo>
                  <a:lnTo>
                    <a:pt x="274" y="183"/>
                  </a:lnTo>
                  <a:cubicBezTo>
                    <a:pt x="426" y="122"/>
                    <a:pt x="578" y="92"/>
                    <a:pt x="730" y="62"/>
                  </a:cubicBezTo>
                  <a:lnTo>
                    <a:pt x="1369" y="62"/>
                  </a:lnTo>
                  <a:cubicBezTo>
                    <a:pt x="1976" y="122"/>
                    <a:pt x="2524" y="396"/>
                    <a:pt x="2949" y="821"/>
                  </a:cubicBezTo>
                  <a:cubicBezTo>
                    <a:pt x="3253" y="1065"/>
                    <a:pt x="3466" y="1369"/>
                    <a:pt x="3648" y="1703"/>
                  </a:cubicBezTo>
                  <a:cubicBezTo>
                    <a:pt x="3861" y="2068"/>
                    <a:pt x="3983" y="2463"/>
                    <a:pt x="4013" y="2888"/>
                  </a:cubicBezTo>
                  <a:lnTo>
                    <a:pt x="4013" y="2949"/>
                  </a:lnTo>
                  <a:lnTo>
                    <a:pt x="4043" y="2949"/>
                  </a:lnTo>
                  <a:cubicBezTo>
                    <a:pt x="4150" y="2935"/>
                    <a:pt x="4256" y="2928"/>
                    <a:pt x="4362" y="2928"/>
                  </a:cubicBezTo>
                  <a:cubicBezTo>
                    <a:pt x="4951" y="2928"/>
                    <a:pt x="5520" y="3140"/>
                    <a:pt x="5958" y="3527"/>
                  </a:cubicBezTo>
                  <a:cubicBezTo>
                    <a:pt x="6597" y="4013"/>
                    <a:pt x="6961" y="4773"/>
                    <a:pt x="6961" y="5563"/>
                  </a:cubicBezTo>
                  <a:lnTo>
                    <a:pt x="6961" y="5624"/>
                  </a:lnTo>
                  <a:lnTo>
                    <a:pt x="7022" y="5624"/>
                  </a:lnTo>
                  <a:cubicBezTo>
                    <a:pt x="8663" y="5745"/>
                    <a:pt x="9819" y="7235"/>
                    <a:pt x="9515" y="8846"/>
                  </a:cubicBezTo>
                  <a:lnTo>
                    <a:pt x="9515" y="8937"/>
                  </a:lnTo>
                  <a:lnTo>
                    <a:pt x="9606" y="8937"/>
                  </a:lnTo>
                  <a:cubicBezTo>
                    <a:pt x="9726" y="8923"/>
                    <a:pt x="9844" y="8917"/>
                    <a:pt x="9961" y="8917"/>
                  </a:cubicBezTo>
                  <a:cubicBezTo>
                    <a:pt x="11918" y="8917"/>
                    <a:pt x="13405" y="10788"/>
                    <a:pt x="12888" y="12767"/>
                  </a:cubicBezTo>
                  <a:lnTo>
                    <a:pt x="12888" y="12797"/>
                  </a:lnTo>
                  <a:lnTo>
                    <a:pt x="12949" y="12828"/>
                  </a:lnTo>
                  <a:cubicBezTo>
                    <a:pt x="13770" y="13253"/>
                    <a:pt x="14621" y="13709"/>
                    <a:pt x="15229" y="14469"/>
                  </a:cubicBezTo>
                  <a:cubicBezTo>
                    <a:pt x="15503" y="14864"/>
                    <a:pt x="15685" y="15350"/>
                    <a:pt x="15715" y="15837"/>
                  </a:cubicBezTo>
                  <a:cubicBezTo>
                    <a:pt x="15746" y="16293"/>
                    <a:pt x="15563" y="16749"/>
                    <a:pt x="15259" y="17113"/>
                  </a:cubicBezTo>
                  <a:lnTo>
                    <a:pt x="15199" y="17174"/>
                  </a:lnTo>
                  <a:lnTo>
                    <a:pt x="15259" y="17205"/>
                  </a:lnTo>
                  <a:cubicBezTo>
                    <a:pt x="16019" y="17843"/>
                    <a:pt x="16810" y="18481"/>
                    <a:pt x="17144" y="19363"/>
                  </a:cubicBezTo>
                  <a:cubicBezTo>
                    <a:pt x="17326" y="19788"/>
                    <a:pt x="17357" y="20244"/>
                    <a:pt x="17265" y="20700"/>
                  </a:cubicBezTo>
                  <a:cubicBezTo>
                    <a:pt x="17174" y="21126"/>
                    <a:pt x="16931" y="21490"/>
                    <a:pt x="16536" y="21734"/>
                  </a:cubicBezTo>
                  <a:lnTo>
                    <a:pt x="16475" y="21764"/>
                  </a:lnTo>
                  <a:lnTo>
                    <a:pt x="16536" y="21855"/>
                  </a:lnTo>
                  <a:cubicBezTo>
                    <a:pt x="16992" y="22189"/>
                    <a:pt x="17417" y="22615"/>
                    <a:pt x="17752" y="23071"/>
                  </a:cubicBezTo>
                  <a:cubicBezTo>
                    <a:pt x="18086" y="23497"/>
                    <a:pt x="18269" y="24044"/>
                    <a:pt x="18238" y="24591"/>
                  </a:cubicBezTo>
                  <a:cubicBezTo>
                    <a:pt x="18238" y="25107"/>
                    <a:pt x="17904" y="25563"/>
                    <a:pt x="17417" y="25776"/>
                  </a:cubicBezTo>
                  <a:cubicBezTo>
                    <a:pt x="17288" y="25832"/>
                    <a:pt x="17150" y="25859"/>
                    <a:pt x="17012" y="25859"/>
                  </a:cubicBezTo>
                  <a:cubicBezTo>
                    <a:pt x="16697" y="25859"/>
                    <a:pt x="16383" y="25717"/>
                    <a:pt x="16171" y="25442"/>
                  </a:cubicBezTo>
                  <a:lnTo>
                    <a:pt x="16141" y="25381"/>
                  </a:lnTo>
                  <a:lnTo>
                    <a:pt x="16080" y="25442"/>
                  </a:lnTo>
                  <a:cubicBezTo>
                    <a:pt x="15677" y="25722"/>
                    <a:pt x="15192" y="25871"/>
                    <a:pt x="14703" y="25871"/>
                  </a:cubicBezTo>
                  <a:cubicBezTo>
                    <a:pt x="14344" y="25871"/>
                    <a:pt x="13983" y="25791"/>
                    <a:pt x="13648" y="25624"/>
                  </a:cubicBezTo>
                  <a:cubicBezTo>
                    <a:pt x="13010" y="25259"/>
                    <a:pt x="12554" y="24652"/>
                    <a:pt x="12433" y="23922"/>
                  </a:cubicBezTo>
                  <a:lnTo>
                    <a:pt x="12433" y="23861"/>
                  </a:lnTo>
                  <a:lnTo>
                    <a:pt x="12402" y="23892"/>
                  </a:lnTo>
                  <a:cubicBezTo>
                    <a:pt x="12129" y="24013"/>
                    <a:pt x="11855" y="24104"/>
                    <a:pt x="11581" y="24135"/>
                  </a:cubicBezTo>
                  <a:cubicBezTo>
                    <a:pt x="11410" y="24156"/>
                    <a:pt x="11222" y="24178"/>
                    <a:pt x="11042" y="24178"/>
                  </a:cubicBezTo>
                  <a:cubicBezTo>
                    <a:pt x="10967" y="24178"/>
                    <a:pt x="10893" y="24174"/>
                    <a:pt x="10822" y="24165"/>
                  </a:cubicBezTo>
                  <a:cubicBezTo>
                    <a:pt x="10643" y="24165"/>
                    <a:pt x="10465" y="24153"/>
                    <a:pt x="10286" y="24122"/>
                  </a:cubicBezTo>
                  <a:lnTo>
                    <a:pt x="10286" y="24122"/>
                  </a:lnTo>
                  <a:lnTo>
                    <a:pt x="10791" y="24226"/>
                  </a:lnTo>
                  <a:cubicBezTo>
                    <a:pt x="10862" y="24235"/>
                    <a:pt x="10934" y="24239"/>
                    <a:pt x="11006" y="24239"/>
                  </a:cubicBezTo>
                  <a:cubicBezTo>
                    <a:pt x="11179" y="24239"/>
                    <a:pt x="11358" y="24217"/>
                    <a:pt x="11551" y="24196"/>
                  </a:cubicBezTo>
                  <a:cubicBezTo>
                    <a:pt x="11807" y="24167"/>
                    <a:pt x="12090" y="24085"/>
                    <a:pt x="12349" y="23975"/>
                  </a:cubicBezTo>
                  <a:lnTo>
                    <a:pt x="12349" y="23975"/>
                  </a:lnTo>
                  <a:cubicBezTo>
                    <a:pt x="12542" y="25221"/>
                    <a:pt x="13607" y="25999"/>
                    <a:pt x="14723" y="25999"/>
                  </a:cubicBezTo>
                  <a:cubicBezTo>
                    <a:pt x="15186" y="25999"/>
                    <a:pt x="15659" y="25865"/>
                    <a:pt x="16081" y="25575"/>
                  </a:cubicBezTo>
                  <a:lnTo>
                    <a:pt x="16081" y="25575"/>
                  </a:lnTo>
                  <a:cubicBezTo>
                    <a:pt x="16231" y="25766"/>
                    <a:pt x="16433" y="25902"/>
                    <a:pt x="16688" y="25959"/>
                  </a:cubicBezTo>
                  <a:cubicBezTo>
                    <a:pt x="16774" y="25980"/>
                    <a:pt x="16864" y="25990"/>
                    <a:pt x="16955" y="25990"/>
                  </a:cubicBezTo>
                  <a:cubicBezTo>
                    <a:pt x="17121" y="25990"/>
                    <a:pt x="17291" y="25957"/>
                    <a:pt x="17448" y="25898"/>
                  </a:cubicBezTo>
                  <a:cubicBezTo>
                    <a:pt x="17721" y="25807"/>
                    <a:pt x="17934" y="25624"/>
                    <a:pt x="18086" y="25411"/>
                  </a:cubicBezTo>
                  <a:cubicBezTo>
                    <a:pt x="18238" y="25168"/>
                    <a:pt x="18329" y="24895"/>
                    <a:pt x="18360" y="24621"/>
                  </a:cubicBezTo>
                  <a:cubicBezTo>
                    <a:pt x="18390" y="24044"/>
                    <a:pt x="18208" y="23466"/>
                    <a:pt x="17843" y="23010"/>
                  </a:cubicBezTo>
                  <a:cubicBezTo>
                    <a:pt x="17500" y="22553"/>
                    <a:pt x="17131" y="22150"/>
                    <a:pt x="16685" y="21801"/>
                  </a:cubicBezTo>
                  <a:lnTo>
                    <a:pt x="16685" y="21801"/>
                  </a:lnTo>
                  <a:cubicBezTo>
                    <a:pt x="17060" y="21552"/>
                    <a:pt x="17302" y="21154"/>
                    <a:pt x="17387" y="20731"/>
                  </a:cubicBezTo>
                  <a:cubicBezTo>
                    <a:pt x="17509" y="20244"/>
                    <a:pt x="17448" y="19758"/>
                    <a:pt x="17265" y="19302"/>
                  </a:cubicBezTo>
                  <a:cubicBezTo>
                    <a:pt x="17083" y="18846"/>
                    <a:pt x="16810" y="18420"/>
                    <a:pt x="16445" y="18086"/>
                  </a:cubicBezTo>
                  <a:cubicBezTo>
                    <a:pt x="16125" y="17737"/>
                    <a:pt x="15750" y="17417"/>
                    <a:pt x="15372" y="17150"/>
                  </a:cubicBezTo>
                  <a:lnTo>
                    <a:pt x="15372" y="17150"/>
                  </a:lnTo>
                  <a:cubicBezTo>
                    <a:pt x="15702" y="16789"/>
                    <a:pt x="15864" y="16298"/>
                    <a:pt x="15806" y="15806"/>
                  </a:cubicBezTo>
                  <a:cubicBezTo>
                    <a:pt x="15776" y="15290"/>
                    <a:pt x="15594" y="14803"/>
                    <a:pt x="15290" y="14378"/>
                  </a:cubicBezTo>
                  <a:cubicBezTo>
                    <a:pt x="14693" y="13603"/>
                    <a:pt x="13834" y="13149"/>
                    <a:pt x="13027" y="12731"/>
                  </a:cubicBezTo>
                  <a:lnTo>
                    <a:pt x="13027" y="12731"/>
                  </a:lnTo>
                  <a:cubicBezTo>
                    <a:pt x="13523" y="10685"/>
                    <a:pt x="11986" y="8766"/>
                    <a:pt x="9961" y="8766"/>
                  </a:cubicBezTo>
                  <a:cubicBezTo>
                    <a:pt x="9870" y="8766"/>
                    <a:pt x="9778" y="8769"/>
                    <a:pt x="9686" y="8777"/>
                  </a:cubicBezTo>
                  <a:lnTo>
                    <a:pt x="9686" y="8777"/>
                  </a:lnTo>
                  <a:cubicBezTo>
                    <a:pt x="9830" y="7959"/>
                    <a:pt x="9585" y="7148"/>
                    <a:pt x="9059" y="6505"/>
                  </a:cubicBezTo>
                  <a:cubicBezTo>
                    <a:pt x="8585" y="5913"/>
                    <a:pt x="7880" y="5523"/>
                    <a:pt x="7113" y="5475"/>
                  </a:cubicBezTo>
                  <a:lnTo>
                    <a:pt x="7113" y="5475"/>
                  </a:lnTo>
                  <a:cubicBezTo>
                    <a:pt x="7095" y="4675"/>
                    <a:pt x="6702" y="3910"/>
                    <a:pt x="6049" y="3435"/>
                  </a:cubicBezTo>
                  <a:cubicBezTo>
                    <a:pt x="5585" y="3023"/>
                    <a:pt x="4989" y="2807"/>
                    <a:pt x="4373" y="2807"/>
                  </a:cubicBezTo>
                  <a:cubicBezTo>
                    <a:pt x="4282" y="2807"/>
                    <a:pt x="4191" y="2812"/>
                    <a:pt x="4099" y="2821"/>
                  </a:cubicBezTo>
                  <a:lnTo>
                    <a:pt x="4099" y="2821"/>
                  </a:lnTo>
                  <a:cubicBezTo>
                    <a:pt x="4062" y="2391"/>
                    <a:pt x="3942" y="1989"/>
                    <a:pt x="3739" y="1642"/>
                  </a:cubicBezTo>
                  <a:cubicBezTo>
                    <a:pt x="3527" y="1308"/>
                    <a:pt x="3283" y="1004"/>
                    <a:pt x="3010" y="761"/>
                  </a:cubicBezTo>
                  <a:cubicBezTo>
                    <a:pt x="2554" y="335"/>
                    <a:pt x="1976" y="62"/>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598;p73">
              <a:extLst>
                <a:ext uri="{FF2B5EF4-FFF2-40B4-BE49-F238E27FC236}">
                  <a16:creationId xmlns:a16="http://schemas.microsoft.com/office/drawing/2014/main" id="{A2A3A020-1FED-97EF-9BD3-D75C80648D87}"/>
                </a:ext>
              </a:extLst>
            </p:cNvPr>
            <p:cNvSpPr/>
            <p:nvPr/>
          </p:nvSpPr>
          <p:spPr>
            <a:xfrm>
              <a:off x="4576291" y="5323794"/>
              <a:ext cx="469911" cy="366398"/>
            </a:xfrm>
            <a:custGeom>
              <a:avLst/>
              <a:gdLst/>
              <a:ahLst/>
              <a:cxnLst/>
              <a:rect l="l" t="t" r="r" b="b"/>
              <a:pathLst>
                <a:path w="26902" h="20976" extrusionOk="0">
                  <a:moveTo>
                    <a:pt x="4099" y="1"/>
                  </a:moveTo>
                  <a:cubicBezTo>
                    <a:pt x="3471" y="1"/>
                    <a:pt x="2839" y="75"/>
                    <a:pt x="2220" y="215"/>
                  </a:cubicBezTo>
                  <a:cubicBezTo>
                    <a:pt x="1612" y="336"/>
                    <a:pt x="1034" y="549"/>
                    <a:pt x="518" y="884"/>
                  </a:cubicBezTo>
                  <a:cubicBezTo>
                    <a:pt x="366" y="975"/>
                    <a:pt x="244" y="1066"/>
                    <a:pt x="123" y="1157"/>
                  </a:cubicBezTo>
                  <a:cubicBezTo>
                    <a:pt x="62" y="1188"/>
                    <a:pt x="31" y="1218"/>
                    <a:pt x="1" y="1248"/>
                  </a:cubicBezTo>
                  <a:cubicBezTo>
                    <a:pt x="1" y="1248"/>
                    <a:pt x="183" y="1127"/>
                    <a:pt x="548" y="914"/>
                  </a:cubicBezTo>
                  <a:cubicBezTo>
                    <a:pt x="1065" y="610"/>
                    <a:pt x="1642" y="397"/>
                    <a:pt x="2250" y="276"/>
                  </a:cubicBezTo>
                  <a:cubicBezTo>
                    <a:pt x="2811" y="145"/>
                    <a:pt x="3395" y="83"/>
                    <a:pt x="3980" y="83"/>
                  </a:cubicBezTo>
                  <a:cubicBezTo>
                    <a:pt x="4347" y="83"/>
                    <a:pt x="4714" y="107"/>
                    <a:pt x="5077" y="154"/>
                  </a:cubicBezTo>
                  <a:cubicBezTo>
                    <a:pt x="5655" y="245"/>
                    <a:pt x="6202" y="367"/>
                    <a:pt x="6749" y="580"/>
                  </a:cubicBezTo>
                  <a:cubicBezTo>
                    <a:pt x="7357" y="823"/>
                    <a:pt x="7873" y="1188"/>
                    <a:pt x="8329" y="1674"/>
                  </a:cubicBezTo>
                  <a:lnTo>
                    <a:pt x="8360" y="1704"/>
                  </a:lnTo>
                  <a:lnTo>
                    <a:pt x="8421" y="1674"/>
                  </a:lnTo>
                  <a:cubicBezTo>
                    <a:pt x="8984" y="1303"/>
                    <a:pt x="9589" y="1137"/>
                    <a:pt x="10177" y="1137"/>
                  </a:cubicBezTo>
                  <a:cubicBezTo>
                    <a:pt x="11999" y="1137"/>
                    <a:pt x="13658" y="2736"/>
                    <a:pt x="13405" y="4805"/>
                  </a:cubicBezTo>
                  <a:lnTo>
                    <a:pt x="13405" y="4896"/>
                  </a:lnTo>
                  <a:lnTo>
                    <a:pt x="13497" y="4896"/>
                  </a:lnTo>
                  <a:cubicBezTo>
                    <a:pt x="13626" y="4883"/>
                    <a:pt x="13754" y="4877"/>
                    <a:pt x="13880" y="4877"/>
                  </a:cubicBezTo>
                  <a:cubicBezTo>
                    <a:pt x="16132" y="4877"/>
                    <a:pt x="17885" y="6879"/>
                    <a:pt x="17539" y="9182"/>
                  </a:cubicBezTo>
                  <a:lnTo>
                    <a:pt x="17539" y="9273"/>
                  </a:lnTo>
                  <a:lnTo>
                    <a:pt x="17630" y="9273"/>
                  </a:lnTo>
                  <a:cubicBezTo>
                    <a:pt x="17750" y="9257"/>
                    <a:pt x="17870" y="9249"/>
                    <a:pt x="17988" y="9249"/>
                  </a:cubicBezTo>
                  <a:cubicBezTo>
                    <a:pt x="18982" y="9249"/>
                    <a:pt x="19908" y="9805"/>
                    <a:pt x="20396" y="10701"/>
                  </a:cubicBezTo>
                  <a:cubicBezTo>
                    <a:pt x="20640" y="11157"/>
                    <a:pt x="20700" y="11704"/>
                    <a:pt x="20913" y="12191"/>
                  </a:cubicBezTo>
                  <a:cubicBezTo>
                    <a:pt x="21035" y="12434"/>
                    <a:pt x="21187" y="12647"/>
                    <a:pt x="21400" y="12829"/>
                  </a:cubicBezTo>
                  <a:cubicBezTo>
                    <a:pt x="21582" y="12981"/>
                    <a:pt x="21795" y="13133"/>
                    <a:pt x="22038" y="13224"/>
                  </a:cubicBezTo>
                  <a:cubicBezTo>
                    <a:pt x="22494" y="13376"/>
                    <a:pt x="22919" y="13589"/>
                    <a:pt x="23345" y="13832"/>
                  </a:cubicBezTo>
                  <a:cubicBezTo>
                    <a:pt x="23710" y="14106"/>
                    <a:pt x="24014" y="14440"/>
                    <a:pt x="24226" y="14805"/>
                  </a:cubicBezTo>
                  <a:cubicBezTo>
                    <a:pt x="24652" y="15504"/>
                    <a:pt x="24773" y="16325"/>
                    <a:pt x="24621" y="17115"/>
                  </a:cubicBezTo>
                  <a:lnTo>
                    <a:pt x="24621" y="17176"/>
                  </a:lnTo>
                  <a:lnTo>
                    <a:pt x="24682" y="17176"/>
                  </a:lnTo>
                  <a:cubicBezTo>
                    <a:pt x="25351" y="17267"/>
                    <a:pt x="25959" y="17662"/>
                    <a:pt x="26354" y="18270"/>
                  </a:cubicBezTo>
                  <a:cubicBezTo>
                    <a:pt x="26628" y="18695"/>
                    <a:pt x="26749" y="19212"/>
                    <a:pt x="26719" y="19729"/>
                  </a:cubicBezTo>
                  <a:cubicBezTo>
                    <a:pt x="26719" y="20063"/>
                    <a:pt x="26628" y="20367"/>
                    <a:pt x="26476" y="20671"/>
                  </a:cubicBezTo>
                  <a:cubicBezTo>
                    <a:pt x="26901" y="19881"/>
                    <a:pt x="26840" y="18969"/>
                    <a:pt x="26384" y="18209"/>
                  </a:cubicBezTo>
                  <a:cubicBezTo>
                    <a:pt x="26002" y="17621"/>
                    <a:pt x="25420" y="17231"/>
                    <a:pt x="24721" y="17097"/>
                  </a:cubicBezTo>
                  <a:lnTo>
                    <a:pt x="24721" y="17097"/>
                  </a:lnTo>
                  <a:cubicBezTo>
                    <a:pt x="24860" y="16291"/>
                    <a:pt x="24735" y="15459"/>
                    <a:pt x="24318" y="14744"/>
                  </a:cubicBezTo>
                  <a:cubicBezTo>
                    <a:pt x="24105" y="14349"/>
                    <a:pt x="23770" y="14014"/>
                    <a:pt x="23406" y="13741"/>
                  </a:cubicBezTo>
                  <a:cubicBezTo>
                    <a:pt x="22980" y="13467"/>
                    <a:pt x="22555" y="13255"/>
                    <a:pt x="22099" y="13103"/>
                  </a:cubicBezTo>
                  <a:cubicBezTo>
                    <a:pt x="21855" y="12981"/>
                    <a:pt x="21643" y="12859"/>
                    <a:pt x="21460" y="12707"/>
                  </a:cubicBezTo>
                  <a:cubicBezTo>
                    <a:pt x="21278" y="12555"/>
                    <a:pt x="21126" y="12343"/>
                    <a:pt x="21035" y="12100"/>
                  </a:cubicBezTo>
                  <a:cubicBezTo>
                    <a:pt x="20822" y="11644"/>
                    <a:pt x="20792" y="11096"/>
                    <a:pt x="20518" y="10580"/>
                  </a:cubicBezTo>
                  <a:cubicBezTo>
                    <a:pt x="19990" y="9634"/>
                    <a:pt x="18977" y="9045"/>
                    <a:pt x="17901" y="9045"/>
                  </a:cubicBezTo>
                  <a:cubicBezTo>
                    <a:pt x="17836" y="9045"/>
                    <a:pt x="17771" y="9047"/>
                    <a:pt x="17706" y="9051"/>
                  </a:cubicBezTo>
                  <a:lnTo>
                    <a:pt x="17706" y="9051"/>
                  </a:lnTo>
                  <a:cubicBezTo>
                    <a:pt x="18014" y="6728"/>
                    <a:pt x="16192" y="4695"/>
                    <a:pt x="13906" y="4695"/>
                  </a:cubicBezTo>
                  <a:cubicBezTo>
                    <a:pt x="13804" y="4695"/>
                    <a:pt x="13702" y="4699"/>
                    <a:pt x="13599" y="4707"/>
                  </a:cubicBezTo>
                  <a:lnTo>
                    <a:pt x="13599" y="4707"/>
                  </a:lnTo>
                  <a:cubicBezTo>
                    <a:pt x="13811" y="2597"/>
                    <a:pt x="12099" y="992"/>
                    <a:pt x="10227" y="992"/>
                  </a:cubicBezTo>
                  <a:cubicBezTo>
                    <a:pt x="9624" y="992"/>
                    <a:pt x="9005" y="1158"/>
                    <a:pt x="8428" y="1528"/>
                  </a:cubicBezTo>
                  <a:lnTo>
                    <a:pt x="8428" y="1528"/>
                  </a:lnTo>
                  <a:cubicBezTo>
                    <a:pt x="7976" y="1054"/>
                    <a:pt x="7407" y="698"/>
                    <a:pt x="6810" y="488"/>
                  </a:cubicBezTo>
                  <a:cubicBezTo>
                    <a:pt x="6232" y="276"/>
                    <a:pt x="5655" y="124"/>
                    <a:pt x="5077" y="63"/>
                  </a:cubicBezTo>
                  <a:cubicBezTo>
                    <a:pt x="4754" y="21"/>
                    <a:pt x="4427" y="1"/>
                    <a:pt x="4099" y="1"/>
                  </a:cubicBezTo>
                  <a:close/>
                  <a:moveTo>
                    <a:pt x="26476" y="20671"/>
                  </a:moveTo>
                  <a:lnTo>
                    <a:pt x="26476" y="20671"/>
                  </a:lnTo>
                  <a:cubicBezTo>
                    <a:pt x="26354" y="20853"/>
                    <a:pt x="26293" y="20975"/>
                    <a:pt x="26293" y="20975"/>
                  </a:cubicBezTo>
                  <a:cubicBezTo>
                    <a:pt x="26354" y="20884"/>
                    <a:pt x="26415" y="20793"/>
                    <a:pt x="26476" y="206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599;p73">
              <a:extLst>
                <a:ext uri="{FF2B5EF4-FFF2-40B4-BE49-F238E27FC236}">
                  <a16:creationId xmlns:a16="http://schemas.microsoft.com/office/drawing/2014/main" id="{08479072-5EFF-9CA2-0FD1-60856672D4CB}"/>
                </a:ext>
              </a:extLst>
            </p:cNvPr>
            <p:cNvSpPr/>
            <p:nvPr/>
          </p:nvSpPr>
          <p:spPr>
            <a:xfrm>
              <a:off x="4179696" y="5325576"/>
              <a:ext cx="373263" cy="373630"/>
            </a:xfrm>
            <a:custGeom>
              <a:avLst/>
              <a:gdLst/>
              <a:ahLst/>
              <a:cxnLst/>
              <a:rect l="l" t="t" r="r" b="b"/>
              <a:pathLst>
                <a:path w="21369" h="21390" extrusionOk="0">
                  <a:moveTo>
                    <a:pt x="17765" y="1"/>
                  </a:moveTo>
                  <a:cubicBezTo>
                    <a:pt x="17414" y="1"/>
                    <a:pt x="17060" y="48"/>
                    <a:pt x="16718" y="143"/>
                  </a:cubicBezTo>
                  <a:cubicBezTo>
                    <a:pt x="15462" y="472"/>
                    <a:pt x="14382" y="1361"/>
                    <a:pt x="13768" y="2548"/>
                  </a:cubicBezTo>
                  <a:lnTo>
                    <a:pt x="13768" y="2548"/>
                  </a:lnTo>
                  <a:cubicBezTo>
                    <a:pt x="13201" y="2039"/>
                    <a:pt x="12495" y="1785"/>
                    <a:pt x="11733" y="1785"/>
                  </a:cubicBezTo>
                  <a:cubicBezTo>
                    <a:pt x="10882" y="1785"/>
                    <a:pt x="10092" y="2149"/>
                    <a:pt x="9514" y="2788"/>
                  </a:cubicBezTo>
                  <a:cubicBezTo>
                    <a:pt x="9210" y="3122"/>
                    <a:pt x="8997" y="3517"/>
                    <a:pt x="8846" y="3912"/>
                  </a:cubicBezTo>
                  <a:cubicBezTo>
                    <a:pt x="8754" y="4338"/>
                    <a:pt x="8572" y="4733"/>
                    <a:pt x="8359" y="5098"/>
                  </a:cubicBezTo>
                  <a:cubicBezTo>
                    <a:pt x="8086" y="5462"/>
                    <a:pt x="7690" y="5645"/>
                    <a:pt x="7235" y="5645"/>
                  </a:cubicBezTo>
                  <a:cubicBezTo>
                    <a:pt x="6779" y="5645"/>
                    <a:pt x="6323" y="5706"/>
                    <a:pt x="5867" y="5827"/>
                  </a:cubicBezTo>
                  <a:cubicBezTo>
                    <a:pt x="5532" y="5949"/>
                    <a:pt x="5259" y="6192"/>
                    <a:pt x="5076" y="6496"/>
                  </a:cubicBezTo>
                  <a:cubicBezTo>
                    <a:pt x="4894" y="6770"/>
                    <a:pt x="4772" y="7104"/>
                    <a:pt x="4681" y="7438"/>
                  </a:cubicBezTo>
                  <a:cubicBezTo>
                    <a:pt x="4590" y="8077"/>
                    <a:pt x="4408" y="8684"/>
                    <a:pt x="4165" y="9292"/>
                  </a:cubicBezTo>
                  <a:cubicBezTo>
                    <a:pt x="4043" y="9566"/>
                    <a:pt x="3830" y="9809"/>
                    <a:pt x="3587" y="9991"/>
                  </a:cubicBezTo>
                  <a:cubicBezTo>
                    <a:pt x="3344" y="10143"/>
                    <a:pt x="3070" y="10295"/>
                    <a:pt x="2766" y="10356"/>
                  </a:cubicBezTo>
                  <a:cubicBezTo>
                    <a:pt x="2189" y="10478"/>
                    <a:pt x="1581" y="10660"/>
                    <a:pt x="1034" y="10934"/>
                  </a:cubicBezTo>
                  <a:cubicBezTo>
                    <a:pt x="791" y="11086"/>
                    <a:pt x="547" y="11298"/>
                    <a:pt x="396" y="11542"/>
                  </a:cubicBezTo>
                  <a:cubicBezTo>
                    <a:pt x="244" y="11785"/>
                    <a:pt x="152" y="12058"/>
                    <a:pt x="92" y="12362"/>
                  </a:cubicBezTo>
                  <a:cubicBezTo>
                    <a:pt x="0" y="12909"/>
                    <a:pt x="0" y="13457"/>
                    <a:pt x="122" y="14004"/>
                  </a:cubicBezTo>
                  <a:cubicBezTo>
                    <a:pt x="365" y="15007"/>
                    <a:pt x="730" y="15919"/>
                    <a:pt x="699" y="16830"/>
                  </a:cubicBezTo>
                  <a:cubicBezTo>
                    <a:pt x="699" y="17256"/>
                    <a:pt x="639" y="17682"/>
                    <a:pt x="639" y="18077"/>
                  </a:cubicBezTo>
                  <a:cubicBezTo>
                    <a:pt x="578" y="18472"/>
                    <a:pt x="639" y="18867"/>
                    <a:pt x="730" y="19232"/>
                  </a:cubicBezTo>
                  <a:cubicBezTo>
                    <a:pt x="851" y="19536"/>
                    <a:pt x="1034" y="19840"/>
                    <a:pt x="1307" y="20022"/>
                  </a:cubicBezTo>
                  <a:cubicBezTo>
                    <a:pt x="1551" y="20174"/>
                    <a:pt x="1794" y="20296"/>
                    <a:pt x="2067" y="20356"/>
                  </a:cubicBezTo>
                  <a:cubicBezTo>
                    <a:pt x="2280" y="20417"/>
                    <a:pt x="2462" y="20508"/>
                    <a:pt x="2645" y="20630"/>
                  </a:cubicBezTo>
                  <a:cubicBezTo>
                    <a:pt x="2766" y="20751"/>
                    <a:pt x="2858" y="20873"/>
                    <a:pt x="2918" y="21025"/>
                  </a:cubicBezTo>
                  <a:cubicBezTo>
                    <a:pt x="2979" y="21147"/>
                    <a:pt x="2979" y="21268"/>
                    <a:pt x="2979" y="21390"/>
                  </a:cubicBezTo>
                  <a:cubicBezTo>
                    <a:pt x="3040" y="21268"/>
                    <a:pt x="3040" y="21116"/>
                    <a:pt x="3010" y="20995"/>
                  </a:cubicBezTo>
                  <a:cubicBezTo>
                    <a:pt x="2949" y="20843"/>
                    <a:pt x="2858" y="20721"/>
                    <a:pt x="2736" y="20599"/>
                  </a:cubicBezTo>
                  <a:cubicBezTo>
                    <a:pt x="2554" y="20448"/>
                    <a:pt x="2341" y="20356"/>
                    <a:pt x="2128" y="20296"/>
                  </a:cubicBezTo>
                  <a:cubicBezTo>
                    <a:pt x="1855" y="20235"/>
                    <a:pt x="1611" y="20113"/>
                    <a:pt x="1368" y="19961"/>
                  </a:cubicBezTo>
                  <a:cubicBezTo>
                    <a:pt x="1125" y="19779"/>
                    <a:pt x="943" y="19505"/>
                    <a:pt x="851" y="19171"/>
                  </a:cubicBezTo>
                  <a:cubicBezTo>
                    <a:pt x="730" y="18837"/>
                    <a:pt x="699" y="18441"/>
                    <a:pt x="730" y="18077"/>
                  </a:cubicBezTo>
                  <a:cubicBezTo>
                    <a:pt x="760" y="17712"/>
                    <a:pt x="851" y="17256"/>
                    <a:pt x="851" y="16830"/>
                  </a:cubicBezTo>
                  <a:cubicBezTo>
                    <a:pt x="882" y="15919"/>
                    <a:pt x="487" y="14976"/>
                    <a:pt x="274" y="13973"/>
                  </a:cubicBezTo>
                  <a:cubicBezTo>
                    <a:pt x="152" y="13457"/>
                    <a:pt x="152" y="12909"/>
                    <a:pt x="244" y="12393"/>
                  </a:cubicBezTo>
                  <a:cubicBezTo>
                    <a:pt x="335" y="11815"/>
                    <a:pt x="669" y="11329"/>
                    <a:pt x="1125" y="11055"/>
                  </a:cubicBezTo>
                  <a:cubicBezTo>
                    <a:pt x="1672" y="10782"/>
                    <a:pt x="2250" y="10599"/>
                    <a:pt x="2827" y="10508"/>
                  </a:cubicBezTo>
                  <a:cubicBezTo>
                    <a:pt x="3131" y="10417"/>
                    <a:pt x="3435" y="10295"/>
                    <a:pt x="3709" y="10113"/>
                  </a:cubicBezTo>
                  <a:cubicBezTo>
                    <a:pt x="3982" y="9931"/>
                    <a:pt x="4195" y="9657"/>
                    <a:pt x="4317" y="9353"/>
                  </a:cubicBezTo>
                  <a:cubicBezTo>
                    <a:pt x="4560" y="8745"/>
                    <a:pt x="4742" y="8107"/>
                    <a:pt x="4864" y="7469"/>
                  </a:cubicBezTo>
                  <a:cubicBezTo>
                    <a:pt x="4924" y="7134"/>
                    <a:pt x="5046" y="6830"/>
                    <a:pt x="5198" y="6557"/>
                  </a:cubicBezTo>
                  <a:cubicBezTo>
                    <a:pt x="5380" y="6283"/>
                    <a:pt x="5624" y="6070"/>
                    <a:pt x="5928" y="5949"/>
                  </a:cubicBezTo>
                  <a:cubicBezTo>
                    <a:pt x="6280" y="5848"/>
                    <a:pt x="6653" y="5789"/>
                    <a:pt x="7030" y="5789"/>
                  </a:cubicBezTo>
                  <a:cubicBezTo>
                    <a:pt x="7108" y="5789"/>
                    <a:pt x="7187" y="5792"/>
                    <a:pt x="7265" y="5797"/>
                  </a:cubicBezTo>
                  <a:cubicBezTo>
                    <a:pt x="7508" y="5766"/>
                    <a:pt x="7721" y="5706"/>
                    <a:pt x="7934" y="5614"/>
                  </a:cubicBezTo>
                  <a:cubicBezTo>
                    <a:pt x="8146" y="5523"/>
                    <a:pt x="8329" y="5371"/>
                    <a:pt x="8481" y="5189"/>
                  </a:cubicBezTo>
                  <a:cubicBezTo>
                    <a:pt x="8724" y="4794"/>
                    <a:pt x="8876" y="4399"/>
                    <a:pt x="8997" y="3973"/>
                  </a:cubicBezTo>
                  <a:cubicBezTo>
                    <a:pt x="9119" y="3578"/>
                    <a:pt x="9332" y="3213"/>
                    <a:pt x="9636" y="2879"/>
                  </a:cubicBezTo>
                  <a:cubicBezTo>
                    <a:pt x="10153" y="2301"/>
                    <a:pt x="10943" y="1937"/>
                    <a:pt x="11733" y="1937"/>
                  </a:cubicBezTo>
                  <a:cubicBezTo>
                    <a:pt x="11771" y="1935"/>
                    <a:pt x="11809" y="1934"/>
                    <a:pt x="11847" y="1934"/>
                  </a:cubicBezTo>
                  <a:cubicBezTo>
                    <a:pt x="12566" y="1934"/>
                    <a:pt x="13250" y="2206"/>
                    <a:pt x="13770" y="2696"/>
                  </a:cubicBezTo>
                  <a:lnTo>
                    <a:pt x="13830" y="2757"/>
                  </a:lnTo>
                  <a:lnTo>
                    <a:pt x="13861" y="2666"/>
                  </a:lnTo>
                  <a:cubicBezTo>
                    <a:pt x="14438" y="1481"/>
                    <a:pt x="15502" y="599"/>
                    <a:pt x="16748" y="234"/>
                  </a:cubicBezTo>
                  <a:cubicBezTo>
                    <a:pt x="17113" y="153"/>
                    <a:pt x="17478" y="113"/>
                    <a:pt x="17834" y="113"/>
                  </a:cubicBezTo>
                  <a:cubicBezTo>
                    <a:pt x="18012" y="113"/>
                    <a:pt x="18187" y="123"/>
                    <a:pt x="18359" y="143"/>
                  </a:cubicBezTo>
                  <a:cubicBezTo>
                    <a:pt x="18846" y="174"/>
                    <a:pt x="19271" y="295"/>
                    <a:pt x="19697" y="508"/>
                  </a:cubicBezTo>
                  <a:cubicBezTo>
                    <a:pt x="20274" y="812"/>
                    <a:pt x="20761" y="1268"/>
                    <a:pt x="21065" y="1845"/>
                  </a:cubicBezTo>
                  <a:cubicBezTo>
                    <a:pt x="21156" y="1967"/>
                    <a:pt x="21247" y="2119"/>
                    <a:pt x="21308" y="2301"/>
                  </a:cubicBezTo>
                  <a:lnTo>
                    <a:pt x="21369" y="2393"/>
                  </a:lnTo>
                  <a:lnTo>
                    <a:pt x="21308" y="2271"/>
                  </a:lnTo>
                  <a:cubicBezTo>
                    <a:pt x="21247" y="2119"/>
                    <a:pt x="21186" y="1967"/>
                    <a:pt x="21095" y="1815"/>
                  </a:cubicBezTo>
                  <a:cubicBezTo>
                    <a:pt x="20791" y="1238"/>
                    <a:pt x="20305" y="751"/>
                    <a:pt x="19727" y="447"/>
                  </a:cubicBezTo>
                  <a:cubicBezTo>
                    <a:pt x="19302" y="234"/>
                    <a:pt x="18846" y="82"/>
                    <a:pt x="18390" y="52"/>
                  </a:cubicBezTo>
                  <a:cubicBezTo>
                    <a:pt x="18185" y="18"/>
                    <a:pt x="17975" y="1"/>
                    <a:pt x="17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600;p73">
              <a:extLst>
                <a:ext uri="{FF2B5EF4-FFF2-40B4-BE49-F238E27FC236}">
                  <a16:creationId xmlns:a16="http://schemas.microsoft.com/office/drawing/2014/main" id="{FB049FC9-6F60-2E80-6360-22F0D95FE71D}"/>
                </a:ext>
              </a:extLst>
            </p:cNvPr>
            <p:cNvSpPr/>
            <p:nvPr/>
          </p:nvSpPr>
          <p:spPr>
            <a:xfrm>
              <a:off x="4070857" y="5264563"/>
              <a:ext cx="499623" cy="301908"/>
            </a:xfrm>
            <a:custGeom>
              <a:avLst/>
              <a:gdLst/>
              <a:ahLst/>
              <a:cxnLst/>
              <a:rect l="l" t="t" r="r" b="b"/>
              <a:pathLst>
                <a:path w="28603" h="17284" extrusionOk="0">
                  <a:moveTo>
                    <a:pt x="28572" y="4153"/>
                  </a:moveTo>
                  <a:cubicBezTo>
                    <a:pt x="28572" y="4183"/>
                    <a:pt x="28603" y="4214"/>
                    <a:pt x="28603" y="4244"/>
                  </a:cubicBezTo>
                  <a:cubicBezTo>
                    <a:pt x="28603" y="4214"/>
                    <a:pt x="28603" y="4183"/>
                    <a:pt x="28572" y="4153"/>
                  </a:cubicBezTo>
                  <a:close/>
                  <a:moveTo>
                    <a:pt x="23341" y="0"/>
                  </a:moveTo>
                  <a:cubicBezTo>
                    <a:pt x="22838" y="0"/>
                    <a:pt x="22338" y="76"/>
                    <a:pt x="21855" y="232"/>
                  </a:cubicBezTo>
                  <a:cubicBezTo>
                    <a:pt x="21338" y="445"/>
                    <a:pt x="20852" y="688"/>
                    <a:pt x="20396" y="992"/>
                  </a:cubicBezTo>
                  <a:cubicBezTo>
                    <a:pt x="19909" y="1296"/>
                    <a:pt x="19393" y="1539"/>
                    <a:pt x="18815" y="1661"/>
                  </a:cubicBezTo>
                  <a:cubicBezTo>
                    <a:pt x="18671" y="1676"/>
                    <a:pt x="18525" y="1683"/>
                    <a:pt x="18377" y="1683"/>
                  </a:cubicBezTo>
                  <a:cubicBezTo>
                    <a:pt x="17936" y="1683"/>
                    <a:pt x="17485" y="1615"/>
                    <a:pt x="17052" y="1478"/>
                  </a:cubicBezTo>
                  <a:cubicBezTo>
                    <a:pt x="16748" y="1387"/>
                    <a:pt x="16444" y="1326"/>
                    <a:pt x="16140" y="1296"/>
                  </a:cubicBezTo>
                  <a:cubicBezTo>
                    <a:pt x="16058" y="1285"/>
                    <a:pt x="15976" y="1280"/>
                    <a:pt x="15894" y="1280"/>
                  </a:cubicBezTo>
                  <a:cubicBezTo>
                    <a:pt x="15287" y="1280"/>
                    <a:pt x="14726" y="1573"/>
                    <a:pt x="14377" y="2056"/>
                  </a:cubicBezTo>
                  <a:cubicBezTo>
                    <a:pt x="14195" y="2329"/>
                    <a:pt x="14013" y="2603"/>
                    <a:pt x="13830" y="2876"/>
                  </a:cubicBezTo>
                  <a:cubicBezTo>
                    <a:pt x="13678" y="3180"/>
                    <a:pt x="13466" y="3424"/>
                    <a:pt x="13222" y="3667"/>
                  </a:cubicBezTo>
                  <a:cubicBezTo>
                    <a:pt x="13010" y="3910"/>
                    <a:pt x="12706" y="4062"/>
                    <a:pt x="12371" y="4123"/>
                  </a:cubicBezTo>
                  <a:cubicBezTo>
                    <a:pt x="12265" y="4138"/>
                    <a:pt x="12158" y="4144"/>
                    <a:pt x="12050" y="4144"/>
                  </a:cubicBezTo>
                  <a:cubicBezTo>
                    <a:pt x="11671" y="4144"/>
                    <a:pt x="11283" y="4071"/>
                    <a:pt x="10884" y="4071"/>
                  </a:cubicBezTo>
                  <a:cubicBezTo>
                    <a:pt x="10713" y="4071"/>
                    <a:pt x="10540" y="4085"/>
                    <a:pt x="10365" y="4123"/>
                  </a:cubicBezTo>
                  <a:cubicBezTo>
                    <a:pt x="10031" y="4183"/>
                    <a:pt x="9727" y="4396"/>
                    <a:pt x="9544" y="4670"/>
                  </a:cubicBezTo>
                  <a:cubicBezTo>
                    <a:pt x="9362" y="4943"/>
                    <a:pt x="9241" y="5278"/>
                    <a:pt x="9180" y="5612"/>
                  </a:cubicBezTo>
                  <a:cubicBezTo>
                    <a:pt x="9028" y="6250"/>
                    <a:pt x="9028" y="6889"/>
                    <a:pt x="8754" y="7436"/>
                  </a:cubicBezTo>
                  <a:cubicBezTo>
                    <a:pt x="8602" y="7679"/>
                    <a:pt x="8389" y="7892"/>
                    <a:pt x="8146" y="8044"/>
                  </a:cubicBezTo>
                  <a:cubicBezTo>
                    <a:pt x="7873" y="8165"/>
                    <a:pt x="7599" y="8256"/>
                    <a:pt x="7295" y="8348"/>
                  </a:cubicBezTo>
                  <a:cubicBezTo>
                    <a:pt x="7022" y="8408"/>
                    <a:pt x="6748" y="8560"/>
                    <a:pt x="6475" y="8712"/>
                  </a:cubicBezTo>
                  <a:cubicBezTo>
                    <a:pt x="6262" y="8895"/>
                    <a:pt x="6079" y="9138"/>
                    <a:pt x="5958" y="9442"/>
                  </a:cubicBezTo>
                  <a:cubicBezTo>
                    <a:pt x="5775" y="9989"/>
                    <a:pt x="5745" y="10536"/>
                    <a:pt x="5532" y="10992"/>
                  </a:cubicBezTo>
                  <a:cubicBezTo>
                    <a:pt x="5319" y="11448"/>
                    <a:pt x="4924" y="11782"/>
                    <a:pt x="4438" y="11934"/>
                  </a:cubicBezTo>
                  <a:cubicBezTo>
                    <a:pt x="3982" y="12147"/>
                    <a:pt x="3526" y="12269"/>
                    <a:pt x="3131" y="12481"/>
                  </a:cubicBezTo>
                  <a:cubicBezTo>
                    <a:pt x="2432" y="12907"/>
                    <a:pt x="1854" y="13515"/>
                    <a:pt x="1459" y="14244"/>
                  </a:cubicBezTo>
                  <a:cubicBezTo>
                    <a:pt x="1125" y="14852"/>
                    <a:pt x="882" y="15430"/>
                    <a:pt x="669" y="15855"/>
                  </a:cubicBezTo>
                  <a:cubicBezTo>
                    <a:pt x="426" y="16311"/>
                    <a:pt x="274" y="16676"/>
                    <a:pt x="152" y="16919"/>
                  </a:cubicBezTo>
                  <a:cubicBezTo>
                    <a:pt x="122" y="17041"/>
                    <a:pt x="61" y="17132"/>
                    <a:pt x="31" y="17193"/>
                  </a:cubicBezTo>
                  <a:lnTo>
                    <a:pt x="183" y="16919"/>
                  </a:lnTo>
                  <a:lnTo>
                    <a:pt x="699" y="15886"/>
                  </a:lnTo>
                  <a:cubicBezTo>
                    <a:pt x="912" y="15430"/>
                    <a:pt x="1186" y="14883"/>
                    <a:pt x="1520" y="14275"/>
                  </a:cubicBezTo>
                  <a:cubicBezTo>
                    <a:pt x="1915" y="13545"/>
                    <a:pt x="2493" y="12968"/>
                    <a:pt x="3161" y="12573"/>
                  </a:cubicBezTo>
                  <a:cubicBezTo>
                    <a:pt x="3557" y="12360"/>
                    <a:pt x="4012" y="12238"/>
                    <a:pt x="4468" y="12025"/>
                  </a:cubicBezTo>
                  <a:cubicBezTo>
                    <a:pt x="4712" y="11934"/>
                    <a:pt x="4924" y="11813"/>
                    <a:pt x="5137" y="11661"/>
                  </a:cubicBezTo>
                  <a:cubicBezTo>
                    <a:pt x="5350" y="11478"/>
                    <a:pt x="5532" y="11266"/>
                    <a:pt x="5654" y="11022"/>
                  </a:cubicBezTo>
                  <a:cubicBezTo>
                    <a:pt x="5867" y="10536"/>
                    <a:pt x="5897" y="9959"/>
                    <a:pt x="6079" y="9472"/>
                  </a:cubicBezTo>
                  <a:cubicBezTo>
                    <a:pt x="6171" y="9199"/>
                    <a:pt x="6323" y="8986"/>
                    <a:pt x="6566" y="8804"/>
                  </a:cubicBezTo>
                  <a:cubicBezTo>
                    <a:pt x="6778" y="8652"/>
                    <a:pt x="7052" y="8530"/>
                    <a:pt x="7326" y="8469"/>
                  </a:cubicBezTo>
                  <a:cubicBezTo>
                    <a:pt x="7630" y="8378"/>
                    <a:pt x="7903" y="8287"/>
                    <a:pt x="8207" y="8165"/>
                  </a:cubicBezTo>
                  <a:cubicBezTo>
                    <a:pt x="8481" y="8013"/>
                    <a:pt x="8724" y="7770"/>
                    <a:pt x="8876" y="7497"/>
                  </a:cubicBezTo>
                  <a:cubicBezTo>
                    <a:pt x="9149" y="6889"/>
                    <a:pt x="9180" y="6250"/>
                    <a:pt x="9301" y="5612"/>
                  </a:cubicBezTo>
                  <a:cubicBezTo>
                    <a:pt x="9362" y="5308"/>
                    <a:pt x="9453" y="5004"/>
                    <a:pt x="9636" y="4761"/>
                  </a:cubicBezTo>
                  <a:cubicBezTo>
                    <a:pt x="9818" y="4487"/>
                    <a:pt x="10092" y="4305"/>
                    <a:pt x="10396" y="4244"/>
                  </a:cubicBezTo>
                  <a:cubicBezTo>
                    <a:pt x="10530" y="4218"/>
                    <a:pt x="10667" y="4209"/>
                    <a:pt x="10804" y="4209"/>
                  </a:cubicBezTo>
                  <a:cubicBezTo>
                    <a:pt x="11180" y="4209"/>
                    <a:pt x="11566" y="4279"/>
                    <a:pt x="11963" y="4279"/>
                  </a:cubicBezTo>
                  <a:cubicBezTo>
                    <a:pt x="12108" y="4279"/>
                    <a:pt x="12254" y="4270"/>
                    <a:pt x="12402" y="4244"/>
                  </a:cubicBezTo>
                  <a:cubicBezTo>
                    <a:pt x="12766" y="4214"/>
                    <a:pt x="13101" y="4031"/>
                    <a:pt x="13344" y="3788"/>
                  </a:cubicBezTo>
                  <a:cubicBezTo>
                    <a:pt x="13587" y="3545"/>
                    <a:pt x="13800" y="3272"/>
                    <a:pt x="13952" y="2968"/>
                  </a:cubicBezTo>
                  <a:cubicBezTo>
                    <a:pt x="14134" y="2694"/>
                    <a:pt x="14317" y="2390"/>
                    <a:pt x="14499" y="2147"/>
                  </a:cubicBezTo>
                  <a:cubicBezTo>
                    <a:pt x="14681" y="1904"/>
                    <a:pt x="14925" y="1691"/>
                    <a:pt x="15228" y="1539"/>
                  </a:cubicBezTo>
                  <a:cubicBezTo>
                    <a:pt x="15448" y="1447"/>
                    <a:pt x="15676" y="1411"/>
                    <a:pt x="15906" y="1411"/>
                  </a:cubicBezTo>
                  <a:cubicBezTo>
                    <a:pt x="16282" y="1411"/>
                    <a:pt x="16664" y="1506"/>
                    <a:pt x="17022" y="1600"/>
                  </a:cubicBezTo>
                  <a:cubicBezTo>
                    <a:pt x="17478" y="1737"/>
                    <a:pt x="17934" y="1805"/>
                    <a:pt x="18390" y="1805"/>
                  </a:cubicBezTo>
                  <a:cubicBezTo>
                    <a:pt x="18542" y="1805"/>
                    <a:pt x="18694" y="1797"/>
                    <a:pt x="18846" y="1782"/>
                  </a:cubicBezTo>
                  <a:cubicBezTo>
                    <a:pt x="19423" y="1661"/>
                    <a:pt x="19970" y="1417"/>
                    <a:pt x="20457" y="1083"/>
                  </a:cubicBezTo>
                  <a:cubicBezTo>
                    <a:pt x="20912" y="779"/>
                    <a:pt x="21399" y="536"/>
                    <a:pt x="21885" y="323"/>
                  </a:cubicBezTo>
                  <a:cubicBezTo>
                    <a:pt x="22382" y="179"/>
                    <a:pt x="22888" y="102"/>
                    <a:pt x="23393" y="102"/>
                  </a:cubicBezTo>
                  <a:cubicBezTo>
                    <a:pt x="23845" y="102"/>
                    <a:pt x="24297" y="164"/>
                    <a:pt x="24742" y="293"/>
                  </a:cubicBezTo>
                  <a:cubicBezTo>
                    <a:pt x="25533" y="506"/>
                    <a:pt x="26232" y="901"/>
                    <a:pt x="26840" y="1417"/>
                  </a:cubicBezTo>
                  <a:cubicBezTo>
                    <a:pt x="27296" y="1843"/>
                    <a:pt x="27691" y="2299"/>
                    <a:pt x="27995" y="2846"/>
                  </a:cubicBezTo>
                  <a:cubicBezTo>
                    <a:pt x="28177" y="3150"/>
                    <a:pt x="28329" y="3515"/>
                    <a:pt x="28451" y="3879"/>
                  </a:cubicBezTo>
                  <a:lnTo>
                    <a:pt x="28572" y="4153"/>
                  </a:lnTo>
                  <a:cubicBezTo>
                    <a:pt x="28572" y="4092"/>
                    <a:pt x="28542" y="3971"/>
                    <a:pt x="28481" y="3849"/>
                  </a:cubicBezTo>
                  <a:cubicBezTo>
                    <a:pt x="28359" y="3484"/>
                    <a:pt x="28207" y="3150"/>
                    <a:pt x="28025" y="2816"/>
                  </a:cubicBezTo>
                  <a:cubicBezTo>
                    <a:pt x="27721" y="2268"/>
                    <a:pt x="27356" y="1782"/>
                    <a:pt x="26900" y="1357"/>
                  </a:cubicBezTo>
                  <a:cubicBezTo>
                    <a:pt x="26293" y="809"/>
                    <a:pt x="25563" y="414"/>
                    <a:pt x="24773" y="202"/>
                  </a:cubicBezTo>
                  <a:cubicBezTo>
                    <a:pt x="24299" y="68"/>
                    <a:pt x="23818" y="0"/>
                    <a:pt x="23341" y="0"/>
                  </a:cubicBezTo>
                  <a:close/>
                  <a:moveTo>
                    <a:pt x="31" y="17193"/>
                  </a:moveTo>
                  <a:lnTo>
                    <a:pt x="31" y="17193"/>
                  </a:lnTo>
                  <a:cubicBezTo>
                    <a:pt x="11" y="17231"/>
                    <a:pt x="4" y="17258"/>
                    <a:pt x="2" y="17272"/>
                  </a:cubicBezTo>
                  <a:lnTo>
                    <a:pt x="2" y="17272"/>
                  </a:lnTo>
                  <a:cubicBezTo>
                    <a:pt x="8" y="17245"/>
                    <a:pt x="31" y="17219"/>
                    <a:pt x="31" y="17193"/>
                  </a:cubicBezTo>
                  <a:close/>
                  <a:moveTo>
                    <a:pt x="2" y="17272"/>
                  </a:moveTo>
                  <a:lnTo>
                    <a:pt x="2" y="17272"/>
                  </a:lnTo>
                  <a:cubicBezTo>
                    <a:pt x="1" y="17276"/>
                    <a:pt x="0" y="17280"/>
                    <a:pt x="0" y="17284"/>
                  </a:cubicBezTo>
                  <a:lnTo>
                    <a:pt x="0" y="17284"/>
                  </a:lnTo>
                  <a:cubicBezTo>
                    <a:pt x="0" y="17284"/>
                    <a:pt x="0" y="17280"/>
                    <a:pt x="2" y="172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601;p73">
              <a:extLst>
                <a:ext uri="{FF2B5EF4-FFF2-40B4-BE49-F238E27FC236}">
                  <a16:creationId xmlns:a16="http://schemas.microsoft.com/office/drawing/2014/main" id="{1A16321D-7202-1587-FCA7-292934C43C9F}"/>
                </a:ext>
              </a:extLst>
            </p:cNvPr>
            <p:cNvSpPr/>
            <p:nvPr/>
          </p:nvSpPr>
          <p:spPr>
            <a:xfrm>
              <a:off x="4123940" y="5479393"/>
              <a:ext cx="200719" cy="463919"/>
            </a:xfrm>
            <a:custGeom>
              <a:avLst/>
              <a:gdLst/>
              <a:ahLst/>
              <a:cxnLst/>
              <a:rect l="l" t="t" r="r" b="b"/>
              <a:pathLst>
                <a:path w="11491" h="26559" extrusionOk="0">
                  <a:moveTo>
                    <a:pt x="2068" y="0"/>
                  </a:moveTo>
                  <a:cubicBezTo>
                    <a:pt x="1977" y="0"/>
                    <a:pt x="1885" y="30"/>
                    <a:pt x="1825" y="61"/>
                  </a:cubicBezTo>
                  <a:cubicBezTo>
                    <a:pt x="1911" y="39"/>
                    <a:pt x="1981" y="18"/>
                    <a:pt x="2058" y="18"/>
                  </a:cubicBezTo>
                  <a:cubicBezTo>
                    <a:pt x="2090" y="18"/>
                    <a:pt x="2123" y="22"/>
                    <a:pt x="2159" y="30"/>
                  </a:cubicBezTo>
                  <a:cubicBezTo>
                    <a:pt x="2129" y="0"/>
                    <a:pt x="2098" y="0"/>
                    <a:pt x="2068" y="0"/>
                  </a:cubicBezTo>
                  <a:close/>
                  <a:moveTo>
                    <a:pt x="1825" y="61"/>
                  </a:moveTo>
                  <a:cubicBezTo>
                    <a:pt x="1521" y="243"/>
                    <a:pt x="1338" y="547"/>
                    <a:pt x="1308" y="912"/>
                  </a:cubicBezTo>
                  <a:cubicBezTo>
                    <a:pt x="1308" y="1155"/>
                    <a:pt x="1338" y="1398"/>
                    <a:pt x="1399" y="1641"/>
                  </a:cubicBezTo>
                  <a:cubicBezTo>
                    <a:pt x="1490" y="1885"/>
                    <a:pt x="1521" y="2188"/>
                    <a:pt x="1521" y="2462"/>
                  </a:cubicBezTo>
                  <a:cubicBezTo>
                    <a:pt x="1490" y="2796"/>
                    <a:pt x="1369" y="3100"/>
                    <a:pt x="1156" y="3344"/>
                  </a:cubicBezTo>
                  <a:cubicBezTo>
                    <a:pt x="973" y="3617"/>
                    <a:pt x="730" y="3921"/>
                    <a:pt x="548" y="4255"/>
                  </a:cubicBezTo>
                  <a:cubicBezTo>
                    <a:pt x="305" y="4620"/>
                    <a:pt x="244" y="5046"/>
                    <a:pt x="396" y="5471"/>
                  </a:cubicBezTo>
                  <a:cubicBezTo>
                    <a:pt x="548" y="5866"/>
                    <a:pt x="822" y="6231"/>
                    <a:pt x="973" y="6626"/>
                  </a:cubicBezTo>
                  <a:cubicBezTo>
                    <a:pt x="1095" y="7082"/>
                    <a:pt x="1034" y="7569"/>
                    <a:pt x="822" y="7964"/>
                  </a:cubicBezTo>
                  <a:cubicBezTo>
                    <a:pt x="639" y="8389"/>
                    <a:pt x="335" y="8815"/>
                    <a:pt x="153" y="9301"/>
                  </a:cubicBezTo>
                  <a:cubicBezTo>
                    <a:pt x="62" y="9544"/>
                    <a:pt x="1" y="9818"/>
                    <a:pt x="1" y="10091"/>
                  </a:cubicBezTo>
                  <a:cubicBezTo>
                    <a:pt x="1" y="10365"/>
                    <a:pt x="31" y="10638"/>
                    <a:pt x="153" y="10882"/>
                  </a:cubicBezTo>
                  <a:cubicBezTo>
                    <a:pt x="426" y="11368"/>
                    <a:pt x="700" y="11824"/>
                    <a:pt x="1065" y="12280"/>
                  </a:cubicBezTo>
                  <a:cubicBezTo>
                    <a:pt x="1399" y="12705"/>
                    <a:pt x="1551" y="13252"/>
                    <a:pt x="1521" y="13800"/>
                  </a:cubicBezTo>
                  <a:cubicBezTo>
                    <a:pt x="1399" y="14347"/>
                    <a:pt x="1186" y="14894"/>
                    <a:pt x="913" y="15411"/>
                  </a:cubicBezTo>
                  <a:cubicBezTo>
                    <a:pt x="791" y="15684"/>
                    <a:pt x="730" y="15988"/>
                    <a:pt x="730" y="16292"/>
                  </a:cubicBezTo>
                  <a:cubicBezTo>
                    <a:pt x="730" y="16596"/>
                    <a:pt x="791" y="16870"/>
                    <a:pt x="943" y="17143"/>
                  </a:cubicBezTo>
                  <a:cubicBezTo>
                    <a:pt x="1217" y="17660"/>
                    <a:pt x="1551" y="18116"/>
                    <a:pt x="1946" y="18541"/>
                  </a:cubicBezTo>
                  <a:cubicBezTo>
                    <a:pt x="2311" y="18936"/>
                    <a:pt x="2584" y="19392"/>
                    <a:pt x="2767" y="19909"/>
                  </a:cubicBezTo>
                  <a:cubicBezTo>
                    <a:pt x="2888" y="20426"/>
                    <a:pt x="3040" y="20943"/>
                    <a:pt x="3253" y="21429"/>
                  </a:cubicBezTo>
                  <a:cubicBezTo>
                    <a:pt x="3344" y="21672"/>
                    <a:pt x="3527" y="21885"/>
                    <a:pt x="3709" y="22037"/>
                  </a:cubicBezTo>
                  <a:cubicBezTo>
                    <a:pt x="3922" y="22189"/>
                    <a:pt x="4165" y="22310"/>
                    <a:pt x="4408" y="22402"/>
                  </a:cubicBezTo>
                  <a:cubicBezTo>
                    <a:pt x="4621" y="22462"/>
                    <a:pt x="4834" y="22554"/>
                    <a:pt x="5047" y="22645"/>
                  </a:cubicBezTo>
                  <a:cubicBezTo>
                    <a:pt x="5259" y="22736"/>
                    <a:pt x="5442" y="22857"/>
                    <a:pt x="5624" y="23009"/>
                  </a:cubicBezTo>
                  <a:cubicBezTo>
                    <a:pt x="5898" y="23344"/>
                    <a:pt x="6171" y="23678"/>
                    <a:pt x="6384" y="24073"/>
                  </a:cubicBezTo>
                  <a:cubicBezTo>
                    <a:pt x="6597" y="24408"/>
                    <a:pt x="6779" y="24772"/>
                    <a:pt x="7022" y="25107"/>
                  </a:cubicBezTo>
                  <a:cubicBezTo>
                    <a:pt x="7417" y="25684"/>
                    <a:pt x="7995" y="26140"/>
                    <a:pt x="8664" y="26353"/>
                  </a:cubicBezTo>
                  <a:cubicBezTo>
                    <a:pt x="9028" y="26490"/>
                    <a:pt x="9427" y="26558"/>
                    <a:pt x="9835" y="26558"/>
                  </a:cubicBezTo>
                  <a:cubicBezTo>
                    <a:pt x="9971" y="26558"/>
                    <a:pt x="10107" y="26551"/>
                    <a:pt x="10244" y="26535"/>
                  </a:cubicBezTo>
                  <a:cubicBezTo>
                    <a:pt x="10548" y="26505"/>
                    <a:pt x="10882" y="26414"/>
                    <a:pt x="11186" y="26262"/>
                  </a:cubicBezTo>
                  <a:cubicBezTo>
                    <a:pt x="11308" y="26231"/>
                    <a:pt x="11399" y="26171"/>
                    <a:pt x="11490" y="26110"/>
                  </a:cubicBezTo>
                  <a:lnTo>
                    <a:pt x="11490" y="26110"/>
                  </a:lnTo>
                  <a:cubicBezTo>
                    <a:pt x="11095" y="26292"/>
                    <a:pt x="10670" y="26444"/>
                    <a:pt x="10214" y="26475"/>
                  </a:cubicBezTo>
                  <a:cubicBezTo>
                    <a:pt x="10085" y="26490"/>
                    <a:pt x="9955" y="26497"/>
                    <a:pt x="9827" y="26497"/>
                  </a:cubicBezTo>
                  <a:cubicBezTo>
                    <a:pt x="9441" y="26497"/>
                    <a:pt x="9059" y="26429"/>
                    <a:pt x="8694" y="26292"/>
                  </a:cubicBezTo>
                  <a:cubicBezTo>
                    <a:pt x="8056" y="26049"/>
                    <a:pt x="7478" y="25623"/>
                    <a:pt x="7113" y="25046"/>
                  </a:cubicBezTo>
                  <a:cubicBezTo>
                    <a:pt x="6901" y="24742"/>
                    <a:pt x="6688" y="24377"/>
                    <a:pt x="6475" y="24013"/>
                  </a:cubicBezTo>
                  <a:cubicBezTo>
                    <a:pt x="6262" y="23617"/>
                    <a:pt x="6019" y="23253"/>
                    <a:pt x="5685" y="22949"/>
                  </a:cubicBezTo>
                  <a:cubicBezTo>
                    <a:pt x="5533" y="22766"/>
                    <a:pt x="5320" y="22645"/>
                    <a:pt x="5107" y="22523"/>
                  </a:cubicBezTo>
                  <a:cubicBezTo>
                    <a:pt x="4895" y="22432"/>
                    <a:pt x="4682" y="22341"/>
                    <a:pt x="4439" y="22250"/>
                  </a:cubicBezTo>
                  <a:cubicBezTo>
                    <a:pt x="4226" y="22189"/>
                    <a:pt x="4013" y="22067"/>
                    <a:pt x="3800" y="21946"/>
                  </a:cubicBezTo>
                  <a:cubicBezTo>
                    <a:pt x="3618" y="21794"/>
                    <a:pt x="3466" y="21581"/>
                    <a:pt x="3375" y="21368"/>
                  </a:cubicBezTo>
                  <a:cubicBezTo>
                    <a:pt x="3192" y="20882"/>
                    <a:pt x="3040" y="20395"/>
                    <a:pt x="2919" y="19879"/>
                  </a:cubicBezTo>
                  <a:cubicBezTo>
                    <a:pt x="2736" y="19362"/>
                    <a:pt x="2432" y="18876"/>
                    <a:pt x="2068" y="18450"/>
                  </a:cubicBezTo>
                  <a:cubicBezTo>
                    <a:pt x="1673" y="18055"/>
                    <a:pt x="1338" y="17599"/>
                    <a:pt x="1065" y="17113"/>
                  </a:cubicBezTo>
                  <a:cubicBezTo>
                    <a:pt x="943" y="16839"/>
                    <a:pt x="882" y="16566"/>
                    <a:pt x="882" y="16292"/>
                  </a:cubicBezTo>
                  <a:cubicBezTo>
                    <a:pt x="882" y="16018"/>
                    <a:pt x="943" y="15745"/>
                    <a:pt x="1065" y="15471"/>
                  </a:cubicBezTo>
                  <a:cubicBezTo>
                    <a:pt x="1338" y="14955"/>
                    <a:pt x="1551" y="14408"/>
                    <a:pt x="1673" y="13830"/>
                  </a:cubicBezTo>
                  <a:cubicBezTo>
                    <a:pt x="1703" y="13526"/>
                    <a:pt x="1673" y="13222"/>
                    <a:pt x="1581" y="12949"/>
                  </a:cubicBezTo>
                  <a:cubicBezTo>
                    <a:pt x="1460" y="12675"/>
                    <a:pt x="1338" y="12432"/>
                    <a:pt x="1186" y="12189"/>
                  </a:cubicBezTo>
                  <a:cubicBezTo>
                    <a:pt x="852" y="11763"/>
                    <a:pt x="548" y="11307"/>
                    <a:pt x="305" y="10821"/>
                  </a:cubicBezTo>
                  <a:cubicBezTo>
                    <a:pt x="183" y="10578"/>
                    <a:pt x="122" y="10335"/>
                    <a:pt x="122" y="10061"/>
                  </a:cubicBezTo>
                  <a:cubicBezTo>
                    <a:pt x="122" y="9818"/>
                    <a:pt x="183" y="9575"/>
                    <a:pt x="274" y="9331"/>
                  </a:cubicBezTo>
                  <a:cubicBezTo>
                    <a:pt x="457" y="8876"/>
                    <a:pt x="730" y="8450"/>
                    <a:pt x="943" y="7994"/>
                  </a:cubicBezTo>
                  <a:cubicBezTo>
                    <a:pt x="1156" y="7569"/>
                    <a:pt x="1217" y="7052"/>
                    <a:pt x="1095" y="6596"/>
                  </a:cubicBezTo>
                  <a:cubicBezTo>
                    <a:pt x="943" y="6140"/>
                    <a:pt x="639" y="5775"/>
                    <a:pt x="518" y="5410"/>
                  </a:cubicBezTo>
                  <a:cubicBezTo>
                    <a:pt x="366" y="5015"/>
                    <a:pt x="426" y="4620"/>
                    <a:pt x="639" y="4286"/>
                  </a:cubicBezTo>
                  <a:cubicBezTo>
                    <a:pt x="822" y="3951"/>
                    <a:pt x="1065" y="3678"/>
                    <a:pt x="1247" y="3374"/>
                  </a:cubicBezTo>
                  <a:cubicBezTo>
                    <a:pt x="1460" y="3100"/>
                    <a:pt x="1581" y="2766"/>
                    <a:pt x="1612" y="2432"/>
                  </a:cubicBezTo>
                  <a:cubicBezTo>
                    <a:pt x="1612" y="2158"/>
                    <a:pt x="1551" y="1854"/>
                    <a:pt x="1490" y="1581"/>
                  </a:cubicBezTo>
                  <a:cubicBezTo>
                    <a:pt x="1429" y="1368"/>
                    <a:pt x="1369" y="1125"/>
                    <a:pt x="1369" y="881"/>
                  </a:cubicBezTo>
                  <a:cubicBezTo>
                    <a:pt x="1399" y="547"/>
                    <a:pt x="1551" y="243"/>
                    <a:pt x="1825" y="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602;p73">
              <a:extLst>
                <a:ext uri="{FF2B5EF4-FFF2-40B4-BE49-F238E27FC236}">
                  <a16:creationId xmlns:a16="http://schemas.microsoft.com/office/drawing/2014/main" id="{78B16C7D-E569-B0DC-2E0B-125B1FC3B3C6}"/>
                </a:ext>
              </a:extLst>
            </p:cNvPr>
            <p:cNvSpPr/>
            <p:nvPr/>
          </p:nvSpPr>
          <p:spPr>
            <a:xfrm>
              <a:off x="4619837" y="5246781"/>
              <a:ext cx="460338" cy="440443"/>
            </a:xfrm>
            <a:custGeom>
              <a:avLst/>
              <a:gdLst/>
              <a:ahLst/>
              <a:cxnLst/>
              <a:rect l="l" t="t" r="r" b="b"/>
              <a:pathLst>
                <a:path w="26354" h="25215" extrusionOk="0">
                  <a:moveTo>
                    <a:pt x="3679" y="0"/>
                  </a:moveTo>
                  <a:cubicBezTo>
                    <a:pt x="3035" y="0"/>
                    <a:pt x="2416" y="180"/>
                    <a:pt x="1824" y="490"/>
                  </a:cubicBezTo>
                  <a:cubicBezTo>
                    <a:pt x="1368" y="764"/>
                    <a:pt x="973" y="1098"/>
                    <a:pt x="639" y="1493"/>
                  </a:cubicBezTo>
                  <a:cubicBezTo>
                    <a:pt x="426" y="1736"/>
                    <a:pt x="274" y="2010"/>
                    <a:pt x="122" y="2314"/>
                  </a:cubicBezTo>
                  <a:cubicBezTo>
                    <a:pt x="61" y="2405"/>
                    <a:pt x="31" y="2527"/>
                    <a:pt x="0" y="2618"/>
                  </a:cubicBezTo>
                  <a:cubicBezTo>
                    <a:pt x="0" y="2618"/>
                    <a:pt x="61" y="2527"/>
                    <a:pt x="152" y="2314"/>
                  </a:cubicBezTo>
                  <a:cubicBezTo>
                    <a:pt x="304" y="2040"/>
                    <a:pt x="487" y="1767"/>
                    <a:pt x="669" y="1524"/>
                  </a:cubicBezTo>
                  <a:cubicBezTo>
                    <a:pt x="1003" y="1128"/>
                    <a:pt x="1429" y="794"/>
                    <a:pt x="1885" y="551"/>
                  </a:cubicBezTo>
                  <a:cubicBezTo>
                    <a:pt x="2462" y="217"/>
                    <a:pt x="3162" y="65"/>
                    <a:pt x="3830" y="65"/>
                  </a:cubicBezTo>
                  <a:cubicBezTo>
                    <a:pt x="4256" y="95"/>
                    <a:pt x="4651" y="156"/>
                    <a:pt x="5016" y="277"/>
                  </a:cubicBezTo>
                  <a:cubicBezTo>
                    <a:pt x="5441" y="399"/>
                    <a:pt x="5836" y="612"/>
                    <a:pt x="6201" y="855"/>
                  </a:cubicBezTo>
                  <a:cubicBezTo>
                    <a:pt x="6596" y="1128"/>
                    <a:pt x="7052" y="1341"/>
                    <a:pt x="7478" y="1524"/>
                  </a:cubicBezTo>
                  <a:cubicBezTo>
                    <a:pt x="7721" y="1584"/>
                    <a:pt x="7994" y="1615"/>
                    <a:pt x="8238" y="1615"/>
                  </a:cubicBezTo>
                  <a:cubicBezTo>
                    <a:pt x="8511" y="1584"/>
                    <a:pt x="8754" y="1524"/>
                    <a:pt x="8998" y="1432"/>
                  </a:cubicBezTo>
                  <a:cubicBezTo>
                    <a:pt x="9514" y="1250"/>
                    <a:pt x="10031" y="1128"/>
                    <a:pt x="10578" y="1068"/>
                  </a:cubicBezTo>
                  <a:cubicBezTo>
                    <a:pt x="10633" y="1065"/>
                    <a:pt x="10689" y="1063"/>
                    <a:pt x="10744" y="1063"/>
                  </a:cubicBezTo>
                  <a:cubicBezTo>
                    <a:pt x="11235" y="1063"/>
                    <a:pt x="11725" y="1183"/>
                    <a:pt x="12189" y="1402"/>
                  </a:cubicBezTo>
                  <a:cubicBezTo>
                    <a:pt x="13283" y="1949"/>
                    <a:pt x="13952" y="3074"/>
                    <a:pt x="13982" y="4290"/>
                  </a:cubicBezTo>
                  <a:lnTo>
                    <a:pt x="13982" y="4381"/>
                  </a:lnTo>
                  <a:lnTo>
                    <a:pt x="14043" y="4381"/>
                  </a:lnTo>
                  <a:cubicBezTo>
                    <a:pt x="14371" y="4353"/>
                    <a:pt x="14697" y="4340"/>
                    <a:pt x="15020" y="4340"/>
                  </a:cubicBezTo>
                  <a:cubicBezTo>
                    <a:pt x="15773" y="4340"/>
                    <a:pt x="16511" y="4414"/>
                    <a:pt x="17235" y="4563"/>
                  </a:cubicBezTo>
                  <a:cubicBezTo>
                    <a:pt x="18359" y="4776"/>
                    <a:pt x="19423" y="5201"/>
                    <a:pt x="20335" y="5870"/>
                  </a:cubicBezTo>
                  <a:cubicBezTo>
                    <a:pt x="20609" y="6113"/>
                    <a:pt x="20882" y="6387"/>
                    <a:pt x="21095" y="6691"/>
                  </a:cubicBezTo>
                  <a:cubicBezTo>
                    <a:pt x="21308" y="7025"/>
                    <a:pt x="21460" y="7359"/>
                    <a:pt x="21521" y="7724"/>
                  </a:cubicBezTo>
                  <a:cubicBezTo>
                    <a:pt x="21612" y="8089"/>
                    <a:pt x="21642" y="8454"/>
                    <a:pt x="21581" y="8818"/>
                  </a:cubicBezTo>
                  <a:cubicBezTo>
                    <a:pt x="21521" y="9183"/>
                    <a:pt x="21399" y="9518"/>
                    <a:pt x="21186" y="9791"/>
                  </a:cubicBezTo>
                  <a:lnTo>
                    <a:pt x="21095" y="9882"/>
                  </a:lnTo>
                  <a:lnTo>
                    <a:pt x="21217" y="9913"/>
                  </a:lnTo>
                  <a:cubicBezTo>
                    <a:pt x="23861" y="10490"/>
                    <a:pt x="25411" y="13226"/>
                    <a:pt x="24560" y="15809"/>
                  </a:cubicBezTo>
                  <a:cubicBezTo>
                    <a:pt x="24408" y="16357"/>
                    <a:pt x="24104" y="16843"/>
                    <a:pt x="23922" y="17360"/>
                  </a:cubicBezTo>
                  <a:cubicBezTo>
                    <a:pt x="23679" y="17876"/>
                    <a:pt x="23648" y="18454"/>
                    <a:pt x="23800" y="18971"/>
                  </a:cubicBezTo>
                  <a:cubicBezTo>
                    <a:pt x="24013" y="19457"/>
                    <a:pt x="24347" y="19852"/>
                    <a:pt x="24743" y="20186"/>
                  </a:cubicBezTo>
                  <a:cubicBezTo>
                    <a:pt x="25077" y="20460"/>
                    <a:pt x="25381" y="20794"/>
                    <a:pt x="25654" y="21159"/>
                  </a:cubicBezTo>
                  <a:cubicBezTo>
                    <a:pt x="26110" y="21797"/>
                    <a:pt x="26262" y="22618"/>
                    <a:pt x="26050" y="23378"/>
                  </a:cubicBezTo>
                  <a:cubicBezTo>
                    <a:pt x="25867" y="23925"/>
                    <a:pt x="25533" y="24411"/>
                    <a:pt x="25046" y="24746"/>
                  </a:cubicBezTo>
                  <a:cubicBezTo>
                    <a:pt x="24743" y="24959"/>
                    <a:pt x="24408" y="25110"/>
                    <a:pt x="24043" y="25171"/>
                  </a:cubicBezTo>
                  <a:cubicBezTo>
                    <a:pt x="23831" y="25202"/>
                    <a:pt x="23709" y="25202"/>
                    <a:pt x="23709" y="25202"/>
                  </a:cubicBezTo>
                  <a:cubicBezTo>
                    <a:pt x="23745" y="25211"/>
                    <a:pt x="23780" y="25214"/>
                    <a:pt x="23816" y="25214"/>
                  </a:cubicBezTo>
                  <a:cubicBezTo>
                    <a:pt x="23902" y="25214"/>
                    <a:pt x="23988" y="25193"/>
                    <a:pt x="24074" y="25171"/>
                  </a:cubicBezTo>
                  <a:cubicBezTo>
                    <a:pt x="24439" y="25110"/>
                    <a:pt x="24803" y="24989"/>
                    <a:pt x="25107" y="24776"/>
                  </a:cubicBezTo>
                  <a:cubicBezTo>
                    <a:pt x="25594" y="24442"/>
                    <a:pt x="25958" y="23925"/>
                    <a:pt x="26141" y="23378"/>
                  </a:cubicBezTo>
                  <a:cubicBezTo>
                    <a:pt x="26353" y="22588"/>
                    <a:pt x="26232" y="21767"/>
                    <a:pt x="25776" y="21098"/>
                  </a:cubicBezTo>
                  <a:cubicBezTo>
                    <a:pt x="25502" y="20734"/>
                    <a:pt x="25198" y="20399"/>
                    <a:pt x="24834" y="20065"/>
                  </a:cubicBezTo>
                  <a:cubicBezTo>
                    <a:pt x="24469" y="19761"/>
                    <a:pt x="24165" y="19396"/>
                    <a:pt x="23952" y="18940"/>
                  </a:cubicBezTo>
                  <a:cubicBezTo>
                    <a:pt x="23800" y="18423"/>
                    <a:pt x="23831" y="17907"/>
                    <a:pt x="24074" y="17420"/>
                  </a:cubicBezTo>
                  <a:cubicBezTo>
                    <a:pt x="24256" y="16904"/>
                    <a:pt x="24560" y="16417"/>
                    <a:pt x="24743" y="15840"/>
                  </a:cubicBezTo>
                  <a:cubicBezTo>
                    <a:pt x="25581" y="13235"/>
                    <a:pt x="24060" y="10454"/>
                    <a:pt x="21400" y="9790"/>
                  </a:cubicBezTo>
                  <a:lnTo>
                    <a:pt x="21400" y="9790"/>
                  </a:lnTo>
                  <a:cubicBezTo>
                    <a:pt x="21580" y="9505"/>
                    <a:pt x="21709" y="9174"/>
                    <a:pt x="21764" y="8818"/>
                  </a:cubicBezTo>
                  <a:cubicBezTo>
                    <a:pt x="21825" y="8454"/>
                    <a:pt x="21794" y="8059"/>
                    <a:pt x="21703" y="7694"/>
                  </a:cubicBezTo>
                  <a:cubicBezTo>
                    <a:pt x="21612" y="7299"/>
                    <a:pt x="21460" y="6964"/>
                    <a:pt x="21247" y="6630"/>
                  </a:cubicBezTo>
                  <a:cubicBezTo>
                    <a:pt x="21034" y="6296"/>
                    <a:pt x="20761" y="6022"/>
                    <a:pt x="20457" y="5779"/>
                  </a:cubicBezTo>
                  <a:cubicBezTo>
                    <a:pt x="19514" y="5080"/>
                    <a:pt x="18451" y="4624"/>
                    <a:pt x="17326" y="4442"/>
                  </a:cubicBezTo>
                  <a:cubicBezTo>
                    <a:pt x="16572" y="4269"/>
                    <a:pt x="15803" y="4188"/>
                    <a:pt x="15030" y="4188"/>
                  </a:cubicBezTo>
                  <a:cubicBezTo>
                    <a:pt x="14741" y="4188"/>
                    <a:pt x="14452" y="4200"/>
                    <a:pt x="14162" y="4222"/>
                  </a:cubicBezTo>
                  <a:lnTo>
                    <a:pt x="14162" y="4222"/>
                  </a:lnTo>
                  <a:cubicBezTo>
                    <a:pt x="14108" y="3002"/>
                    <a:pt x="13384" y="1878"/>
                    <a:pt x="12280" y="1311"/>
                  </a:cubicBezTo>
                  <a:cubicBezTo>
                    <a:pt x="11815" y="1065"/>
                    <a:pt x="11301" y="941"/>
                    <a:pt x="10782" y="941"/>
                  </a:cubicBezTo>
                  <a:cubicBezTo>
                    <a:pt x="10724" y="941"/>
                    <a:pt x="10666" y="943"/>
                    <a:pt x="10609" y="946"/>
                  </a:cubicBezTo>
                  <a:cubicBezTo>
                    <a:pt x="10061" y="1007"/>
                    <a:pt x="9514" y="1128"/>
                    <a:pt x="8998" y="1341"/>
                  </a:cubicBezTo>
                  <a:cubicBezTo>
                    <a:pt x="8754" y="1402"/>
                    <a:pt x="8511" y="1463"/>
                    <a:pt x="8238" y="1493"/>
                  </a:cubicBezTo>
                  <a:cubicBezTo>
                    <a:pt x="7994" y="1493"/>
                    <a:pt x="7751" y="1463"/>
                    <a:pt x="7539" y="1402"/>
                  </a:cubicBezTo>
                  <a:cubicBezTo>
                    <a:pt x="7083" y="1250"/>
                    <a:pt x="6657" y="1007"/>
                    <a:pt x="6262" y="764"/>
                  </a:cubicBezTo>
                  <a:cubicBezTo>
                    <a:pt x="5897" y="520"/>
                    <a:pt x="5472" y="308"/>
                    <a:pt x="5046" y="186"/>
                  </a:cubicBezTo>
                  <a:cubicBezTo>
                    <a:pt x="4651" y="65"/>
                    <a:pt x="4256" y="4"/>
                    <a:pt x="3830" y="4"/>
                  </a:cubicBezTo>
                  <a:cubicBezTo>
                    <a:pt x="3780" y="2"/>
                    <a:pt x="3730" y="0"/>
                    <a:pt x="36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603;p73">
              <a:extLst>
                <a:ext uri="{FF2B5EF4-FFF2-40B4-BE49-F238E27FC236}">
                  <a16:creationId xmlns:a16="http://schemas.microsoft.com/office/drawing/2014/main" id="{AB8D7D61-B8A3-DED3-C336-0767AB1D4819}"/>
                </a:ext>
              </a:extLst>
            </p:cNvPr>
            <p:cNvSpPr/>
            <p:nvPr/>
          </p:nvSpPr>
          <p:spPr>
            <a:xfrm>
              <a:off x="4132447" y="5187899"/>
              <a:ext cx="474138" cy="233628"/>
            </a:xfrm>
            <a:custGeom>
              <a:avLst/>
              <a:gdLst/>
              <a:ahLst/>
              <a:cxnLst/>
              <a:rect l="l" t="t" r="r" b="b"/>
              <a:pathLst>
                <a:path w="27144" h="13375" extrusionOk="0">
                  <a:moveTo>
                    <a:pt x="14347" y="1"/>
                  </a:moveTo>
                  <a:cubicBezTo>
                    <a:pt x="13131" y="1"/>
                    <a:pt x="11915" y="214"/>
                    <a:pt x="10791" y="700"/>
                  </a:cubicBezTo>
                  <a:cubicBezTo>
                    <a:pt x="10213" y="943"/>
                    <a:pt x="9727" y="1308"/>
                    <a:pt x="9271" y="1764"/>
                  </a:cubicBezTo>
                  <a:cubicBezTo>
                    <a:pt x="8845" y="2189"/>
                    <a:pt x="8481" y="2676"/>
                    <a:pt x="8116" y="3101"/>
                  </a:cubicBezTo>
                  <a:cubicBezTo>
                    <a:pt x="7751" y="3557"/>
                    <a:pt x="7326" y="3952"/>
                    <a:pt x="6870" y="4287"/>
                  </a:cubicBezTo>
                  <a:cubicBezTo>
                    <a:pt x="6444" y="4591"/>
                    <a:pt x="5927" y="4803"/>
                    <a:pt x="5411" y="4925"/>
                  </a:cubicBezTo>
                  <a:cubicBezTo>
                    <a:pt x="4894" y="5016"/>
                    <a:pt x="4377" y="5168"/>
                    <a:pt x="3891" y="5320"/>
                  </a:cubicBezTo>
                  <a:cubicBezTo>
                    <a:pt x="3404" y="5502"/>
                    <a:pt x="2979" y="5776"/>
                    <a:pt x="2614" y="6080"/>
                  </a:cubicBezTo>
                  <a:cubicBezTo>
                    <a:pt x="1945" y="6688"/>
                    <a:pt x="1398" y="7387"/>
                    <a:pt x="1003" y="8208"/>
                  </a:cubicBezTo>
                  <a:cubicBezTo>
                    <a:pt x="730" y="8876"/>
                    <a:pt x="486" y="9575"/>
                    <a:pt x="365" y="10305"/>
                  </a:cubicBezTo>
                  <a:cubicBezTo>
                    <a:pt x="243" y="10852"/>
                    <a:pt x="183" y="11399"/>
                    <a:pt x="122" y="11946"/>
                  </a:cubicBezTo>
                  <a:cubicBezTo>
                    <a:pt x="61" y="12402"/>
                    <a:pt x="61" y="12737"/>
                    <a:pt x="31" y="12980"/>
                  </a:cubicBezTo>
                  <a:cubicBezTo>
                    <a:pt x="31" y="13101"/>
                    <a:pt x="31" y="13193"/>
                    <a:pt x="0" y="13253"/>
                  </a:cubicBezTo>
                  <a:lnTo>
                    <a:pt x="31" y="13375"/>
                  </a:lnTo>
                  <a:cubicBezTo>
                    <a:pt x="31" y="13344"/>
                    <a:pt x="31" y="13314"/>
                    <a:pt x="31" y="13284"/>
                  </a:cubicBezTo>
                  <a:cubicBezTo>
                    <a:pt x="31" y="13223"/>
                    <a:pt x="31" y="13132"/>
                    <a:pt x="61" y="13010"/>
                  </a:cubicBezTo>
                  <a:cubicBezTo>
                    <a:pt x="91" y="12767"/>
                    <a:pt x="122" y="12433"/>
                    <a:pt x="183" y="11977"/>
                  </a:cubicBezTo>
                  <a:cubicBezTo>
                    <a:pt x="243" y="11521"/>
                    <a:pt x="304" y="10974"/>
                    <a:pt x="456" y="10366"/>
                  </a:cubicBezTo>
                  <a:cubicBezTo>
                    <a:pt x="578" y="9636"/>
                    <a:pt x="821" y="8937"/>
                    <a:pt x="1125" y="8299"/>
                  </a:cubicBezTo>
                  <a:cubicBezTo>
                    <a:pt x="1490" y="7478"/>
                    <a:pt x="2006" y="6779"/>
                    <a:pt x="2675" y="6202"/>
                  </a:cubicBezTo>
                  <a:cubicBezTo>
                    <a:pt x="3070" y="5898"/>
                    <a:pt x="3496" y="5654"/>
                    <a:pt x="3921" y="5472"/>
                  </a:cubicBezTo>
                  <a:cubicBezTo>
                    <a:pt x="4438" y="5290"/>
                    <a:pt x="4924" y="5168"/>
                    <a:pt x="5441" y="5077"/>
                  </a:cubicBezTo>
                  <a:cubicBezTo>
                    <a:pt x="5988" y="4955"/>
                    <a:pt x="6505" y="4743"/>
                    <a:pt x="6961" y="4408"/>
                  </a:cubicBezTo>
                  <a:cubicBezTo>
                    <a:pt x="7417" y="4074"/>
                    <a:pt x="7842" y="3679"/>
                    <a:pt x="8207" y="3223"/>
                  </a:cubicBezTo>
                  <a:cubicBezTo>
                    <a:pt x="8572" y="2767"/>
                    <a:pt x="8967" y="2311"/>
                    <a:pt x="9362" y="1885"/>
                  </a:cubicBezTo>
                  <a:cubicBezTo>
                    <a:pt x="9788" y="1460"/>
                    <a:pt x="10274" y="1095"/>
                    <a:pt x="10821" y="852"/>
                  </a:cubicBezTo>
                  <a:cubicBezTo>
                    <a:pt x="11876" y="396"/>
                    <a:pt x="13010" y="180"/>
                    <a:pt x="14150" y="180"/>
                  </a:cubicBezTo>
                  <a:cubicBezTo>
                    <a:pt x="14226" y="180"/>
                    <a:pt x="14302" y="181"/>
                    <a:pt x="14377" y="183"/>
                  </a:cubicBezTo>
                  <a:cubicBezTo>
                    <a:pt x="14560" y="178"/>
                    <a:pt x="14743" y="176"/>
                    <a:pt x="14927" y="176"/>
                  </a:cubicBezTo>
                  <a:cubicBezTo>
                    <a:pt x="15846" y="176"/>
                    <a:pt x="16779" y="239"/>
                    <a:pt x="17690" y="366"/>
                  </a:cubicBezTo>
                  <a:cubicBezTo>
                    <a:pt x="19575" y="609"/>
                    <a:pt x="21399" y="1156"/>
                    <a:pt x="23101" y="1977"/>
                  </a:cubicBezTo>
                  <a:cubicBezTo>
                    <a:pt x="24256" y="2554"/>
                    <a:pt x="25289" y="3284"/>
                    <a:pt x="26201" y="4195"/>
                  </a:cubicBezTo>
                  <a:cubicBezTo>
                    <a:pt x="26353" y="4347"/>
                    <a:pt x="26505" y="4499"/>
                    <a:pt x="26627" y="4621"/>
                  </a:cubicBezTo>
                  <a:lnTo>
                    <a:pt x="26900" y="4955"/>
                  </a:lnTo>
                  <a:lnTo>
                    <a:pt x="27083" y="5168"/>
                  </a:lnTo>
                  <a:cubicBezTo>
                    <a:pt x="27113" y="5198"/>
                    <a:pt x="27144" y="5229"/>
                    <a:pt x="27144" y="5229"/>
                  </a:cubicBezTo>
                  <a:cubicBezTo>
                    <a:pt x="27144" y="5198"/>
                    <a:pt x="27113" y="5168"/>
                    <a:pt x="27083" y="5138"/>
                  </a:cubicBezTo>
                  <a:lnTo>
                    <a:pt x="26931" y="4925"/>
                  </a:lnTo>
                  <a:cubicBezTo>
                    <a:pt x="26840" y="4834"/>
                    <a:pt x="26748" y="4712"/>
                    <a:pt x="26657" y="4591"/>
                  </a:cubicBezTo>
                  <a:cubicBezTo>
                    <a:pt x="26536" y="4469"/>
                    <a:pt x="26414" y="4317"/>
                    <a:pt x="26232" y="4165"/>
                  </a:cubicBezTo>
                  <a:cubicBezTo>
                    <a:pt x="25350" y="3223"/>
                    <a:pt x="24286" y="2463"/>
                    <a:pt x="23162" y="1885"/>
                  </a:cubicBezTo>
                  <a:cubicBezTo>
                    <a:pt x="21429" y="1004"/>
                    <a:pt x="19605" y="457"/>
                    <a:pt x="17690" y="214"/>
                  </a:cubicBezTo>
                  <a:cubicBezTo>
                    <a:pt x="16596" y="62"/>
                    <a:pt x="15472" y="1"/>
                    <a:pt x="14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604;p73">
              <a:extLst>
                <a:ext uri="{FF2B5EF4-FFF2-40B4-BE49-F238E27FC236}">
                  <a16:creationId xmlns:a16="http://schemas.microsoft.com/office/drawing/2014/main" id="{A2D096E8-DEA2-AFD3-1A64-A369370E214B}"/>
                </a:ext>
              </a:extLst>
            </p:cNvPr>
            <p:cNvSpPr/>
            <p:nvPr/>
          </p:nvSpPr>
          <p:spPr>
            <a:xfrm>
              <a:off x="4443033" y="5743569"/>
              <a:ext cx="57887" cy="52245"/>
            </a:xfrm>
            <a:custGeom>
              <a:avLst/>
              <a:gdLst/>
              <a:ahLst/>
              <a:cxnLst/>
              <a:rect l="l" t="t" r="r" b="b"/>
              <a:pathLst>
                <a:path w="3314" h="2991" extrusionOk="0">
                  <a:moveTo>
                    <a:pt x="1601" y="1"/>
                  </a:moveTo>
                  <a:cubicBezTo>
                    <a:pt x="1178" y="1"/>
                    <a:pt x="762" y="183"/>
                    <a:pt x="457" y="530"/>
                  </a:cubicBezTo>
                  <a:cubicBezTo>
                    <a:pt x="61" y="1016"/>
                    <a:pt x="1" y="1685"/>
                    <a:pt x="365" y="2232"/>
                  </a:cubicBezTo>
                  <a:cubicBezTo>
                    <a:pt x="517" y="2475"/>
                    <a:pt x="761" y="2688"/>
                    <a:pt x="1064" y="2840"/>
                  </a:cubicBezTo>
                  <a:cubicBezTo>
                    <a:pt x="1314" y="2944"/>
                    <a:pt x="1577" y="2991"/>
                    <a:pt x="1845" y="2991"/>
                  </a:cubicBezTo>
                  <a:cubicBezTo>
                    <a:pt x="1969" y="2991"/>
                    <a:pt x="2094" y="2981"/>
                    <a:pt x="2220" y="2961"/>
                  </a:cubicBezTo>
                  <a:cubicBezTo>
                    <a:pt x="2554" y="2901"/>
                    <a:pt x="2827" y="2749"/>
                    <a:pt x="3071" y="2505"/>
                  </a:cubicBezTo>
                  <a:cubicBezTo>
                    <a:pt x="3223" y="2262"/>
                    <a:pt x="3314" y="1958"/>
                    <a:pt x="3283" y="1654"/>
                  </a:cubicBezTo>
                  <a:cubicBezTo>
                    <a:pt x="3223" y="986"/>
                    <a:pt x="2827" y="408"/>
                    <a:pt x="2220" y="135"/>
                  </a:cubicBezTo>
                  <a:cubicBezTo>
                    <a:pt x="2019" y="45"/>
                    <a:pt x="1809" y="1"/>
                    <a:pt x="1601" y="1"/>
                  </a:cubicBezTo>
                  <a:close/>
                </a:path>
              </a:pathLst>
            </a:custGeom>
            <a:solidFill>
              <a:srgbClr val="5B3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605;p73">
              <a:extLst>
                <a:ext uri="{FF2B5EF4-FFF2-40B4-BE49-F238E27FC236}">
                  <a16:creationId xmlns:a16="http://schemas.microsoft.com/office/drawing/2014/main" id="{0367615D-745D-EFE5-621F-EAC9760C4FC0}"/>
                </a:ext>
              </a:extLst>
            </p:cNvPr>
            <p:cNvSpPr/>
            <p:nvPr/>
          </p:nvSpPr>
          <p:spPr>
            <a:xfrm>
              <a:off x="4431889" y="5731569"/>
              <a:ext cx="62132" cy="59564"/>
            </a:xfrm>
            <a:custGeom>
              <a:avLst/>
              <a:gdLst/>
              <a:ahLst/>
              <a:cxnLst/>
              <a:rect l="l" t="t" r="r" b="b"/>
              <a:pathLst>
                <a:path w="3557" h="3410" extrusionOk="0">
                  <a:moveTo>
                    <a:pt x="3313" y="1"/>
                  </a:moveTo>
                  <a:cubicBezTo>
                    <a:pt x="3131" y="1"/>
                    <a:pt x="3222" y="1217"/>
                    <a:pt x="2250" y="2159"/>
                  </a:cubicBezTo>
                  <a:cubicBezTo>
                    <a:pt x="1307" y="3101"/>
                    <a:pt x="0" y="3071"/>
                    <a:pt x="0" y="3223"/>
                  </a:cubicBezTo>
                  <a:cubicBezTo>
                    <a:pt x="0" y="3304"/>
                    <a:pt x="243" y="3410"/>
                    <a:pt x="684" y="3410"/>
                  </a:cubicBezTo>
                  <a:cubicBezTo>
                    <a:pt x="737" y="3410"/>
                    <a:pt x="793" y="3408"/>
                    <a:pt x="851" y="3405"/>
                  </a:cubicBezTo>
                  <a:cubicBezTo>
                    <a:pt x="1551" y="3375"/>
                    <a:pt x="2219" y="3071"/>
                    <a:pt x="2736" y="2585"/>
                  </a:cubicBezTo>
                  <a:cubicBezTo>
                    <a:pt x="3222" y="2098"/>
                    <a:pt x="3526" y="1460"/>
                    <a:pt x="3526" y="791"/>
                  </a:cubicBezTo>
                  <a:cubicBezTo>
                    <a:pt x="3557" y="274"/>
                    <a:pt x="3374" y="1"/>
                    <a:pt x="3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606;p73">
              <a:extLst>
                <a:ext uri="{FF2B5EF4-FFF2-40B4-BE49-F238E27FC236}">
                  <a16:creationId xmlns:a16="http://schemas.microsoft.com/office/drawing/2014/main" id="{6336AADB-432E-9A59-F5E7-CDFD45EDD2AF}"/>
                </a:ext>
              </a:extLst>
            </p:cNvPr>
            <p:cNvSpPr/>
            <p:nvPr/>
          </p:nvSpPr>
          <p:spPr>
            <a:xfrm>
              <a:off x="4092621" y="6018801"/>
              <a:ext cx="788990" cy="1123475"/>
            </a:xfrm>
            <a:custGeom>
              <a:avLst/>
              <a:gdLst/>
              <a:ahLst/>
              <a:cxnLst/>
              <a:rect l="l" t="t" r="r" b="b"/>
              <a:pathLst>
                <a:path w="45169" h="64318" extrusionOk="0">
                  <a:moveTo>
                    <a:pt x="34408" y="1"/>
                  </a:moveTo>
                  <a:cubicBezTo>
                    <a:pt x="34408" y="1"/>
                    <a:pt x="28493" y="3495"/>
                    <a:pt x="23267" y="3495"/>
                  </a:cubicBezTo>
                  <a:cubicBezTo>
                    <a:pt x="22726" y="3495"/>
                    <a:pt x="22192" y="3458"/>
                    <a:pt x="21673" y="3375"/>
                  </a:cubicBezTo>
                  <a:cubicBezTo>
                    <a:pt x="17356" y="2706"/>
                    <a:pt x="17022" y="487"/>
                    <a:pt x="17022" y="487"/>
                  </a:cubicBezTo>
                  <a:lnTo>
                    <a:pt x="11824" y="1308"/>
                  </a:lnTo>
                  <a:cubicBezTo>
                    <a:pt x="11824" y="1308"/>
                    <a:pt x="4013" y="7843"/>
                    <a:pt x="2371" y="14439"/>
                  </a:cubicBezTo>
                  <a:cubicBezTo>
                    <a:pt x="1399" y="18360"/>
                    <a:pt x="1156" y="23466"/>
                    <a:pt x="1156" y="27965"/>
                  </a:cubicBezTo>
                  <a:cubicBezTo>
                    <a:pt x="1156" y="29758"/>
                    <a:pt x="3435" y="36871"/>
                    <a:pt x="3435" y="36871"/>
                  </a:cubicBezTo>
                  <a:lnTo>
                    <a:pt x="4347" y="47175"/>
                  </a:lnTo>
                  <a:lnTo>
                    <a:pt x="0" y="64318"/>
                  </a:lnTo>
                  <a:lnTo>
                    <a:pt x="45168" y="64318"/>
                  </a:lnTo>
                  <a:lnTo>
                    <a:pt x="45168" y="16870"/>
                  </a:lnTo>
                  <a:lnTo>
                    <a:pt x="43740" y="3527"/>
                  </a:lnTo>
                  <a:lnTo>
                    <a:pt x="344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607;p73">
              <a:extLst>
                <a:ext uri="{FF2B5EF4-FFF2-40B4-BE49-F238E27FC236}">
                  <a16:creationId xmlns:a16="http://schemas.microsoft.com/office/drawing/2014/main" id="{2273E296-CB7D-0C51-E4CC-45FF350CF76D}"/>
                </a:ext>
              </a:extLst>
            </p:cNvPr>
            <p:cNvSpPr/>
            <p:nvPr/>
          </p:nvSpPr>
          <p:spPr>
            <a:xfrm>
              <a:off x="3859537" y="6041631"/>
              <a:ext cx="439640" cy="533091"/>
            </a:xfrm>
            <a:custGeom>
              <a:avLst/>
              <a:gdLst/>
              <a:ahLst/>
              <a:cxnLst/>
              <a:rect l="l" t="t" r="r" b="b"/>
              <a:pathLst>
                <a:path w="25169" h="30519" extrusionOk="0">
                  <a:moveTo>
                    <a:pt x="25168" y="1"/>
                  </a:moveTo>
                  <a:lnTo>
                    <a:pt x="18816" y="974"/>
                  </a:lnTo>
                  <a:lnTo>
                    <a:pt x="1" y="14104"/>
                  </a:lnTo>
                  <a:lnTo>
                    <a:pt x="6536" y="30518"/>
                  </a:lnTo>
                  <a:lnTo>
                    <a:pt x="23527" y="23254"/>
                  </a:lnTo>
                  <a:lnTo>
                    <a:pt x="25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608;p73">
              <a:extLst>
                <a:ext uri="{FF2B5EF4-FFF2-40B4-BE49-F238E27FC236}">
                  <a16:creationId xmlns:a16="http://schemas.microsoft.com/office/drawing/2014/main" id="{6B208247-D88A-F076-1F23-D41C0E76FF17}"/>
                </a:ext>
              </a:extLst>
            </p:cNvPr>
            <p:cNvSpPr/>
            <p:nvPr/>
          </p:nvSpPr>
          <p:spPr>
            <a:xfrm>
              <a:off x="4108010" y="6198260"/>
              <a:ext cx="51529" cy="431133"/>
            </a:xfrm>
            <a:custGeom>
              <a:avLst/>
              <a:gdLst/>
              <a:ahLst/>
              <a:cxnLst/>
              <a:rect l="l" t="t" r="r" b="b"/>
              <a:pathLst>
                <a:path w="2950" h="24682" extrusionOk="0">
                  <a:moveTo>
                    <a:pt x="2949" y="1"/>
                  </a:moveTo>
                  <a:lnTo>
                    <a:pt x="2949" y="1"/>
                  </a:lnTo>
                  <a:cubicBezTo>
                    <a:pt x="2919" y="61"/>
                    <a:pt x="2889" y="153"/>
                    <a:pt x="2858" y="244"/>
                  </a:cubicBezTo>
                  <a:lnTo>
                    <a:pt x="2645" y="943"/>
                  </a:lnTo>
                  <a:cubicBezTo>
                    <a:pt x="2493" y="1551"/>
                    <a:pt x="2250" y="2432"/>
                    <a:pt x="1946" y="3557"/>
                  </a:cubicBezTo>
                  <a:cubicBezTo>
                    <a:pt x="1156" y="6414"/>
                    <a:pt x="609" y="9362"/>
                    <a:pt x="305" y="12311"/>
                  </a:cubicBezTo>
                  <a:cubicBezTo>
                    <a:pt x="1" y="15290"/>
                    <a:pt x="214" y="18299"/>
                    <a:pt x="882" y="21186"/>
                  </a:cubicBezTo>
                  <a:cubicBezTo>
                    <a:pt x="1095" y="22068"/>
                    <a:pt x="1399" y="22949"/>
                    <a:pt x="1734" y="23770"/>
                  </a:cubicBezTo>
                  <a:cubicBezTo>
                    <a:pt x="1855" y="24074"/>
                    <a:pt x="1977" y="24287"/>
                    <a:pt x="2037" y="24439"/>
                  </a:cubicBezTo>
                  <a:cubicBezTo>
                    <a:pt x="2068" y="24530"/>
                    <a:pt x="2098" y="24591"/>
                    <a:pt x="2159" y="24682"/>
                  </a:cubicBezTo>
                  <a:cubicBezTo>
                    <a:pt x="2129" y="24591"/>
                    <a:pt x="2098" y="24499"/>
                    <a:pt x="2037" y="24408"/>
                  </a:cubicBezTo>
                  <a:cubicBezTo>
                    <a:pt x="1977" y="24256"/>
                    <a:pt x="1885" y="24044"/>
                    <a:pt x="1794" y="23740"/>
                  </a:cubicBezTo>
                  <a:cubicBezTo>
                    <a:pt x="1490" y="22888"/>
                    <a:pt x="1217" y="22037"/>
                    <a:pt x="1034" y="21156"/>
                  </a:cubicBezTo>
                  <a:cubicBezTo>
                    <a:pt x="396" y="18268"/>
                    <a:pt x="214" y="15259"/>
                    <a:pt x="518" y="12311"/>
                  </a:cubicBezTo>
                  <a:cubicBezTo>
                    <a:pt x="822" y="9362"/>
                    <a:pt x="1338" y="6444"/>
                    <a:pt x="2068" y="3587"/>
                  </a:cubicBezTo>
                  <a:cubicBezTo>
                    <a:pt x="2341" y="2493"/>
                    <a:pt x="2585" y="1612"/>
                    <a:pt x="2737" y="973"/>
                  </a:cubicBezTo>
                  <a:cubicBezTo>
                    <a:pt x="2797" y="669"/>
                    <a:pt x="2858" y="426"/>
                    <a:pt x="2889" y="244"/>
                  </a:cubicBezTo>
                  <a:cubicBezTo>
                    <a:pt x="2919" y="153"/>
                    <a:pt x="2949" y="61"/>
                    <a:pt x="2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609;p73">
              <a:extLst>
                <a:ext uri="{FF2B5EF4-FFF2-40B4-BE49-F238E27FC236}">
                  <a16:creationId xmlns:a16="http://schemas.microsoft.com/office/drawing/2014/main" id="{0CDA510A-F04A-CBFF-BE79-E9D2F7198581}"/>
                </a:ext>
              </a:extLst>
            </p:cNvPr>
            <p:cNvSpPr/>
            <p:nvPr/>
          </p:nvSpPr>
          <p:spPr>
            <a:xfrm>
              <a:off x="4351714" y="6462663"/>
              <a:ext cx="577144" cy="542628"/>
            </a:xfrm>
            <a:custGeom>
              <a:avLst/>
              <a:gdLst/>
              <a:ahLst/>
              <a:cxnLst/>
              <a:rect l="l" t="t" r="r" b="b"/>
              <a:pathLst>
                <a:path w="33041" h="31065" extrusionOk="0">
                  <a:moveTo>
                    <a:pt x="7296" y="1"/>
                  </a:moveTo>
                  <a:lnTo>
                    <a:pt x="1" y="1308"/>
                  </a:lnTo>
                  <a:cubicBezTo>
                    <a:pt x="1" y="1308"/>
                    <a:pt x="6596" y="16657"/>
                    <a:pt x="11338" y="25442"/>
                  </a:cubicBezTo>
                  <a:cubicBezTo>
                    <a:pt x="13488" y="29449"/>
                    <a:pt x="16826" y="31064"/>
                    <a:pt x="19863" y="31064"/>
                  </a:cubicBezTo>
                  <a:cubicBezTo>
                    <a:pt x="22493" y="31064"/>
                    <a:pt x="24897" y="29853"/>
                    <a:pt x="26110" y="27934"/>
                  </a:cubicBezTo>
                  <a:cubicBezTo>
                    <a:pt x="28725" y="23800"/>
                    <a:pt x="33041" y="11369"/>
                    <a:pt x="33041" y="11369"/>
                  </a:cubicBezTo>
                  <a:lnTo>
                    <a:pt x="19241" y="8967"/>
                  </a:lnTo>
                  <a:lnTo>
                    <a:pt x="17721" y="13314"/>
                  </a:lnTo>
                  <a:lnTo>
                    <a:pt x="7296" y="1"/>
                  </a:lnTo>
                  <a:close/>
                </a:path>
              </a:pathLst>
            </a:custGeom>
            <a:solidFill>
              <a:srgbClr val="824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610;p73">
              <a:extLst>
                <a:ext uri="{FF2B5EF4-FFF2-40B4-BE49-F238E27FC236}">
                  <a16:creationId xmlns:a16="http://schemas.microsoft.com/office/drawing/2014/main" id="{8958E00B-1A84-ACCE-6D00-5FE8FE310C23}"/>
                </a:ext>
              </a:extLst>
            </p:cNvPr>
            <p:cNvSpPr/>
            <p:nvPr/>
          </p:nvSpPr>
          <p:spPr>
            <a:xfrm>
              <a:off x="4314019" y="6174906"/>
              <a:ext cx="238938" cy="365822"/>
            </a:xfrm>
            <a:custGeom>
              <a:avLst/>
              <a:gdLst/>
              <a:ahLst/>
              <a:cxnLst/>
              <a:rect l="l" t="t" r="r" b="b"/>
              <a:pathLst>
                <a:path w="13679" h="20943" extrusionOk="0">
                  <a:moveTo>
                    <a:pt x="6232" y="0"/>
                  </a:moveTo>
                  <a:cubicBezTo>
                    <a:pt x="5563" y="0"/>
                    <a:pt x="4925" y="1611"/>
                    <a:pt x="4925" y="1611"/>
                  </a:cubicBezTo>
                  <a:cubicBezTo>
                    <a:pt x="4750" y="1519"/>
                    <a:pt x="4562" y="1475"/>
                    <a:pt x="4376" y="1475"/>
                  </a:cubicBezTo>
                  <a:cubicBezTo>
                    <a:pt x="4011" y="1475"/>
                    <a:pt x="3657" y="1644"/>
                    <a:pt x="3435" y="1946"/>
                  </a:cubicBezTo>
                  <a:cubicBezTo>
                    <a:pt x="2858" y="2645"/>
                    <a:pt x="2858" y="8602"/>
                    <a:pt x="2858" y="8602"/>
                  </a:cubicBezTo>
                  <a:cubicBezTo>
                    <a:pt x="2858" y="8602"/>
                    <a:pt x="2280" y="3708"/>
                    <a:pt x="1429" y="3405"/>
                  </a:cubicBezTo>
                  <a:cubicBezTo>
                    <a:pt x="1257" y="3342"/>
                    <a:pt x="1105" y="3315"/>
                    <a:pt x="972" y="3315"/>
                  </a:cubicBezTo>
                  <a:cubicBezTo>
                    <a:pt x="0" y="3315"/>
                    <a:pt x="0" y="4772"/>
                    <a:pt x="0" y="4772"/>
                  </a:cubicBezTo>
                  <a:lnTo>
                    <a:pt x="426" y="11125"/>
                  </a:lnTo>
                  <a:cubicBezTo>
                    <a:pt x="426" y="11125"/>
                    <a:pt x="1186" y="15472"/>
                    <a:pt x="2159" y="18207"/>
                  </a:cubicBezTo>
                  <a:cubicBezTo>
                    <a:pt x="3131" y="20943"/>
                    <a:pt x="3678" y="20943"/>
                    <a:pt x="3678" y="20943"/>
                  </a:cubicBezTo>
                  <a:lnTo>
                    <a:pt x="9970" y="20791"/>
                  </a:lnTo>
                  <a:cubicBezTo>
                    <a:pt x="9970" y="20791"/>
                    <a:pt x="11368" y="19484"/>
                    <a:pt x="12493" y="18481"/>
                  </a:cubicBezTo>
                  <a:cubicBezTo>
                    <a:pt x="13314" y="17751"/>
                    <a:pt x="13679" y="16627"/>
                    <a:pt x="13435" y="15563"/>
                  </a:cubicBezTo>
                  <a:lnTo>
                    <a:pt x="12432" y="10973"/>
                  </a:lnTo>
                  <a:cubicBezTo>
                    <a:pt x="12432" y="10973"/>
                    <a:pt x="12213" y="10358"/>
                    <a:pt x="11824" y="10358"/>
                  </a:cubicBezTo>
                  <a:cubicBezTo>
                    <a:pt x="11653" y="10358"/>
                    <a:pt x="11449" y="10477"/>
                    <a:pt x="11216" y="10821"/>
                  </a:cubicBezTo>
                  <a:cubicBezTo>
                    <a:pt x="10625" y="11697"/>
                    <a:pt x="10715" y="13181"/>
                    <a:pt x="10784" y="13795"/>
                  </a:cubicBezTo>
                  <a:lnTo>
                    <a:pt x="10784" y="13795"/>
                  </a:lnTo>
                  <a:cubicBezTo>
                    <a:pt x="10551" y="12084"/>
                    <a:pt x="9271" y="3046"/>
                    <a:pt x="8116" y="1946"/>
                  </a:cubicBezTo>
                  <a:cubicBezTo>
                    <a:pt x="7998" y="1835"/>
                    <a:pt x="7870" y="1794"/>
                    <a:pt x="7744" y="1794"/>
                  </a:cubicBezTo>
                  <a:cubicBezTo>
                    <a:pt x="7386" y="1794"/>
                    <a:pt x="7052" y="2128"/>
                    <a:pt x="7052" y="2128"/>
                  </a:cubicBezTo>
                  <a:cubicBezTo>
                    <a:pt x="7052" y="2128"/>
                    <a:pt x="6900" y="0"/>
                    <a:pt x="6232" y="0"/>
                  </a:cubicBezTo>
                  <a:close/>
                </a:path>
              </a:pathLst>
            </a:custGeom>
            <a:solidFill>
              <a:srgbClr val="824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611;p73">
              <a:extLst>
                <a:ext uri="{FF2B5EF4-FFF2-40B4-BE49-F238E27FC236}">
                  <a16:creationId xmlns:a16="http://schemas.microsoft.com/office/drawing/2014/main" id="{468E7534-3D17-63E4-8283-C16D0BB0FB54}"/>
                </a:ext>
              </a:extLst>
            </p:cNvPr>
            <p:cNvSpPr/>
            <p:nvPr/>
          </p:nvSpPr>
          <p:spPr>
            <a:xfrm>
              <a:off x="4510456" y="6506733"/>
              <a:ext cx="224615" cy="296808"/>
            </a:xfrm>
            <a:custGeom>
              <a:avLst/>
              <a:gdLst/>
              <a:ahLst/>
              <a:cxnLst/>
              <a:rect l="l" t="t" r="r" b="b"/>
              <a:pathLst>
                <a:path w="12859" h="16992" extrusionOk="0">
                  <a:moveTo>
                    <a:pt x="1" y="0"/>
                  </a:moveTo>
                  <a:cubicBezTo>
                    <a:pt x="1" y="61"/>
                    <a:pt x="62" y="122"/>
                    <a:pt x="92" y="183"/>
                  </a:cubicBezTo>
                  <a:lnTo>
                    <a:pt x="457" y="700"/>
                  </a:lnTo>
                  <a:cubicBezTo>
                    <a:pt x="791" y="1125"/>
                    <a:pt x="1247" y="1733"/>
                    <a:pt x="1855" y="2493"/>
                  </a:cubicBezTo>
                  <a:cubicBezTo>
                    <a:pt x="3071" y="4013"/>
                    <a:pt x="4803" y="6049"/>
                    <a:pt x="6688" y="8329"/>
                  </a:cubicBezTo>
                  <a:cubicBezTo>
                    <a:pt x="8542" y="10609"/>
                    <a:pt x="10214" y="12706"/>
                    <a:pt x="11278" y="14286"/>
                  </a:cubicBezTo>
                  <a:cubicBezTo>
                    <a:pt x="11551" y="14712"/>
                    <a:pt x="11794" y="15077"/>
                    <a:pt x="12007" y="15381"/>
                  </a:cubicBezTo>
                  <a:lnTo>
                    <a:pt x="12494" y="16232"/>
                  </a:lnTo>
                  <a:cubicBezTo>
                    <a:pt x="12585" y="16475"/>
                    <a:pt x="12676" y="16657"/>
                    <a:pt x="12767" y="16809"/>
                  </a:cubicBezTo>
                  <a:cubicBezTo>
                    <a:pt x="12767" y="16870"/>
                    <a:pt x="12828" y="16931"/>
                    <a:pt x="12858" y="16992"/>
                  </a:cubicBezTo>
                  <a:cubicBezTo>
                    <a:pt x="12828" y="16931"/>
                    <a:pt x="12797" y="16840"/>
                    <a:pt x="12767" y="16779"/>
                  </a:cubicBezTo>
                  <a:cubicBezTo>
                    <a:pt x="12706" y="16627"/>
                    <a:pt x="12646" y="16444"/>
                    <a:pt x="12524" y="16201"/>
                  </a:cubicBezTo>
                  <a:cubicBezTo>
                    <a:pt x="12402" y="15958"/>
                    <a:pt x="12250" y="15654"/>
                    <a:pt x="12068" y="15320"/>
                  </a:cubicBezTo>
                  <a:cubicBezTo>
                    <a:pt x="11886" y="14985"/>
                    <a:pt x="11642" y="14621"/>
                    <a:pt x="11399" y="14226"/>
                  </a:cubicBezTo>
                  <a:cubicBezTo>
                    <a:pt x="10335" y="12615"/>
                    <a:pt x="8694" y="10487"/>
                    <a:pt x="6840" y="8207"/>
                  </a:cubicBezTo>
                  <a:cubicBezTo>
                    <a:pt x="4955" y="5928"/>
                    <a:pt x="3192" y="3891"/>
                    <a:pt x="1977" y="2402"/>
                  </a:cubicBezTo>
                  <a:cubicBezTo>
                    <a:pt x="1338" y="1672"/>
                    <a:pt x="852" y="1064"/>
                    <a:pt x="518" y="639"/>
                  </a:cubicBezTo>
                  <a:lnTo>
                    <a:pt x="122" y="152"/>
                  </a:lnTo>
                  <a:cubicBezTo>
                    <a:pt x="92" y="92"/>
                    <a:pt x="31" y="61"/>
                    <a:pt x="1" y="0"/>
                  </a:cubicBezTo>
                  <a:close/>
                </a:path>
              </a:pathLst>
            </a:custGeom>
            <a:solidFill>
              <a:srgbClr val="5B3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612;p73">
              <a:extLst>
                <a:ext uri="{FF2B5EF4-FFF2-40B4-BE49-F238E27FC236}">
                  <a16:creationId xmlns:a16="http://schemas.microsoft.com/office/drawing/2014/main" id="{73BE1069-6C6B-8E0D-2996-122B880373C3}"/>
                </a:ext>
              </a:extLst>
            </p:cNvPr>
            <p:cNvSpPr/>
            <p:nvPr/>
          </p:nvSpPr>
          <p:spPr>
            <a:xfrm>
              <a:off x="4657531" y="6073491"/>
              <a:ext cx="366887" cy="603170"/>
            </a:xfrm>
            <a:custGeom>
              <a:avLst/>
              <a:gdLst/>
              <a:ahLst/>
              <a:cxnLst/>
              <a:rect l="l" t="t" r="r" b="b"/>
              <a:pathLst>
                <a:path w="21004" h="34531" extrusionOk="0">
                  <a:moveTo>
                    <a:pt x="9849" y="1"/>
                  </a:moveTo>
                  <a:lnTo>
                    <a:pt x="4985" y="2493"/>
                  </a:lnTo>
                  <a:lnTo>
                    <a:pt x="1" y="30943"/>
                  </a:lnTo>
                  <a:lnTo>
                    <a:pt x="20457" y="34530"/>
                  </a:lnTo>
                  <a:cubicBezTo>
                    <a:pt x="20457" y="34530"/>
                    <a:pt x="21004" y="17873"/>
                    <a:pt x="19271" y="10031"/>
                  </a:cubicBezTo>
                  <a:cubicBezTo>
                    <a:pt x="17387" y="1520"/>
                    <a:pt x="9849" y="1"/>
                    <a:pt x="9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613;p73">
              <a:extLst>
                <a:ext uri="{FF2B5EF4-FFF2-40B4-BE49-F238E27FC236}">
                  <a16:creationId xmlns:a16="http://schemas.microsoft.com/office/drawing/2014/main" id="{A62A08EF-F528-F859-6364-04A2C02C089A}"/>
                </a:ext>
              </a:extLst>
            </p:cNvPr>
            <p:cNvSpPr/>
            <p:nvPr/>
          </p:nvSpPr>
          <p:spPr>
            <a:xfrm>
              <a:off x="4655400" y="6310819"/>
              <a:ext cx="327620" cy="361053"/>
            </a:xfrm>
            <a:custGeom>
              <a:avLst/>
              <a:gdLst/>
              <a:ahLst/>
              <a:cxnLst/>
              <a:rect l="l" t="t" r="r" b="b"/>
              <a:pathLst>
                <a:path w="18756" h="20670" extrusionOk="0">
                  <a:moveTo>
                    <a:pt x="3010" y="0"/>
                  </a:moveTo>
                  <a:cubicBezTo>
                    <a:pt x="3010" y="31"/>
                    <a:pt x="2980" y="31"/>
                    <a:pt x="2980" y="92"/>
                  </a:cubicBezTo>
                  <a:cubicBezTo>
                    <a:pt x="2949" y="152"/>
                    <a:pt x="2919" y="244"/>
                    <a:pt x="2919" y="335"/>
                  </a:cubicBezTo>
                  <a:cubicBezTo>
                    <a:pt x="2889" y="578"/>
                    <a:pt x="2828" y="912"/>
                    <a:pt x="2737" y="1338"/>
                  </a:cubicBezTo>
                  <a:cubicBezTo>
                    <a:pt x="2585" y="2219"/>
                    <a:pt x="2372" y="3496"/>
                    <a:pt x="2098" y="5046"/>
                  </a:cubicBezTo>
                  <a:cubicBezTo>
                    <a:pt x="1551" y="8177"/>
                    <a:pt x="822" y="12523"/>
                    <a:pt x="1" y="17326"/>
                  </a:cubicBezTo>
                  <a:lnTo>
                    <a:pt x="1" y="17417"/>
                  </a:lnTo>
                  <a:lnTo>
                    <a:pt x="92" y="17448"/>
                  </a:lnTo>
                  <a:lnTo>
                    <a:pt x="761" y="17569"/>
                  </a:lnTo>
                  <a:lnTo>
                    <a:pt x="13497" y="19788"/>
                  </a:lnTo>
                  <a:lnTo>
                    <a:pt x="17357" y="20457"/>
                  </a:lnTo>
                  <a:lnTo>
                    <a:pt x="18390" y="20639"/>
                  </a:lnTo>
                  <a:lnTo>
                    <a:pt x="18664" y="20669"/>
                  </a:lnTo>
                  <a:lnTo>
                    <a:pt x="18755" y="20669"/>
                  </a:lnTo>
                  <a:lnTo>
                    <a:pt x="18664" y="20639"/>
                  </a:lnTo>
                  <a:lnTo>
                    <a:pt x="18421" y="20578"/>
                  </a:lnTo>
                  <a:lnTo>
                    <a:pt x="17357" y="20396"/>
                  </a:lnTo>
                  <a:lnTo>
                    <a:pt x="13497" y="19636"/>
                  </a:lnTo>
                  <a:lnTo>
                    <a:pt x="791" y="17356"/>
                  </a:lnTo>
                  <a:lnTo>
                    <a:pt x="230" y="17254"/>
                  </a:lnTo>
                  <a:lnTo>
                    <a:pt x="230" y="17254"/>
                  </a:lnTo>
                  <a:cubicBezTo>
                    <a:pt x="1014" y="12463"/>
                    <a:pt x="1737" y="8185"/>
                    <a:pt x="2250" y="5046"/>
                  </a:cubicBezTo>
                  <a:cubicBezTo>
                    <a:pt x="2493" y="3496"/>
                    <a:pt x="2676" y="2250"/>
                    <a:pt x="2828" y="1338"/>
                  </a:cubicBezTo>
                  <a:cubicBezTo>
                    <a:pt x="2889" y="912"/>
                    <a:pt x="2949" y="578"/>
                    <a:pt x="2980" y="335"/>
                  </a:cubicBezTo>
                  <a:cubicBezTo>
                    <a:pt x="2980" y="244"/>
                    <a:pt x="3010" y="152"/>
                    <a:pt x="3010" y="92"/>
                  </a:cubicBezTo>
                  <a:cubicBezTo>
                    <a:pt x="3010" y="61"/>
                    <a:pt x="3010" y="31"/>
                    <a:pt x="3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614;p73">
              <a:extLst>
                <a:ext uri="{FF2B5EF4-FFF2-40B4-BE49-F238E27FC236}">
                  <a16:creationId xmlns:a16="http://schemas.microsoft.com/office/drawing/2014/main" id="{8AF41AF2-923E-044C-7B9E-99A2C48286E0}"/>
                </a:ext>
              </a:extLst>
            </p:cNvPr>
            <p:cNvSpPr/>
            <p:nvPr/>
          </p:nvSpPr>
          <p:spPr>
            <a:xfrm>
              <a:off x="4728675" y="6124461"/>
              <a:ext cx="158762" cy="138587"/>
            </a:xfrm>
            <a:custGeom>
              <a:avLst/>
              <a:gdLst/>
              <a:ahLst/>
              <a:cxnLst/>
              <a:rect l="l" t="t" r="r" b="b"/>
              <a:pathLst>
                <a:path w="9089" h="7934" extrusionOk="0">
                  <a:moveTo>
                    <a:pt x="8603" y="1"/>
                  </a:moveTo>
                  <a:cubicBezTo>
                    <a:pt x="8116" y="31"/>
                    <a:pt x="7660" y="61"/>
                    <a:pt x="7204" y="153"/>
                  </a:cubicBezTo>
                  <a:cubicBezTo>
                    <a:pt x="6505" y="274"/>
                    <a:pt x="5836" y="487"/>
                    <a:pt x="5229" y="791"/>
                  </a:cubicBezTo>
                  <a:cubicBezTo>
                    <a:pt x="4438" y="1156"/>
                    <a:pt x="3739" y="1642"/>
                    <a:pt x="3131" y="2250"/>
                  </a:cubicBezTo>
                  <a:cubicBezTo>
                    <a:pt x="2067" y="3375"/>
                    <a:pt x="1216" y="4712"/>
                    <a:pt x="669" y="6141"/>
                  </a:cubicBezTo>
                  <a:cubicBezTo>
                    <a:pt x="426" y="6688"/>
                    <a:pt x="244" y="7144"/>
                    <a:pt x="153" y="7448"/>
                  </a:cubicBezTo>
                  <a:cubicBezTo>
                    <a:pt x="61" y="7600"/>
                    <a:pt x="31" y="7752"/>
                    <a:pt x="1" y="7934"/>
                  </a:cubicBezTo>
                  <a:cubicBezTo>
                    <a:pt x="92" y="7782"/>
                    <a:pt x="153" y="7630"/>
                    <a:pt x="213" y="7448"/>
                  </a:cubicBezTo>
                  <a:lnTo>
                    <a:pt x="791" y="6201"/>
                  </a:lnTo>
                  <a:cubicBezTo>
                    <a:pt x="1368" y="4803"/>
                    <a:pt x="2219" y="3496"/>
                    <a:pt x="3253" y="2402"/>
                  </a:cubicBezTo>
                  <a:cubicBezTo>
                    <a:pt x="4347" y="1338"/>
                    <a:pt x="5715" y="609"/>
                    <a:pt x="7235" y="305"/>
                  </a:cubicBezTo>
                  <a:cubicBezTo>
                    <a:pt x="7843" y="183"/>
                    <a:pt x="8481" y="92"/>
                    <a:pt x="9089" y="31"/>
                  </a:cubicBezTo>
                  <a:cubicBezTo>
                    <a:pt x="8937" y="1"/>
                    <a:pt x="8754" y="1"/>
                    <a:pt x="8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615;p73">
              <a:extLst>
                <a:ext uri="{FF2B5EF4-FFF2-40B4-BE49-F238E27FC236}">
                  <a16:creationId xmlns:a16="http://schemas.microsoft.com/office/drawing/2014/main" id="{EC44CF34-185A-72F9-26A6-C1AE34296020}"/>
                </a:ext>
              </a:extLst>
            </p:cNvPr>
            <p:cNvSpPr/>
            <p:nvPr/>
          </p:nvSpPr>
          <p:spPr>
            <a:xfrm>
              <a:off x="4394194" y="6203046"/>
              <a:ext cx="5852" cy="138587"/>
            </a:xfrm>
            <a:custGeom>
              <a:avLst/>
              <a:gdLst/>
              <a:ahLst/>
              <a:cxnLst/>
              <a:rect l="l" t="t" r="r" b="b"/>
              <a:pathLst>
                <a:path w="335" h="7934" extrusionOk="0">
                  <a:moveTo>
                    <a:pt x="335" y="0"/>
                  </a:moveTo>
                  <a:lnTo>
                    <a:pt x="335" y="0"/>
                  </a:lnTo>
                  <a:cubicBezTo>
                    <a:pt x="213" y="365"/>
                    <a:pt x="152" y="760"/>
                    <a:pt x="152" y="1155"/>
                  </a:cubicBezTo>
                  <a:cubicBezTo>
                    <a:pt x="61" y="2067"/>
                    <a:pt x="0" y="3009"/>
                    <a:pt x="31" y="3952"/>
                  </a:cubicBezTo>
                  <a:cubicBezTo>
                    <a:pt x="31" y="5076"/>
                    <a:pt x="61" y="6049"/>
                    <a:pt x="122" y="6778"/>
                  </a:cubicBezTo>
                  <a:cubicBezTo>
                    <a:pt x="122" y="7174"/>
                    <a:pt x="152" y="7538"/>
                    <a:pt x="213" y="7933"/>
                  </a:cubicBezTo>
                  <a:cubicBezTo>
                    <a:pt x="243" y="7538"/>
                    <a:pt x="274" y="7174"/>
                    <a:pt x="243" y="6778"/>
                  </a:cubicBezTo>
                  <a:cubicBezTo>
                    <a:pt x="213" y="5988"/>
                    <a:pt x="243" y="5076"/>
                    <a:pt x="213" y="3982"/>
                  </a:cubicBezTo>
                  <a:cubicBezTo>
                    <a:pt x="213" y="2888"/>
                    <a:pt x="243" y="1885"/>
                    <a:pt x="274" y="1155"/>
                  </a:cubicBezTo>
                  <a:cubicBezTo>
                    <a:pt x="304" y="790"/>
                    <a:pt x="335" y="395"/>
                    <a:pt x="335" y="0"/>
                  </a:cubicBezTo>
                  <a:close/>
                </a:path>
              </a:pathLst>
            </a:custGeom>
            <a:solidFill>
              <a:srgbClr val="5B3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616;p73">
              <a:extLst>
                <a:ext uri="{FF2B5EF4-FFF2-40B4-BE49-F238E27FC236}">
                  <a16:creationId xmlns:a16="http://schemas.microsoft.com/office/drawing/2014/main" id="{FF0B38A9-FD17-6D06-CE21-A312D35B2C49}"/>
                </a:ext>
              </a:extLst>
            </p:cNvPr>
            <p:cNvSpPr/>
            <p:nvPr/>
          </p:nvSpPr>
          <p:spPr>
            <a:xfrm>
              <a:off x="4432413" y="6213125"/>
              <a:ext cx="7983" cy="113102"/>
            </a:xfrm>
            <a:custGeom>
              <a:avLst/>
              <a:gdLst/>
              <a:ahLst/>
              <a:cxnLst/>
              <a:rect l="l" t="t" r="r" b="b"/>
              <a:pathLst>
                <a:path w="457" h="6475" extrusionOk="0">
                  <a:moveTo>
                    <a:pt x="92" y="1"/>
                  </a:moveTo>
                  <a:cubicBezTo>
                    <a:pt x="31" y="305"/>
                    <a:pt x="1" y="639"/>
                    <a:pt x="31" y="943"/>
                  </a:cubicBezTo>
                  <a:cubicBezTo>
                    <a:pt x="1" y="1551"/>
                    <a:pt x="1" y="2372"/>
                    <a:pt x="62" y="3253"/>
                  </a:cubicBezTo>
                  <a:cubicBezTo>
                    <a:pt x="92" y="4134"/>
                    <a:pt x="183" y="4955"/>
                    <a:pt x="244" y="5533"/>
                  </a:cubicBezTo>
                  <a:cubicBezTo>
                    <a:pt x="274" y="5837"/>
                    <a:pt x="335" y="6171"/>
                    <a:pt x="426" y="6475"/>
                  </a:cubicBezTo>
                  <a:cubicBezTo>
                    <a:pt x="457" y="6141"/>
                    <a:pt x="426" y="5837"/>
                    <a:pt x="396" y="5502"/>
                  </a:cubicBezTo>
                  <a:cubicBezTo>
                    <a:pt x="365" y="4925"/>
                    <a:pt x="305" y="4104"/>
                    <a:pt x="244" y="3223"/>
                  </a:cubicBezTo>
                  <a:cubicBezTo>
                    <a:pt x="213" y="2341"/>
                    <a:pt x="153" y="1551"/>
                    <a:pt x="153" y="943"/>
                  </a:cubicBezTo>
                  <a:cubicBezTo>
                    <a:pt x="183" y="639"/>
                    <a:pt x="153" y="305"/>
                    <a:pt x="92" y="1"/>
                  </a:cubicBezTo>
                  <a:close/>
                </a:path>
              </a:pathLst>
            </a:custGeom>
            <a:solidFill>
              <a:srgbClr val="5B3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617;p73">
              <a:extLst>
                <a:ext uri="{FF2B5EF4-FFF2-40B4-BE49-F238E27FC236}">
                  <a16:creationId xmlns:a16="http://schemas.microsoft.com/office/drawing/2014/main" id="{17A31859-0A7C-585B-C2B0-0A61615C03EA}"/>
                </a:ext>
              </a:extLst>
            </p:cNvPr>
            <p:cNvSpPr/>
            <p:nvPr/>
          </p:nvSpPr>
          <p:spPr>
            <a:xfrm>
              <a:off x="1665207" y="5159235"/>
              <a:ext cx="311149" cy="801199"/>
            </a:xfrm>
            <a:custGeom>
              <a:avLst/>
              <a:gdLst/>
              <a:ahLst/>
              <a:cxnLst/>
              <a:rect l="l" t="t" r="r" b="b"/>
              <a:pathLst>
                <a:path w="17813" h="45868" extrusionOk="0">
                  <a:moveTo>
                    <a:pt x="1581" y="0"/>
                  </a:moveTo>
                  <a:lnTo>
                    <a:pt x="0" y="1429"/>
                  </a:lnTo>
                  <a:cubicBezTo>
                    <a:pt x="5076" y="2645"/>
                    <a:pt x="9484" y="6171"/>
                    <a:pt x="12098" y="10700"/>
                  </a:cubicBezTo>
                  <a:cubicBezTo>
                    <a:pt x="14681" y="15229"/>
                    <a:pt x="15502" y="20700"/>
                    <a:pt x="14651" y="25867"/>
                  </a:cubicBezTo>
                  <a:cubicBezTo>
                    <a:pt x="14104" y="29241"/>
                    <a:pt x="12888" y="32463"/>
                    <a:pt x="11946" y="35746"/>
                  </a:cubicBezTo>
                  <a:cubicBezTo>
                    <a:pt x="11004" y="39028"/>
                    <a:pt x="10365" y="42524"/>
                    <a:pt x="11004" y="45867"/>
                  </a:cubicBezTo>
                  <a:cubicBezTo>
                    <a:pt x="11846" y="45547"/>
                    <a:pt x="12363" y="45489"/>
                    <a:pt x="12706" y="45489"/>
                  </a:cubicBezTo>
                  <a:cubicBezTo>
                    <a:pt x="12904" y="45489"/>
                    <a:pt x="13044" y="45508"/>
                    <a:pt x="13156" y="45508"/>
                  </a:cubicBezTo>
                  <a:cubicBezTo>
                    <a:pt x="13495" y="45508"/>
                    <a:pt x="13572" y="45330"/>
                    <a:pt x="14195" y="43892"/>
                  </a:cubicBezTo>
                  <a:cubicBezTo>
                    <a:pt x="15381" y="41126"/>
                    <a:pt x="15988" y="35077"/>
                    <a:pt x="16657" y="32159"/>
                  </a:cubicBezTo>
                  <a:cubicBezTo>
                    <a:pt x="17782" y="27356"/>
                    <a:pt x="17812" y="20973"/>
                    <a:pt x="17113" y="16323"/>
                  </a:cubicBezTo>
                  <a:cubicBezTo>
                    <a:pt x="16627" y="12949"/>
                    <a:pt x="15776" y="9241"/>
                    <a:pt x="13557" y="6657"/>
                  </a:cubicBezTo>
                  <a:cubicBezTo>
                    <a:pt x="12037" y="4864"/>
                    <a:pt x="10244" y="3314"/>
                    <a:pt x="8238" y="2067"/>
                  </a:cubicBezTo>
                  <a:cubicBezTo>
                    <a:pt x="5988" y="730"/>
                    <a:pt x="4013" y="27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618;p73">
              <a:extLst>
                <a:ext uri="{FF2B5EF4-FFF2-40B4-BE49-F238E27FC236}">
                  <a16:creationId xmlns:a16="http://schemas.microsoft.com/office/drawing/2014/main" id="{497CF163-6CAC-F4FB-B016-5DD7ECAEAEE4}"/>
                </a:ext>
              </a:extLst>
            </p:cNvPr>
            <p:cNvSpPr/>
            <p:nvPr/>
          </p:nvSpPr>
          <p:spPr>
            <a:xfrm>
              <a:off x="1324350" y="5159672"/>
              <a:ext cx="636079" cy="839523"/>
            </a:xfrm>
            <a:custGeom>
              <a:avLst/>
              <a:gdLst/>
              <a:ahLst/>
              <a:cxnLst/>
              <a:rect l="l" t="t" r="r" b="b"/>
              <a:pathLst>
                <a:path w="36415" h="48062" extrusionOk="0">
                  <a:moveTo>
                    <a:pt x="17812" y="0"/>
                  </a:moveTo>
                  <a:cubicBezTo>
                    <a:pt x="4792" y="0"/>
                    <a:pt x="2337" y="10720"/>
                    <a:pt x="912" y="20492"/>
                  </a:cubicBezTo>
                  <a:cubicBezTo>
                    <a:pt x="0" y="26876"/>
                    <a:pt x="3405" y="46785"/>
                    <a:pt x="3405" y="46785"/>
                  </a:cubicBezTo>
                  <a:lnTo>
                    <a:pt x="6961" y="48061"/>
                  </a:lnTo>
                  <a:lnTo>
                    <a:pt x="30518" y="48061"/>
                  </a:lnTo>
                  <a:cubicBezTo>
                    <a:pt x="30518" y="47636"/>
                    <a:pt x="32189" y="44049"/>
                    <a:pt x="32615" y="42864"/>
                  </a:cubicBezTo>
                  <a:cubicBezTo>
                    <a:pt x="34743" y="32195"/>
                    <a:pt x="36414" y="12681"/>
                    <a:pt x="33891" y="8790"/>
                  </a:cubicBezTo>
                  <a:cubicBezTo>
                    <a:pt x="29636" y="2134"/>
                    <a:pt x="19636" y="67"/>
                    <a:pt x="19636" y="67"/>
                  </a:cubicBezTo>
                  <a:cubicBezTo>
                    <a:pt x="19006" y="22"/>
                    <a:pt x="18398" y="0"/>
                    <a:pt x="17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619;p73">
              <a:extLst>
                <a:ext uri="{FF2B5EF4-FFF2-40B4-BE49-F238E27FC236}">
                  <a16:creationId xmlns:a16="http://schemas.microsoft.com/office/drawing/2014/main" id="{74F7C5C9-7ED2-DBAC-9AB2-1BF0AFB45B13}"/>
                </a:ext>
              </a:extLst>
            </p:cNvPr>
            <p:cNvSpPr/>
            <p:nvPr/>
          </p:nvSpPr>
          <p:spPr>
            <a:xfrm>
              <a:off x="1928020" y="5925892"/>
              <a:ext cx="17" cy="17"/>
            </a:xfrm>
            <a:custGeom>
              <a:avLst/>
              <a:gdLst/>
              <a:ahLst/>
              <a:cxnLst/>
              <a:rect l="l" t="t" r="r" b="b"/>
              <a:pathLst>
                <a:path w="1" h="1" extrusionOk="0">
                  <a:moveTo>
                    <a:pt x="0" y="1"/>
                  </a:move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620;p73">
              <a:extLst>
                <a:ext uri="{FF2B5EF4-FFF2-40B4-BE49-F238E27FC236}">
                  <a16:creationId xmlns:a16="http://schemas.microsoft.com/office/drawing/2014/main" id="{E17D9CF2-1BA9-E695-93FD-8E4939ABCEF3}"/>
                </a:ext>
              </a:extLst>
            </p:cNvPr>
            <p:cNvSpPr/>
            <p:nvPr/>
          </p:nvSpPr>
          <p:spPr>
            <a:xfrm>
              <a:off x="1469294" y="5212336"/>
              <a:ext cx="436443" cy="863663"/>
            </a:xfrm>
            <a:custGeom>
              <a:avLst/>
              <a:gdLst/>
              <a:ahLst/>
              <a:cxnLst/>
              <a:rect l="l" t="t" r="r" b="b"/>
              <a:pathLst>
                <a:path w="24986" h="49444" extrusionOk="0">
                  <a:moveTo>
                    <a:pt x="12493" y="0"/>
                  </a:moveTo>
                  <a:lnTo>
                    <a:pt x="2614" y="3982"/>
                  </a:lnTo>
                  <a:cubicBezTo>
                    <a:pt x="1186" y="4043"/>
                    <a:pt x="61" y="5198"/>
                    <a:pt x="0" y="6626"/>
                  </a:cubicBezTo>
                  <a:lnTo>
                    <a:pt x="91" y="38876"/>
                  </a:lnTo>
                  <a:cubicBezTo>
                    <a:pt x="91" y="41034"/>
                    <a:pt x="517" y="42949"/>
                    <a:pt x="1854" y="44682"/>
                  </a:cubicBezTo>
                  <a:lnTo>
                    <a:pt x="3222" y="46505"/>
                  </a:lnTo>
                  <a:cubicBezTo>
                    <a:pt x="4719" y="48472"/>
                    <a:pt x="6945" y="49444"/>
                    <a:pt x="9143" y="49444"/>
                  </a:cubicBezTo>
                  <a:cubicBezTo>
                    <a:pt x="11633" y="49444"/>
                    <a:pt x="14087" y="48199"/>
                    <a:pt x="15411" y="45745"/>
                  </a:cubicBezTo>
                  <a:cubicBezTo>
                    <a:pt x="15563" y="45502"/>
                    <a:pt x="15684" y="45198"/>
                    <a:pt x="15776" y="44925"/>
                  </a:cubicBezTo>
                  <a:cubicBezTo>
                    <a:pt x="15836" y="44682"/>
                    <a:pt x="15897" y="44438"/>
                    <a:pt x="15928" y="44195"/>
                  </a:cubicBezTo>
                  <a:cubicBezTo>
                    <a:pt x="16232" y="41612"/>
                    <a:pt x="16232" y="39362"/>
                    <a:pt x="16232" y="39362"/>
                  </a:cubicBezTo>
                  <a:cubicBezTo>
                    <a:pt x="16412" y="36542"/>
                    <a:pt x="16473" y="35380"/>
                    <a:pt x="16475" y="35380"/>
                  </a:cubicBezTo>
                  <a:cubicBezTo>
                    <a:pt x="16475" y="35380"/>
                    <a:pt x="16475" y="35380"/>
                    <a:pt x="16475" y="35380"/>
                  </a:cubicBezTo>
                  <a:cubicBezTo>
                    <a:pt x="16475" y="35381"/>
                    <a:pt x="16477" y="35381"/>
                    <a:pt x="16481" y="35381"/>
                  </a:cubicBezTo>
                  <a:cubicBezTo>
                    <a:pt x="16698" y="35381"/>
                    <a:pt x="22554" y="34537"/>
                    <a:pt x="24165" y="26900"/>
                  </a:cubicBezTo>
                  <a:cubicBezTo>
                    <a:pt x="24986" y="23040"/>
                    <a:pt x="24834" y="17721"/>
                    <a:pt x="24590" y="12462"/>
                  </a:cubicBezTo>
                  <a:cubicBezTo>
                    <a:pt x="24257" y="5253"/>
                    <a:pt x="19275" y="881"/>
                    <a:pt x="13465" y="881"/>
                  </a:cubicBezTo>
                  <a:cubicBezTo>
                    <a:pt x="13445" y="881"/>
                    <a:pt x="13425" y="881"/>
                    <a:pt x="13405" y="882"/>
                  </a:cubicBezTo>
                  <a:lnTo>
                    <a:pt x="12493"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621;p73">
              <a:extLst>
                <a:ext uri="{FF2B5EF4-FFF2-40B4-BE49-F238E27FC236}">
                  <a16:creationId xmlns:a16="http://schemas.microsoft.com/office/drawing/2014/main" id="{D38C5BF4-F4E2-7EA3-06DD-2F47187C7E74}"/>
                </a:ext>
              </a:extLst>
            </p:cNvPr>
            <p:cNvSpPr/>
            <p:nvPr/>
          </p:nvSpPr>
          <p:spPr>
            <a:xfrm>
              <a:off x="1637068" y="5497961"/>
              <a:ext cx="35581" cy="33503"/>
            </a:xfrm>
            <a:custGeom>
              <a:avLst/>
              <a:gdLst/>
              <a:ahLst/>
              <a:cxnLst/>
              <a:rect l="l" t="t" r="r" b="b"/>
              <a:pathLst>
                <a:path w="2037" h="1918" extrusionOk="0">
                  <a:moveTo>
                    <a:pt x="1034" y="1"/>
                  </a:moveTo>
                  <a:cubicBezTo>
                    <a:pt x="487" y="1"/>
                    <a:pt x="31" y="426"/>
                    <a:pt x="0" y="974"/>
                  </a:cubicBezTo>
                  <a:cubicBezTo>
                    <a:pt x="0" y="1502"/>
                    <a:pt x="426" y="1917"/>
                    <a:pt x="948" y="1917"/>
                  </a:cubicBezTo>
                  <a:cubicBezTo>
                    <a:pt x="967" y="1917"/>
                    <a:pt x="985" y="1917"/>
                    <a:pt x="1003" y="1916"/>
                  </a:cubicBezTo>
                  <a:cubicBezTo>
                    <a:pt x="1022" y="1917"/>
                    <a:pt x="1040" y="1917"/>
                    <a:pt x="1058" y="1917"/>
                  </a:cubicBezTo>
                  <a:cubicBezTo>
                    <a:pt x="1581" y="1917"/>
                    <a:pt x="2007" y="1502"/>
                    <a:pt x="2037" y="974"/>
                  </a:cubicBezTo>
                  <a:cubicBezTo>
                    <a:pt x="2006" y="426"/>
                    <a:pt x="1581"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2622;p73">
              <a:extLst>
                <a:ext uri="{FF2B5EF4-FFF2-40B4-BE49-F238E27FC236}">
                  <a16:creationId xmlns:a16="http://schemas.microsoft.com/office/drawing/2014/main" id="{5186266B-F780-D5DD-81A4-DDEC6182563F}"/>
                </a:ext>
              </a:extLst>
            </p:cNvPr>
            <p:cNvSpPr/>
            <p:nvPr/>
          </p:nvSpPr>
          <p:spPr>
            <a:xfrm>
              <a:off x="1811217" y="5503812"/>
              <a:ext cx="35057" cy="33992"/>
            </a:xfrm>
            <a:custGeom>
              <a:avLst/>
              <a:gdLst/>
              <a:ahLst/>
              <a:cxnLst/>
              <a:rect l="l" t="t" r="r" b="b"/>
              <a:pathLst>
                <a:path w="2007" h="1946" extrusionOk="0">
                  <a:moveTo>
                    <a:pt x="1034" y="0"/>
                  </a:moveTo>
                  <a:cubicBezTo>
                    <a:pt x="486" y="0"/>
                    <a:pt x="31" y="426"/>
                    <a:pt x="0" y="973"/>
                  </a:cubicBezTo>
                  <a:cubicBezTo>
                    <a:pt x="0" y="1520"/>
                    <a:pt x="456" y="1946"/>
                    <a:pt x="1003" y="1946"/>
                  </a:cubicBezTo>
                  <a:cubicBezTo>
                    <a:pt x="1550" y="1946"/>
                    <a:pt x="2006" y="1520"/>
                    <a:pt x="2006" y="973"/>
                  </a:cubicBezTo>
                  <a:cubicBezTo>
                    <a:pt x="2006" y="426"/>
                    <a:pt x="1550"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623;p73">
              <a:extLst>
                <a:ext uri="{FF2B5EF4-FFF2-40B4-BE49-F238E27FC236}">
                  <a16:creationId xmlns:a16="http://schemas.microsoft.com/office/drawing/2014/main" id="{CC252162-B738-A68B-C235-3C8A6646C0EF}"/>
                </a:ext>
              </a:extLst>
            </p:cNvPr>
            <p:cNvSpPr/>
            <p:nvPr/>
          </p:nvSpPr>
          <p:spPr>
            <a:xfrm>
              <a:off x="1810675" y="5446380"/>
              <a:ext cx="71163" cy="20559"/>
            </a:xfrm>
            <a:custGeom>
              <a:avLst/>
              <a:gdLst/>
              <a:ahLst/>
              <a:cxnLst/>
              <a:rect l="l" t="t" r="r" b="b"/>
              <a:pathLst>
                <a:path w="4074" h="1177" extrusionOk="0">
                  <a:moveTo>
                    <a:pt x="1935" y="1"/>
                  </a:moveTo>
                  <a:cubicBezTo>
                    <a:pt x="1437" y="1"/>
                    <a:pt x="925" y="127"/>
                    <a:pt x="487" y="401"/>
                  </a:cubicBezTo>
                  <a:cubicBezTo>
                    <a:pt x="122" y="644"/>
                    <a:pt x="1" y="887"/>
                    <a:pt x="62" y="948"/>
                  </a:cubicBezTo>
                  <a:cubicBezTo>
                    <a:pt x="72" y="961"/>
                    <a:pt x="91" y="967"/>
                    <a:pt x="119" y="967"/>
                  </a:cubicBezTo>
                  <a:cubicBezTo>
                    <a:pt x="332" y="967"/>
                    <a:pt x="1044" y="612"/>
                    <a:pt x="1969" y="612"/>
                  </a:cubicBezTo>
                  <a:cubicBezTo>
                    <a:pt x="2001" y="612"/>
                    <a:pt x="2034" y="612"/>
                    <a:pt x="2068" y="613"/>
                  </a:cubicBezTo>
                  <a:cubicBezTo>
                    <a:pt x="3035" y="669"/>
                    <a:pt x="3726" y="1177"/>
                    <a:pt x="3958" y="1177"/>
                  </a:cubicBezTo>
                  <a:cubicBezTo>
                    <a:pt x="3981" y="1177"/>
                    <a:pt x="3999" y="1172"/>
                    <a:pt x="4013" y="1161"/>
                  </a:cubicBezTo>
                  <a:cubicBezTo>
                    <a:pt x="4074" y="1100"/>
                    <a:pt x="3983" y="857"/>
                    <a:pt x="3648" y="583"/>
                  </a:cubicBezTo>
                  <a:cubicBezTo>
                    <a:pt x="3223" y="218"/>
                    <a:pt x="2676" y="36"/>
                    <a:pt x="2098" y="5"/>
                  </a:cubicBezTo>
                  <a:cubicBezTo>
                    <a:pt x="2044" y="2"/>
                    <a:pt x="1989" y="1"/>
                    <a:pt x="1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2624;p73">
              <a:extLst>
                <a:ext uri="{FF2B5EF4-FFF2-40B4-BE49-F238E27FC236}">
                  <a16:creationId xmlns:a16="http://schemas.microsoft.com/office/drawing/2014/main" id="{87EED916-3C1D-DEE0-B4FB-817602201A3B}"/>
                </a:ext>
              </a:extLst>
            </p:cNvPr>
            <p:cNvSpPr/>
            <p:nvPr/>
          </p:nvSpPr>
          <p:spPr>
            <a:xfrm>
              <a:off x="1619548" y="5444266"/>
              <a:ext cx="70621" cy="24664"/>
            </a:xfrm>
            <a:custGeom>
              <a:avLst/>
              <a:gdLst/>
              <a:ahLst/>
              <a:cxnLst/>
              <a:rect l="l" t="t" r="r" b="b"/>
              <a:pathLst>
                <a:path w="4043" h="1412" extrusionOk="0">
                  <a:moveTo>
                    <a:pt x="1747" y="1"/>
                  </a:moveTo>
                  <a:cubicBezTo>
                    <a:pt x="1320" y="1"/>
                    <a:pt x="902" y="97"/>
                    <a:pt x="517" y="278"/>
                  </a:cubicBezTo>
                  <a:cubicBezTo>
                    <a:pt x="152" y="491"/>
                    <a:pt x="0" y="704"/>
                    <a:pt x="31" y="765"/>
                  </a:cubicBezTo>
                  <a:cubicBezTo>
                    <a:pt x="45" y="789"/>
                    <a:pt x="78" y="798"/>
                    <a:pt x="128" y="798"/>
                  </a:cubicBezTo>
                  <a:cubicBezTo>
                    <a:pt x="337" y="798"/>
                    <a:pt x="843" y="627"/>
                    <a:pt x="1496" y="627"/>
                  </a:cubicBezTo>
                  <a:cubicBezTo>
                    <a:pt x="1676" y="627"/>
                    <a:pt x="1868" y="640"/>
                    <a:pt x="2067" y="674"/>
                  </a:cubicBezTo>
                  <a:cubicBezTo>
                    <a:pt x="3092" y="816"/>
                    <a:pt x="3744" y="1412"/>
                    <a:pt x="3947" y="1412"/>
                  </a:cubicBezTo>
                  <a:cubicBezTo>
                    <a:pt x="3961" y="1412"/>
                    <a:pt x="3972" y="1409"/>
                    <a:pt x="3982" y="1403"/>
                  </a:cubicBezTo>
                  <a:cubicBezTo>
                    <a:pt x="4043" y="1342"/>
                    <a:pt x="3982" y="1099"/>
                    <a:pt x="3648" y="795"/>
                  </a:cubicBezTo>
                  <a:cubicBezTo>
                    <a:pt x="3253" y="400"/>
                    <a:pt x="2736" y="126"/>
                    <a:pt x="2189" y="35"/>
                  </a:cubicBezTo>
                  <a:cubicBezTo>
                    <a:pt x="2041" y="12"/>
                    <a:pt x="1894" y="1"/>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625;p73">
              <a:extLst>
                <a:ext uri="{FF2B5EF4-FFF2-40B4-BE49-F238E27FC236}">
                  <a16:creationId xmlns:a16="http://schemas.microsoft.com/office/drawing/2014/main" id="{2BD9CACF-066E-C19B-150F-847C04E30FF0}"/>
                </a:ext>
              </a:extLst>
            </p:cNvPr>
            <p:cNvSpPr/>
            <p:nvPr/>
          </p:nvSpPr>
          <p:spPr>
            <a:xfrm>
              <a:off x="1752282" y="5448057"/>
              <a:ext cx="52577" cy="159513"/>
            </a:xfrm>
            <a:custGeom>
              <a:avLst/>
              <a:gdLst/>
              <a:ahLst/>
              <a:cxnLst/>
              <a:rect l="l" t="t" r="r" b="b"/>
              <a:pathLst>
                <a:path w="3010" h="9132" extrusionOk="0">
                  <a:moveTo>
                    <a:pt x="124" y="0"/>
                  </a:moveTo>
                  <a:cubicBezTo>
                    <a:pt x="123" y="0"/>
                    <a:pt x="123" y="0"/>
                    <a:pt x="122" y="1"/>
                  </a:cubicBezTo>
                  <a:cubicBezTo>
                    <a:pt x="0" y="61"/>
                    <a:pt x="699" y="2554"/>
                    <a:pt x="1672" y="5593"/>
                  </a:cubicBezTo>
                  <a:cubicBezTo>
                    <a:pt x="1946" y="6353"/>
                    <a:pt x="2158" y="7052"/>
                    <a:pt x="2401" y="7752"/>
                  </a:cubicBezTo>
                  <a:cubicBezTo>
                    <a:pt x="2523" y="7995"/>
                    <a:pt x="2584" y="8299"/>
                    <a:pt x="2523" y="8572"/>
                  </a:cubicBezTo>
                  <a:cubicBezTo>
                    <a:pt x="2493" y="8755"/>
                    <a:pt x="2219" y="8815"/>
                    <a:pt x="1946" y="8815"/>
                  </a:cubicBezTo>
                  <a:cubicBezTo>
                    <a:pt x="851" y="8907"/>
                    <a:pt x="183" y="8998"/>
                    <a:pt x="183" y="9059"/>
                  </a:cubicBezTo>
                  <a:cubicBezTo>
                    <a:pt x="183" y="9103"/>
                    <a:pt x="525" y="9131"/>
                    <a:pt x="1149" y="9131"/>
                  </a:cubicBezTo>
                  <a:cubicBezTo>
                    <a:pt x="1378" y="9131"/>
                    <a:pt x="1644" y="9127"/>
                    <a:pt x="1946" y="9119"/>
                  </a:cubicBezTo>
                  <a:cubicBezTo>
                    <a:pt x="1990" y="9128"/>
                    <a:pt x="2037" y="9132"/>
                    <a:pt x="2085" y="9132"/>
                  </a:cubicBezTo>
                  <a:cubicBezTo>
                    <a:pt x="2202" y="9132"/>
                    <a:pt x="2324" y="9110"/>
                    <a:pt x="2432" y="9089"/>
                  </a:cubicBezTo>
                  <a:cubicBezTo>
                    <a:pt x="2614" y="9028"/>
                    <a:pt x="2797" y="8907"/>
                    <a:pt x="2888" y="8724"/>
                  </a:cubicBezTo>
                  <a:cubicBezTo>
                    <a:pt x="3009" y="8359"/>
                    <a:pt x="2979" y="7964"/>
                    <a:pt x="2797" y="7630"/>
                  </a:cubicBezTo>
                  <a:cubicBezTo>
                    <a:pt x="2584" y="6931"/>
                    <a:pt x="2371" y="6232"/>
                    <a:pt x="2128" y="5472"/>
                  </a:cubicBezTo>
                  <a:cubicBezTo>
                    <a:pt x="1161" y="2421"/>
                    <a:pt x="255"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2626;p73">
              <a:extLst>
                <a:ext uri="{FF2B5EF4-FFF2-40B4-BE49-F238E27FC236}">
                  <a16:creationId xmlns:a16="http://schemas.microsoft.com/office/drawing/2014/main" id="{AFDDACDC-2E83-B8CD-C4AA-B96F28AC5069}"/>
                </a:ext>
              </a:extLst>
            </p:cNvPr>
            <p:cNvSpPr/>
            <p:nvPr/>
          </p:nvSpPr>
          <p:spPr>
            <a:xfrm>
              <a:off x="1576002" y="5771918"/>
              <a:ext cx="180544" cy="91600"/>
            </a:xfrm>
            <a:custGeom>
              <a:avLst/>
              <a:gdLst/>
              <a:ahLst/>
              <a:cxnLst/>
              <a:rect l="l" t="t" r="r" b="b"/>
              <a:pathLst>
                <a:path w="10336" h="5244" extrusionOk="0">
                  <a:moveTo>
                    <a:pt x="1" y="1"/>
                  </a:moveTo>
                  <a:cubicBezTo>
                    <a:pt x="1" y="1"/>
                    <a:pt x="2236" y="5244"/>
                    <a:pt x="9597" y="5244"/>
                  </a:cubicBezTo>
                  <a:cubicBezTo>
                    <a:pt x="9818" y="5244"/>
                    <a:pt x="10044" y="5239"/>
                    <a:pt x="10275" y="5229"/>
                  </a:cubicBezTo>
                  <a:lnTo>
                    <a:pt x="10335" y="3375"/>
                  </a:lnTo>
                  <a:cubicBezTo>
                    <a:pt x="6657" y="3223"/>
                    <a:pt x="3071" y="2068"/>
                    <a:pt x="1" y="1"/>
                  </a:cubicBez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627;p73">
              <a:extLst>
                <a:ext uri="{FF2B5EF4-FFF2-40B4-BE49-F238E27FC236}">
                  <a16:creationId xmlns:a16="http://schemas.microsoft.com/office/drawing/2014/main" id="{F5A2A45C-7FF1-FA56-ABB8-9AD38DE9A082}"/>
                </a:ext>
              </a:extLst>
            </p:cNvPr>
            <p:cNvSpPr/>
            <p:nvPr/>
          </p:nvSpPr>
          <p:spPr>
            <a:xfrm>
              <a:off x="1685906" y="5637036"/>
              <a:ext cx="60542" cy="41625"/>
            </a:xfrm>
            <a:custGeom>
              <a:avLst/>
              <a:gdLst/>
              <a:ahLst/>
              <a:cxnLst/>
              <a:rect l="l" t="t" r="r" b="b"/>
              <a:pathLst>
                <a:path w="3466" h="2383" extrusionOk="0">
                  <a:moveTo>
                    <a:pt x="1734" y="0"/>
                  </a:moveTo>
                  <a:cubicBezTo>
                    <a:pt x="1703" y="0"/>
                    <a:pt x="1673" y="1"/>
                    <a:pt x="1642" y="2"/>
                  </a:cubicBezTo>
                  <a:cubicBezTo>
                    <a:pt x="1156" y="33"/>
                    <a:pt x="700" y="246"/>
                    <a:pt x="396" y="610"/>
                  </a:cubicBezTo>
                  <a:cubicBezTo>
                    <a:pt x="62" y="975"/>
                    <a:pt x="1" y="1461"/>
                    <a:pt x="244" y="1887"/>
                  </a:cubicBezTo>
                  <a:cubicBezTo>
                    <a:pt x="491" y="2201"/>
                    <a:pt x="854" y="2383"/>
                    <a:pt x="1235" y="2383"/>
                  </a:cubicBezTo>
                  <a:cubicBezTo>
                    <a:pt x="1370" y="2383"/>
                    <a:pt x="1507" y="2360"/>
                    <a:pt x="1642" y="2313"/>
                  </a:cubicBezTo>
                  <a:cubicBezTo>
                    <a:pt x="2159" y="2161"/>
                    <a:pt x="2645" y="1917"/>
                    <a:pt x="3071" y="1553"/>
                  </a:cubicBezTo>
                  <a:cubicBezTo>
                    <a:pt x="3192" y="1492"/>
                    <a:pt x="3314" y="1370"/>
                    <a:pt x="3375" y="1249"/>
                  </a:cubicBezTo>
                  <a:cubicBezTo>
                    <a:pt x="3466" y="1127"/>
                    <a:pt x="3466" y="975"/>
                    <a:pt x="3405" y="854"/>
                  </a:cubicBezTo>
                  <a:lnTo>
                    <a:pt x="3375" y="823"/>
                  </a:lnTo>
                  <a:cubicBezTo>
                    <a:pt x="2998" y="301"/>
                    <a:pt x="2371"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2628;p73">
              <a:extLst>
                <a:ext uri="{FF2B5EF4-FFF2-40B4-BE49-F238E27FC236}">
                  <a16:creationId xmlns:a16="http://schemas.microsoft.com/office/drawing/2014/main" id="{24231DE2-EAD1-BC04-474D-88BB5BA6C936}"/>
                </a:ext>
              </a:extLst>
            </p:cNvPr>
            <p:cNvSpPr/>
            <p:nvPr/>
          </p:nvSpPr>
          <p:spPr>
            <a:xfrm>
              <a:off x="1694937" y="5616372"/>
              <a:ext cx="61608" cy="56822"/>
            </a:xfrm>
            <a:custGeom>
              <a:avLst/>
              <a:gdLst/>
              <a:ahLst/>
              <a:cxnLst/>
              <a:rect l="l" t="t" r="r" b="b"/>
              <a:pathLst>
                <a:path w="3527" h="3253" extrusionOk="0">
                  <a:moveTo>
                    <a:pt x="213" y="0"/>
                  </a:moveTo>
                  <a:cubicBezTo>
                    <a:pt x="122" y="0"/>
                    <a:pt x="0" y="274"/>
                    <a:pt x="0" y="760"/>
                  </a:cubicBezTo>
                  <a:cubicBezTo>
                    <a:pt x="61" y="1429"/>
                    <a:pt x="365" y="2037"/>
                    <a:pt x="852" y="2493"/>
                  </a:cubicBezTo>
                  <a:cubicBezTo>
                    <a:pt x="1338" y="2948"/>
                    <a:pt x="2007" y="3222"/>
                    <a:pt x="2706" y="3252"/>
                  </a:cubicBezTo>
                  <a:cubicBezTo>
                    <a:pt x="3222" y="3252"/>
                    <a:pt x="3526" y="3100"/>
                    <a:pt x="3526" y="3040"/>
                  </a:cubicBezTo>
                  <a:cubicBezTo>
                    <a:pt x="3526" y="2857"/>
                    <a:pt x="2250" y="2948"/>
                    <a:pt x="1307" y="2067"/>
                  </a:cubicBezTo>
                  <a:cubicBezTo>
                    <a:pt x="335" y="1185"/>
                    <a:pt x="39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629;p73">
              <a:extLst>
                <a:ext uri="{FF2B5EF4-FFF2-40B4-BE49-F238E27FC236}">
                  <a16:creationId xmlns:a16="http://schemas.microsoft.com/office/drawing/2014/main" id="{C6A3268C-FFC1-663A-DB3F-A74457F25B95}"/>
                </a:ext>
              </a:extLst>
            </p:cNvPr>
            <p:cNvSpPr/>
            <p:nvPr/>
          </p:nvSpPr>
          <p:spPr>
            <a:xfrm>
              <a:off x="1619548" y="5374519"/>
              <a:ext cx="88682" cy="22446"/>
            </a:xfrm>
            <a:custGeom>
              <a:avLst/>
              <a:gdLst/>
              <a:ahLst/>
              <a:cxnLst/>
              <a:rect l="l" t="t" r="r" b="b"/>
              <a:pathLst>
                <a:path w="5077" h="1285" extrusionOk="0">
                  <a:moveTo>
                    <a:pt x="2393" y="1"/>
                  </a:moveTo>
                  <a:cubicBezTo>
                    <a:pt x="1807" y="1"/>
                    <a:pt x="1219" y="116"/>
                    <a:pt x="669" y="350"/>
                  </a:cubicBezTo>
                  <a:cubicBezTo>
                    <a:pt x="213" y="563"/>
                    <a:pt x="0" y="806"/>
                    <a:pt x="61" y="958"/>
                  </a:cubicBezTo>
                  <a:cubicBezTo>
                    <a:pt x="118" y="1086"/>
                    <a:pt x="381" y="1115"/>
                    <a:pt x="775" y="1115"/>
                  </a:cubicBezTo>
                  <a:cubicBezTo>
                    <a:pt x="1087" y="1115"/>
                    <a:pt x="1480" y="1097"/>
                    <a:pt x="1918" y="1097"/>
                  </a:cubicBezTo>
                  <a:cubicBezTo>
                    <a:pt x="2112" y="1097"/>
                    <a:pt x="2315" y="1100"/>
                    <a:pt x="2523" y="1110"/>
                  </a:cubicBezTo>
                  <a:cubicBezTo>
                    <a:pt x="3409" y="1131"/>
                    <a:pt x="4193" y="1284"/>
                    <a:pt x="4641" y="1284"/>
                  </a:cubicBezTo>
                  <a:cubicBezTo>
                    <a:pt x="4837" y="1284"/>
                    <a:pt x="4969" y="1255"/>
                    <a:pt x="5016" y="1171"/>
                  </a:cubicBezTo>
                  <a:cubicBezTo>
                    <a:pt x="5076" y="1050"/>
                    <a:pt x="4864" y="776"/>
                    <a:pt x="4438" y="502"/>
                  </a:cubicBezTo>
                  <a:cubicBezTo>
                    <a:pt x="3806" y="170"/>
                    <a:pt x="3101"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2630;p73">
              <a:extLst>
                <a:ext uri="{FF2B5EF4-FFF2-40B4-BE49-F238E27FC236}">
                  <a16:creationId xmlns:a16="http://schemas.microsoft.com/office/drawing/2014/main" id="{1410F076-973D-9642-3D0E-C435A4EA086F}"/>
                </a:ext>
              </a:extLst>
            </p:cNvPr>
            <p:cNvSpPr/>
            <p:nvPr/>
          </p:nvSpPr>
          <p:spPr>
            <a:xfrm>
              <a:off x="1812806" y="5364214"/>
              <a:ext cx="66918" cy="22830"/>
            </a:xfrm>
            <a:custGeom>
              <a:avLst/>
              <a:gdLst/>
              <a:ahLst/>
              <a:cxnLst/>
              <a:rect l="l" t="t" r="r" b="b"/>
              <a:pathLst>
                <a:path w="3831" h="1307" extrusionOk="0">
                  <a:moveTo>
                    <a:pt x="1778" y="1"/>
                  </a:moveTo>
                  <a:cubicBezTo>
                    <a:pt x="1336" y="1"/>
                    <a:pt x="891" y="111"/>
                    <a:pt x="487" y="333"/>
                  </a:cubicBezTo>
                  <a:cubicBezTo>
                    <a:pt x="122" y="545"/>
                    <a:pt x="0" y="788"/>
                    <a:pt x="61" y="910"/>
                  </a:cubicBezTo>
                  <a:cubicBezTo>
                    <a:pt x="160" y="1058"/>
                    <a:pt x="427" y="1081"/>
                    <a:pt x="791" y="1081"/>
                  </a:cubicBezTo>
                  <a:cubicBezTo>
                    <a:pt x="961" y="1081"/>
                    <a:pt x="1152" y="1076"/>
                    <a:pt x="1356" y="1076"/>
                  </a:cubicBezTo>
                  <a:cubicBezTo>
                    <a:pt x="1525" y="1076"/>
                    <a:pt x="1702" y="1080"/>
                    <a:pt x="1885" y="1092"/>
                  </a:cubicBezTo>
                  <a:cubicBezTo>
                    <a:pt x="2543" y="1136"/>
                    <a:pt x="3106" y="1307"/>
                    <a:pt x="3449" y="1307"/>
                  </a:cubicBezTo>
                  <a:cubicBezTo>
                    <a:pt x="3581" y="1307"/>
                    <a:pt x="3680" y="1282"/>
                    <a:pt x="3739" y="1214"/>
                  </a:cubicBezTo>
                  <a:cubicBezTo>
                    <a:pt x="3830" y="1092"/>
                    <a:pt x="3739" y="849"/>
                    <a:pt x="3435" y="576"/>
                  </a:cubicBezTo>
                  <a:cubicBezTo>
                    <a:pt x="2950" y="194"/>
                    <a:pt x="2365" y="1"/>
                    <a:pt x="1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631;p73">
              <a:extLst>
                <a:ext uri="{FF2B5EF4-FFF2-40B4-BE49-F238E27FC236}">
                  <a16:creationId xmlns:a16="http://schemas.microsoft.com/office/drawing/2014/main" id="{3ECDC175-05D3-FB72-0DBB-0A73D9BB18C2}"/>
                </a:ext>
              </a:extLst>
            </p:cNvPr>
            <p:cNvSpPr/>
            <p:nvPr/>
          </p:nvSpPr>
          <p:spPr>
            <a:xfrm>
              <a:off x="1445923" y="5202763"/>
              <a:ext cx="272930" cy="367080"/>
            </a:xfrm>
            <a:custGeom>
              <a:avLst/>
              <a:gdLst/>
              <a:ahLst/>
              <a:cxnLst/>
              <a:rect l="l" t="t" r="r" b="b"/>
              <a:pathLst>
                <a:path w="15625" h="21015" extrusionOk="0">
                  <a:moveTo>
                    <a:pt x="13861" y="1"/>
                  </a:moveTo>
                  <a:cubicBezTo>
                    <a:pt x="13861" y="1"/>
                    <a:pt x="2949" y="3101"/>
                    <a:pt x="2737" y="3223"/>
                  </a:cubicBezTo>
                  <a:cubicBezTo>
                    <a:pt x="2554" y="3375"/>
                    <a:pt x="1" y="8876"/>
                    <a:pt x="1" y="8876"/>
                  </a:cubicBezTo>
                  <a:lnTo>
                    <a:pt x="1551" y="20943"/>
                  </a:lnTo>
                  <a:cubicBezTo>
                    <a:pt x="1551" y="20943"/>
                    <a:pt x="1777" y="21014"/>
                    <a:pt x="2164" y="21014"/>
                  </a:cubicBezTo>
                  <a:cubicBezTo>
                    <a:pt x="3689" y="21014"/>
                    <a:pt x="7716" y="19911"/>
                    <a:pt x="10214" y="8998"/>
                  </a:cubicBezTo>
                  <a:cubicBezTo>
                    <a:pt x="11278" y="4317"/>
                    <a:pt x="15624" y="548"/>
                    <a:pt x="15624" y="548"/>
                  </a:cubicBezTo>
                  <a:lnTo>
                    <a:pt x="13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632;p73">
              <a:extLst>
                <a:ext uri="{FF2B5EF4-FFF2-40B4-BE49-F238E27FC236}">
                  <a16:creationId xmlns:a16="http://schemas.microsoft.com/office/drawing/2014/main" id="{06A51AF9-1ECF-81D3-8F68-13A67A4A71B1}"/>
                </a:ext>
              </a:extLst>
            </p:cNvPr>
            <p:cNvSpPr/>
            <p:nvPr/>
          </p:nvSpPr>
          <p:spPr>
            <a:xfrm>
              <a:off x="1393765" y="5520791"/>
              <a:ext cx="103146" cy="143758"/>
            </a:xfrm>
            <a:custGeom>
              <a:avLst/>
              <a:gdLst/>
              <a:ahLst/>
              <a:cxnLst/>
              <a:rect l="l" t="t" r="r" b="b"/>
              <a:pathLst>
                <a:path w="5905" h="8230" extrusionOk="0">
                  <a:moveTo>
                    <a:pt x="3588" y="1"/>
                  </a:moveTo>
                  <a:cubicBezTo>
                    <a:pt x="2113" y="1"/>
                    <a:pt x="386" y="661"/>
                    <a:pt x="221" y="3709"/>
                  </a:cubicBezTo>
                  <a:cubicBezTo>
                    <a:pt x="0" y="7573"/>
                    <a:pt x="2794" y="8229"/>
                    <a:pt x="4352" y="8229"/>
                  </a:cubicBezTo>
                  <a:cubicBezTo>
                    <a:pt x="4938" y="8229"/>
                    <a:pt x="5349" y="8136"/>
                    <a:pt x="5358" y="8086"/>
                  </a:cubicBezTo>
                  <a:cubicBezTo>
                    <a:pt x="5358" y="7934"/>
                    <a:pt x="5783" y="4256"/>
                    <a:pt x="5874" y="2250"/>
                  </a:cubicBezTo>
                  <a:cubicBezTo>
                    <a:pt x="5905" y="1642"/>
                    <a:pt x="5297" y="244"/>
                    <a:pt x="4750" y="122"/>
                  </a:cubicBezTo>
                  <a:cubicBezTo>
                    <a:pt x="4412" y="55"/>
                    <a:pt x="4010" y="1"/>
                    <a:pt x="3588"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2633;p73">
              <a:extLst>
                <a:ext uri="{FF2B5EF4-FFF2-40B4-BE49-F238E27FC236}">
                  <a16:creationId xmlns:a16="http://schemas.microsoft.com/office/drawing/2014/main" id="{B1B2CDD8-8EAE-52EF-1EB6-88999D833EA1}"/>
                </a:ext>
              </a:extLst>
            </p:cNvPr>
            <p:cNvSpPr/>
            <p:nvPr/>
          </p:nvSpPr>
          <p:spPr>
            <a:xfrm>
              <a:off x="1420438" y="5549996"/>
              <a:ext cx="40909" cy="81626"/>
            </a:xfrm>
            <a:custGeom>
              <a:avLst/>
              <a:gdLst/>
              <a:ahLst/>
              <a:cxnLst/>
              <a:rect l="l" t="t" r="r" b="b"/>
              <a:pathLst>
                <a:path w="2342" h="4673" extrusionOk="0">
                  <a:moveTo>
                    <a:pt x="1460" y="1"/>
                  </a:moveTo>
                  <a:cubicBezTo>
                    <a:pt x="1004" y="61"/>
                    <a:pt x="639" y="335"/>
                    <a:pt x="426" y="761"/>
                  </a:cubicBezTo>
                  <a:cubicBezTo>
                    <a:pt x="183" y="1216"/>
                    <a:pt x="31" y="1703"/>
                    <a:pt x="31" y="2219"/>
                  </a:cubicBezTo>
                  <a:cubicBezTo>
                    <a:pt x="1" y="3314"/>
                    <a:pt x="487" y="4347"/>
                    <a:pt x="1247" y="4621"/>
                  </a:cubicBezTo>
                  <a:cubicBezTo>
                    <a:pt x="1361" y="4655"/>
                    <a:pt x="1475" y="4672"/>
                    <a:pt x="1587" y="4672"/>
                  </a:cubicBezTo>
                  <a:cubicBezTo>
                    <a:pt x="1775" y="4672"/>
                    <a:pt x="1958" y="4625"/>
                    <a:pt x="2129" y="4530"/>
                  </a:cubicBezTo>
                  <a:cubicBezTo>
                    <a:pt x="2281" y="4438"/>
                    <a:pt x="2341" y="4317"/>
                    <a:pt x="2311" y="4286"/>
                  </a:cubicBezTo>
                  <a:cubicBezTo>
                    <a:pt x="2281" y="4286"/>
                    <a:pt x="2220" y="4347"/>
                    <a:pt x="2037" y="4408"/>
                  </a:cubicBezTo>
                  <a:cubicBezTo>
                    <a:pt x="1948" y="4446"/>
                    <a:pt x="1854" y="4463"/>
                    <a:pt x="1756" y="4463"/>
                  </a:cubicBezTo>
                  <a:cubicBezTo>
                    <a:pt x="1621" y="4463"/>
                    <a:pt x="1480" y="4431"/>
                    <a:pt x="1338" y="4378"/>
                  </a:cubicBezTo>
                  <a:cubicBezTo>
                    <a:pt x="791" y="4134"/>
                    <a:pt x="366" y="3223"/>
                    <a:pt x="396" y="2250"/>
                  </a:cubicBezTo>
                  <a:cubicBezTo>
                    <a:pt x="426" y="1794"/>
                    <a:pt x="518" y="1338"/>
                    <a:pt x="730" y="943"/>
                  </a:cubicBezTo>
                  <a:cubicBezTo>
                    <a:pt x="852" y="609"/>
                    <a:pt x="1126" y="365"/>
                    <a:pt x="1490" y="274"/>
                  </a:cubicBezTo>
                  <a:cubicBezTo>
                    <a:pt x="1527" y="264"/>
                    <a:pt x="1564" y="259"/>
                    <a:pt x="1601" y="259"/>
                  </a:cubicBezTo>
                  <a:cubicBezTo>
                    <a:pt x="1774" y="259"/>
                    <a:pt x="1932" y="372"/>
                    <a:pt x="2007" y="548"/>
                  </a:cubicBezTo>
                  <a:cubicBezTo>
                    <a:pt x="2068" y="700"/>
                    <a:pt x="2037" y="821"/>
                    <a:pt x="2068" y="821"/>
                  </a:cubicBezTo>
                  <a:cubicBezTo>
                    <a:pt x="2098" y="821"/>
                    <a:pt x="2189" y="730"/>
                    <a:pt x="2159" y="517"/>
                  </a:cubicBezTo>
                  <a:cubicBezTo>
                    <a:pt x="2129" y="365"/>
                    <a:pt x="2068" y="244"/>
                    <a:pt x="1977" y="183"/>
                  </a:cubicBezTo>
                  <a:cubicBezTo>
                    <a:pt x="1825" y="61"/>
                    <a:pt x="1642" y="1"/>
                    <a:pt x="1460" y="1"/>
                  </a:cubicBez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2634;p73">
              <a:extLst>
                <a:ext uri="{FF2B5EF4-FFF2-40B4-BE49-F238E27FC236}">
                  <a16:creationId xmlns:a16="http://schemas.microsoft.com/office/drawing/2014/main" id="{D5D62AA5-E181-61FF-5C70-6324825C71AB}"/>
                </a:ext>
              </a:extLst>
            </p:cNvPr>
            <p:cNvSpPr/>
            <p:nvPr/>
          </p:nvSpPr>
          <p:spPr>
            <a:xfrm>
              <a:off x="1538307" y="5221349"/>
              <a:ext cx="174692" cy="301594"/>
            </a:xfrm>
            <a:custGeom>
              <a:avLst/>
              <a:gdLst/>
              <a:ahLst/>
              <a:cxnLst/>
              <a:rect l="l" t="t" r="r" b="b"/>
              <a:pathLst>
                <a:path w="10001" h="17266" extrusionOk="0">
                  <a:moveTo>
                    <a:pt x="10001" y="1"/>
                  </a:moveTo>
                  <a:cubicBezTo>
                    <a:pt x="9971" y="31"/>
                    <a:pt x="9910" y="92"/>
                    <a:pt x="9879" y="153"/>
                  </a:cubicBezTo>
                  <a:cubicBezTo>
                    <a:pt x="9788" y="244"/>
                    <a:pt x="9636" y="396"/>
                    <a:pt x="9484" y="609"/>
                  </a:cubicBezTo>
                  <a:cubicBezTo>
                    <a:pt x="9028" y="1217"/>
                    <a:pt x="8633" y="1855"/>
                    <a:pt x="8268" y="2493"/>
                  </a:cubicBezTo>
                  <a:cubicBezTo>
                    <a:pt x="7721" y="3466"/>
                    <a:pt x="7265" y="4469"/>
                    <a:pt x="6870" y="5502"/>
                  </a:cubicBezTo>
                  <a:cubicBezTo>
                    <a:pt x="6384" y="6779"/>
                    <a:pt x="5989" y="8086"/>
                    <a:pt x="5654" y="9393"/>
                  </a:cubicBezTo>
                  <a:cubicBezTo>
                    <a:pt x="5350" y="10700"/>
                    <a:pt x="4955" y="12007"/>
                    <a:pt x="4499" y="13284"/>
                  </a:cubicBezTo>
                  <a:cubicBezTo>
                    <a:pt x="4287" y="13831"/>
                    <a:pt x="4013" y="14347"/>
                    <a:pt x="3709" y="14834"/>
                  </a:cubicBezTo>
                  <a:cubicBezTo>
                    <a:pt x="3405" y="15259"/>
                    <a:pt x="3071" y="15654"/>
                    <a:pt x="2706" y="16019"/>
                  </a:cubicBezTo>
                  <a:cubicBezTo>
                    <a:pt x="2159" y="16506"/>
                    <a:pt x="1521" y="16901"/>
                    <a:pt x="821" y="17113"/>
                  </a:cubicBezTo>
                  <a:cubicBezTo>
                    <a:pt x="305" y="17265"/>
                    <a:pt x="1" y="17265"/>
                    <a:pt x="1" y="17265"/>
                  </a:cubicBezTo>
                  <a:cubicBezTo>
                    <a:pt x="274" y="17265"/>
                    <a:pt x="517" y="17235"/>
                    <a:pt x="791" y="17174"/>
                  </a:cubicBezTo>
                  <a:cubicBezTo>
                    <a:pt x="1521" y="16961"/>
                    <a:pt x="2189" y="16597"/>
                    <a:pt x="2736" y="16080"/>
                  </a:cubicBezTo>
                  <a:cubicBezTo>
                    <a:pt x="3132" y="15746"/>
                    <a:pt x="3466" y="15351"/>
                    <a:pt x="3770" y="14925"/>
                  </a:cubicBezTo>
                  <a:cubicBezTo>
                    <a:pt x="4104" y="14408"/>
                    <a:pt x="4378" y="13892"/>
                    <a:pt x="4590" y="13344"/>
                  </a:cubicBezTo>
                  <a:cubicBezTo>
                    <a:pt x="5077" y="12068"/>
                    <a:pt x="5442" y="10761"/>
                    <a:pt x="5746" y="9454"/>
                  </a:cubicBezTo>
                  <a:cubicBezTo>
                    <a:pt x="6141" y="8056"/>
                    <a:pt x="6536" y="6749"/>
                    <a:pt x="6961" y="5563"/>
                  </a:cubicBezTo>
                  <a:cubicBezTo>
                    <a:pt x="7357" y="4530"/>
                    <a:pt x="7812" y="3527"/>
                    <a:pt x="8329" y="2554"/>
                  </a:cubicBezTo>
                  <a:cubicBezTo>
                    <a:pt x="8694" y="1885"/>
                    <a:pt x="9089" y="1277"/>
                    <a:pt x="9515" y="669"/>
                  </a:cubicBezTo>
                  <a:cubicBezTo>
                    <a:pt x="9697" y="426"/>
                    <a:pt x="9819" y="274"/>
                    <a:pt x="9879" y="183"/>
                  </a:cubicBezTo>
                  <a:cubicBezTo>
                    <a:pt x="9940" y="122"/>
                    <a:pt x="9971" y="62"/>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2635;p73">
              <a:extLst>
                <a:ext uri="{FF2B5EF4-FFF2-40B4-BE49-F238E27FC236}">
                  <a16:creationId xmlns:a16="http://schemas.microsoft.com/office/drawing/2014/main" id="{7021A75C-66AD-CDB5-A64E-9666BCD2B082}"/>
                </a:ext>
              </a:extLst>
            </p:cNvPr>
            <p:cNvSpPr/>
            <p:nvPr/>
          </p:nvSpPr>
          <p:spPr>
            <a:xfrm>
              <a:off x="1363634" y="5187899"/>
              <a:ext cx="304773" cy="724272"/>
            </a:xfrm>
            <a:custGeom>
              <a:avLst/>
              <a:gdLst/>
              <a:ahLst/>
              <a:cxnLst/>
              <a:rect l="l" t="t" r="r" b="b"/>
              <a:pathLst>
                <a:path w="17448" h="41464" extrusionOk="0">
                  <a:moveTo>
                    <a:pt x="17448" y="1"/>
                  </a:moveTo>
                  <a:lnTo>
                    <a:pt x="17387" y="122"/>
                  </a:lnTo>
                  <a:cubicBezTo>
                    <a:pt x="17417" y="92"/>
                    <a:pt x="17448" y="31"/>
                    <a:pt x="17448" y="1"/>
                  </a:cubicBezTo>
                  <a:close/>
                  <a:moveTo>
                    <a:pt x="17386" y="124"/>
                  </a:moveTo>
                  <a:lnTo>
                    <a:pt x="17235" y="426"/>
                  </a:lnTo>
                  <a:cubicBezTo>
                    <a:pt x="17083" y="700"/>
                    <a:pt x="16870" y="1125"/>
                    <a:pt x="16597" y="1673"/>
                  </a:cubicBezTo>
                  <a:cubicBezTo>
                    <a:pt x="14621" y="5411"/>
                    <a:pt x="12098" y="8846"/>
                    <a:pt x="9119" y="11855"/>
                  </a:cubicBezTo>
                  <a:cubicBezTo>
                    <a:pt x="8116" y="12858"/>
                    <a:pt x="7022" y="13861"/>
                    <a:pt x="5837" y="14864"/>
                  </a:cubicBezTo>
                  <a:cubicBezTo>
                    <a:pt x="4590" y="15898"/>
                    <a:pt x="3466" y="17053"/>
                    <a:pt x="2463" y="18299"/>
                  </a:cubicBezTo>
                  <a:cubicBezTo>
                    <a:pt x="1946" y="18937"/>
                    <a:pt x="1520" y="19636"/>
                    <a:pt x="1156" y="20366"/>
                  </a:cubicBezTo>
                  <a:cubicBezTo>
                    <a:pt x="852" y="21095"/>
                    <a:pt x="578" y="21855"/>
                    <a:pt x="396" y="22615"/>
                  </a:cubicBezTo>
                  <a:cubicBezTo>
                    <a:pt x="92" y="24074"/>
                    <a:pt x="1" y="25594"/>
                    <a:pt x="92" y="27083"/>
                  </a:cubicBezTo>
                  <a:cubicBezTo>
                    <a:pt x="183" y="28421"/>
                    <a:pt x="335" y="29758"/>
                    <a:pt x="578" y="31096"/>
                  </a:cubicBezTo>
                  <a:cubicBezTo>
                    <a:pt x="821" y="32342"/>
                    <a:pt x="1034" y="33497"/>
                    <a:pt x="1216" y="34561"/>
                  </a:cubicBezTo>
                  <a:cubicBezTo>
                    <a:pt x="1551" y="36232"/>
                    <a:pt x="1733" y="37904"/>
                    <a:pt x="1794" y="39606"/>
                  </a:cubicBezTo>
                  <a:cubicBezTo>
                    <a:pt x="1794" y="40214"/>
                    <a:pt x="1794" y="40701"/>
                    <a:pt x="1764" y="41004"/>
                  </a:cubicBezTo>
                  <a:cubicBezTo>
                    <a:pt x="1764" y="41156"/>
                    <a:pt x="1764" y="41278"/>
                    <a:pt x="1733" y="41369"/>
                  </a:cubicBezTo>
                  <a:cubicBezTo>
                    <a:pt x="1713" y="41450"/>
                    <a:pt x="1720" y="41464"/>
                    <a:pt x="1726" y="41464"/>
                  </a:cubicBezTo>
                  <a:cubicBezTo>
                    <a:pt x="1730" y="41464"/>
                    <a:pt x="1733" y="41460"/>
                    <a:pt x="1733" y="41460"/>
                  </a:cubicBezTo>
                  <a:cubicBezTo>
                    <a:pt x="1824" y="40852"/>
                    <a:pt x="1855" y="40214"/>
                    <a:pt x="1855" y="39606"/>
                  </a:cubicBezTo>
                  <a:cubicBezTo>
                    <a:pt x="1824" y="37904"/>
                    <a:pt x="1672" y="36202"/>
                    <a:pt x="1338" y="34530"/>
                  </a:cubicBezTo>
                  <a:lnTo>
                    <a:pt x="730" y="31065"/>
                  </a:lnTo>
                  <a:cubicBezTo>
                    <a:pt x="487" y="29728"/>
                    <a:pt x="305" y="28390"/>
                    <a:pt x="244" y="27053"/>
                  </a:cubicBezTo>
                  <a:cubicBezTo>
                    <a:pt x="153" y="25564"/>
                    <a:pt x="244" y="24074"/>
                    <a:pt x="548" y="22615"/>
                  </a:cubicBezTo>
                  <a:cubicBezTo>
                    <a:pt x="730" y="21855"/>
                    <a:pt x="1004" y="21126"/>
                    <a:pt x="1308" y="20396"/>
                  </a:cubicBezTo>
                  <a:cubicBezTo>
                    <a:pt x="1672" y="19667"/>
                    <a:pt x="2098" y="18998"/>
                    <a:pt x="2584" y="18360"/>
                  </a:cubicBezTo>
                  <a:cubicBezTo>
                    <a:pt x="3587" y="17114"/>
                    <a:pt x="4712" y="15989"/>
                    <a:pt x="5958" y="14955"/>
                  </a:cubicBezTo>
                  <a:cubicBezTo>
                    <a:pt x="7113" y="13952"/>
                    <a:pt x="8238" y="12949"/>
                    <a:pt x="9241" y="11916"/>
                  </a:cubicBezTo>
                  <a:cubicBezTo>
                    <a:pt x="11004" y="10123"/>
                    <a:pt x="12615" y="8177"/>
                    <a:pt x="14043" y="6080"/>
                  </a:cubicBezTo>
                  <a:cubicBezTo>
                    <a:pt x="14986" y="4682"/>
                    <a:pt x="15867" y="3223"/>
                    <a:pt x="16627" y="1703"/>
                  </a:cubicBezTo>
                  <a:cubicBezTo>
                    <a:pt x="16931" y="1156"/>
                    <a:pt x="17113" y="730"/>
                    <a:pt x="17235" y="457"/>
                  </a:cubicBezTo>
                  <a:cubicBezTo>
                    <a:pt x="17295" y="306"/>
                    <a:pt x="17356" y="185"/>
                    <a:pt x="17386" y="1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2636;p73">
              <a:extLst>
                <a:ext uri="{FF2B5EF4-FFF2-40B4-BE49-F238E27FC236}">
                  <a16:creationId xmlns:a16="http://schemas.microsoft.com/office/drawing/2014/main" id="{34BC0FF2-1EC1-1D5B-0039-CADAADE2C1E1}"/>
                </a:ext>
              </a:extLst>
            </p:cNvPr>
            <p:cNvSpPr/>
            <p:nvPr/>
          </p:nvSpPr>
          <p:spPr>
            <a:xfrm>
              <a:off x="1333381" y="5196929"/>
              <a:ext cx="304773" cy="724220"/>
            </a:xfrm>
            <a:custGeom>
              <a:avLst/>
              <a:gdLst/>
              <a:ahLst/>
              <a:cxnLst/>
              <a:rect l="l" t="t" r="r" b="b"/>
              <a:pathLst>
                <a:path w="17448" h="41461" extrusionOk="0">
                  <a:moveTo>
                    <a:pt x="17447" y="1"/>
                  </a:moveTo>
                  <a:lnTo>
                    <a:pt x="17447" y="1"/>
                  </a:lnTo>
                  <a:cubicBezTo>
                    <a:pt x="17417" y="61"/>
                    <a:pt x="17417" y="92"/>
                    <a:pt x="17386" y="122"/>
                  </a:cubicBezTo>
                  <a:cubicBezTo>
                    <a:pt x="17417" y="92"/>
                    <a:pt x="17447" y="61"/>
                    <a:pt x="17447" y="1"/>
                  </a:cubicBezTo>
                  <a:close/>
                  <a:moveTo>
                    <a:pt x="17386" y="122"/>
                  </a:moveTo>
                  <a:lnTo>
                    <a:pt x="17386" y="122"/>
                  </a:lnTo>
                  <a:cubicBezTo>
                    <a:pt x="17356" y="183"/>
                    <a:pt x="17295" y="305"/>
                    <a:pt x="17234" y="456"/>
                  </a:cubicBezTo>
                  <a:cubicBezTo>
                    <a:pt x="17082" y="730"/>
                    <a:pt x="16870" y="1156"/>
                    <a:pt x="16596" y="1672"/>
                  </a:cubicBezTo>
                  <a:cubicBezTo>
                    <a:pt x="14620" y="5411"/>
                    <a:pt x="12128" y="8846"/>
                    <a:pt x="9149" y="11824"/>
                  </a:cubicBezTo>
                  <a:cubicBezTo>
                    <a:pt x="8146" y="12858"/>
                    <a:pt x="7021" y="13831"/>
                    <a:pt x="5866" y="14864"/>
                  </a:cubicBezTo>
                  <a:cubicBezTo>
                    <a:pt x="4620" y="15867"/>
                    <a:pt x="3496" y="17022"/>
                    <a:pt x="2462" y="18268"/>
                  </a:cubicBezTo>
                  <a:cubicBezTo>
                    <a:pt x="1976" y="18907"/>
                    <a:pt x="1550" y="19606"/>
                    <a:pt x="1185" y="20366"/>
                  </a:cubicBezTo>
                  <a:cubicBezTo>
                    <a:pt x="851" y="21065"/>
                    <a:pt x="608" y="21825"/>
                    <a:pt x="426" y="22615"/>
                  </a:cubicBezTo>
                  <a:cubicBezTo>
                    <a:pt x="122" y="24074"/>
                    <a:pt x="0" y="25563"/>
                    <a:pt x="122" y="27053"/>
                  </a:cubicBezTo>
                  <a:cubicBezTo>
                    <a:pt x="182" y="28420"/>
                    <a:pt x="365" y="29758"/>
                    <a:pt x="608" y="31095"/>
                  </a:cubicBezTo>
                  <a:cubicBezTo>
                    <a:pt x="821" y="32311"/>
                    <a:pt x="1033" y="33496"/>
                    <a:pt x="1246" y="34560"/>
                  </a:cubicBezTo>
                  <a:cubicBezTo>
                    <a:pt x="1581" y="36202"/>
                    <a:pt x="1763" y="37904"/>
                    <a:pt x="1793" y="39606"/>
                  </a:cubicBezTo>
                  <a:cubicBezTo>
                    <a:pt x="1793" y="40214"/>
                    <a:pt x="1793" y="40670"/>
                    <a:pt x="1763" y="40974"/>
                  </a:cubicBezTo>
                  <a:lnTo>
                    <a:pt x="1763" y="41339"/>
                  </a:lnTo>
                  <a:cubicBezTo>
                    <a:pt x="1733" y="41369"/>
                    <a:pt x="1733" y="41430"/>
                    <a:pt x="1763" y="41460"/>
                  </a:cubicBezTo>
                  <a:cubicBezTo>
                    <a:pt x="1824" y="40822"/>
                    <a:pt x="1885" y="40214"/>
                    <a:pt x="1885" y="39576"/>
                  </a:cubicBezTo>
                  <a:cubicBezTo>
                    <a:pt x="1854" y="37873"/>
                    <a:pt x="1672" y="36171"/>
                    <a:pt x="1368" y="34500"/>
                  </a:cubicBezTo>
                  <a:cubicBezTo>
                    <a:pt x="1155" y="33466"/>
                    <a:pt x="973" y="32281"/>
                    <a:pt x="729" y="31034"/>
                  </a:cubicBezTo>
                  <a:cubicBezTo>
                    <a:pt x="486" y="29727"/>
                    <a:pt x="334" y="28390"/>
                    <a:pt x="243" y="27053"/>
                  </a:cubicBezTo>
                  <a:cubicBezTo>
                    <a:pt x="152" y="25563"/>
                    <a:pt x="274" y="24074"/>
                    <a:pt x="578" y="22615"/>
                  </a:cubicBezTo>
                  <a:cubicBezTo>
                    <a:pt x="760" y="21855"/>
                    <a:pt x="1003" y="21125"/>
                    <a:pt x="1337" y="20396"/>
                  </a:cubicBezTo>
                  <a:cubicBezTo>
                    <a:pt x="1672" y="19666"/>
                    <a:pt x="2097" y="18998"/>
                    <a:pt x="2614" y="18359"/>
                  </a:cubicBezTo>
                  <a:cubicBezTo>
                    <a:pt x="3617" y="17113"/>
                    <a:pt x="4742" y="15989"/>
                    <a:pt x="5958" y="14955"/>
                  </a:cubicBezTo>
                  <a:cubicBezTo>
                    <a:pt x="7143" y="13952"/>
                    <a:pt x="8237" y="12949"/>
                    <a:pt x="9240" y="11916"/>
                  </a:cubicBezTo>
                  <a:cubicBezTo>
                    <a:pt x="11034" y="10122"/>
                    <a:pt x="12645" y="8177"/>
                    <a:pt x="14073" y="6080"/>
                  </a:cubicBezTo>
                  <a:cubicBezTo>
                    <a:pt x="15015" y="4681"/>
                    <a:pt x="15867" y="3222"/>
                    <a:pt x="16657" y="1703"/>
                  </a:cubicBezTo>
                  <a:cubicBezTo>
                    <a:pt x="16930" y="1156"/>
                    <a:pt x="17113" y="760"/>
                    <a:pt x="17265" y="456"/>
                  </a:cubicBezTo>
                  <a:cubicBezTo>
                    <a:pt x="17326" y="305"/>
                    <a:pt x="17356" y="213"/>
                    <a:pt x="17386" y="1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2637;p73">
              <a:extLst>
                <a:ext uri="{FF2B5EF4-FFF2-40B4-BE49-F238E27FC236}">
                  <a16:creationId xmlns:a16="http://schemas.microsoft.com/office/drawing/2014/main" id="{B74BF6A6-7037-6776-E8A1-AE8D507A3476}"/>
                </a:ext>
              </a:extLst>
            </p:cNvPr>
            <p:cNvSpPr/>
            <p:nvPr/>
          </p:nvSpPr>
          <p:spPr>
            <a:xfrm>
              <a:off x="1220280" y="6726541"/>
              <a:ext cx="831470" cy="414678"/>
            </a:xfrm>
            <a:custGeom>
              <a:avLst/>
              <a:gdLst/>
              <a:ahLst/>
              <a:cxnLst/>
              <a:rect l="l" t="t" r="r" b="b"/>
              <a:pathLst>
                <a:path w="47601" h="23740" extrusionOk="0">
                  <a:moveTo>
                    <a:pt x="44774" y="0"/>
                  </a:moveTo>
                  <a:lnTo>
                    <a:pt x="7904" y="2432"/>
                  </a:lnTo>
                  <a:cubicBezTo>
                    <a:pt x="7904" y="2432"/>
                    <a:pt x="5168" y="5775"/>
                    <a:pt x="2858" y="11854"/>
                  </a:cubicBezTo>
                  <a:cubicBezTo>
                    <a:pt x="1" y="19301"/>
                    <a:pt x="487" y="23739"/>
                    <a:pt x="487" y="23739"/>
                  </a:cubicBezTo>
                  <a:lnTo>
                    <a:pt x="47600" y="23739"/>
                  </a:lnTo>
                  <a:lnTo>
                    <a:pt x="44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2638;p73">
              <a:extLst>
                <a:ext uri="{FF2B5EF4-FFF2-40B4-BE49-F238E27FC236}">
                  <a16:creationId xmlns:a16="http://schemas.microsoft.com/office/drawing/2014/main" id="{0C27743E-0085-BA59-4B10-0CAF46B53A1E}"/>
                </a:ext>
              </a:extLst>
            </p:cNvPr>
            <p:cNvSpPr/>
            <p:nvPr/>
          </p:nvSpPr>
          <p:spPr>
            <a:xfrm>
              <a:off x="809868" y="5915272"/>
              <a:ext cx="1241345" cy="1187196"/>
            </a:xfrm>
            <a:custGeom>
              <a:avLst/>
              <a:gdLst/>
              <a:ahLst/>
              <a:cxnLst/>
              <a:rect l="l" t="t" r="r" b="b"/>
              <a:pathLst>
                <a:path w="71066" h="67966" extrusionOk="0">
                  <a:moveTo>
                    <a:pt x="37692" y="1"/>
                  </a:moveTo>
                  <a:cubicBezTo>
                    <a:pt x="37023" y="1"/>
                    <a:pt x="26810" y="2159"/>
                    <a:pt x="23588" y="5229"/>
                  </a:cubicBezTo>
                  <a:cubicBezTo>
                    <a:pt x="20244" y="8390"/>
                    <a:pt x="14773" y="16779"/>
                    <a:pt x="13223" y="19180"/>
                  </a:cubicBezTo>
                  <a:cubicBezTo>
                    <a:pt x="13223" y="19180"/>
                    <a:pt x="2463" y="34865"/>
                    <a:pt x="882" y="39181"/>
                  </a:cubicBezTo>
                  <a:cubicBezTo>
                    <a:pt x="1" y="41369"/>
                    <a:pt x="214" y="43892"/>
                    <a:pt x="1399" y="45928"/>
                  </a:cubicBezTo>
                  <a:cubicBezTo>
                    <a:pt x="1733" y="46901"/>
                    <a:pt x="11673" y="61157"/>
                    <a:pt x="19363" y="66871"/>
                  </a:cubicBezTo>
                  <a:lnTo>
                    <a:pt x="19971" y="65716"/>
                  </a:lnTo>
                  <a:lnTo>
                    <a:pt x="23953" y="58877"/>
                  </a:lnTo>
                  <a:lnTo>
                    <a:pt x="13618" y="41886"/>
                  </a:lnTo>
                  <a:lnTo>
                    <a:pt x="25624" y="29241"/>
                  </a:lnTo>
                  <a:lnTo>
                    <a:pt x="27995" y="27022"/>
                  </a:lnTo>
                  <a:lnTo>
                    <a:pt x="28664" y="30001"/>
                  </a:lnTo>
                  <a:lnTo>
                    <a:pt x="31582" y="44044"/>
                  </a:lnTo>
                  <a:cubicBezTo>
                    <a:pt x="31582" y="44044"/>
                    <a:pt x="25776" y="55625"/>
                    <a:pt x="24956" y="61643"/>
                  </a:cubicBezTo>
                  <a:cubicBezTo>
                    <a:pt x="24956" y="61643"/>
                    <a:pt x="43316" y="67965"/>
                    <a:pt x="59664" y="67965"/>
                  </a:cubicBezTo>
                  <a:cubicBezTo>
                    <a:pt x="63688" y="67965"/>
                    <a:pt x="67590" y="67582"/>
                    <a:pt x="71066" y="66628"/>
                  </a:cubicBezTo>
                  <a:cubicBezTo>
                    <a:pt x="71066" y="66628"/>
                    <a:pt x="67297" y="40822"/>
                    <a:pt x="67844" y="32615"/>
                  </a:cubicBezTo>
                  <a:cubicBezTo>
                    <a:pt x="68361" y="24408"/>
                    <a:pt x="67844" y="11977"/>
                    <a:pt x="67844" y="11977"/>
                  </a:cubicBezTo>
                  <a:lnTo>
                    <a:pt x="61765" y="1764"/>
                  </a:lnTo>
                  <a:lnTo>
                    <a:pt x="53740" y="518"/>
                  </a:lnTo>
                  <a:cubicBezTo>
                    <a:pt x="53740" y="518"/>
                    <a:pt x="53710" y="6110"/>
                    <a:pt x="49515" y="7053"/>
                  </a:cubicBezTo>
                  <a:cubicBezTo>
                    <a:pt x="48916" y="7185"/>
                    <a:pt x="48335" y="7246"/>
                    <a:pt x="47771" y="7246"/>
                  </a:cubicBezTo>
                  <a:cubicBezTo>
                    <a:pt x="41620" y="7246"/>
                    <a:pt x="37692" y="1"/>
                    <a:pt x="37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2639;p73">
              <a:extLst>
                <a:ext uri="{FF2B5EF4-FFF2-40B4-BE49-F238E27FC236}">
                  <a16:creationId xmlns:a16="http://schemas.microsoft.com/office/drawing/2014/main" id="{8D6FEB57-96B5-9195-4FC0-4065FADB66EB}"/>
                </a:ext>
              </a:extLst>
            </p:cNvPr>
            <p:cNvSpPr/>
            <p:nvPr/>
          </p:nvSpPr>
          <p:spPr>
            <a:xfrm>
              <a:off x="1158691" y="6871345"/>
              <a:ext cx="347778" cy="224737"/>
            </a:xfrm>
            <a:custGeom>
              <a:avLst/>
              <a:gdLst/>
              <a:ahLst/>
              <a:cxnLst/>
              <a:rect l="l" t="t" r="r" b="b"/>
              <a:pathLst>
                <a:path w="19910" h="12866" extrusionOk="0">
                  <a:moveTo>
                    <a:pt x="12802" y="1"/>
                  </a:moveTo>
                  <a:cubicBezTo>
                    <a:pt x="12685" y="1"/>
                    <a:pt x="12600" y="13"/>
                    <a:pt x="12554" y="39"/>
                  </a:cubicBezTo>
                  <a:cubicBezTo>
                    <a:pt x="12068" y="312"/>
                    <a:pt x="8481" y="2197"/>
                    <a:pt x="8481" y="2197"/>
                  </a:cubicBezTo>
                  <a:cubicBezTo>
                    <a:pt x="7934" y="2865"/>
                    <a:pt x="7387" y="3473"/>
                    <a:pt x="6779" y="4051"/>
                  </a:cubicBezTo>
                  <a:cubicBezTo>
                    <a:pt x="6779" y="4051"/>
                    <a:pt x="5533" y="5236"/>
                    <a:pt x="4682" y="5267"/>
                  </a:cubicBezTo>
                  <a:cubicBezTo>
                    <a:pt x="4604" y="5272"/>
                    <a:pt x="4525" y="5274"/>
                    <a:pt x="4447" y="5274"/>
                  </a:cubicBezTo>
                  <a:cubicBezTo>
                    <a:pt x="4069" y="5274"/>
                    <a:pt x="3692" y="5215"/>
                    <a:pt x="3314" y="5115"/>
                  </a:cubicBezTo>
                  <a:lnTo>
                    <a:pt x="1" y="10981"/>
                  </a:lnTo>
                  <a:cubicBezTo>
                    <a:pt x="1" y="10981"/>
                    <a:pt x="1946" y="12866"/>
                    <a:pt x="3015" y="12866"/>
                  </a:cubicBezTo>
                  <a:cubicBezTo>
                    <a:pt x="3024" y="12866"/>
                    <a:pt x="3032" y="12866"/>
                    <a:pt x="3040" y="12866"/>
                  </a:cubicBezTo>
                  <a:cubicBezTo>
                    <a:pt x="4104" y="12805"/>
                    <a:pt x="9879" y="10403"/>
                    <a:pt x="9879" y="10403"/>
                  </a:cubicBezTo>
                  <a:lnTo>
                    <a:pt x="11278" y="10100"/>
                  </a:lnTo>
                  <a:cubicBezTo>
                    <a:pt x="11278" y="10100"/>
                    <a:pt x="12517" y="10279"/>
                    <a:pt x="13841" y="10279"/>
                  </a:cubicBezTo>
                  <a:cubicBezTo>
                    <a:pt x="15244" y="10279"/>
                    <a:pt x="16743" y="10077"/>
                    <a:pt x="16962" y="9248"/>
                  </a:cubicBezTo>
                  <a:lnTo>
                    <a:pt x="17053" y="8823"/>
                  </a:lnTo>
                  <a:lnTo>
                    <a:pt x="11886" y="7789"/>
                  </a:lnTo>
                  <a:lnTo>
                    <a:pt x="9910" y="7911"/>
                  </a:lnTo>
                  <a:lnTo>
                    <a:pt x="13405" y="6999"/>
                  </a:lnTo>
                  <a:cubicBezTo>
                    <a:pt x="13405" y="6999"/>
                    <a:pt x="17296" y="7191"/>
                    <a:pt x="18481" y="7191"/>
                  </a:cubicBezTo>
                  <a:cubicBezTo>
                    <a:pt x="18629" y="7191"/>
                    <a:pt x="18735" y="7188"/>
                    <a:pt x="18785" y="7182"/>
                  </a:cubicBezTo>
                  <a:cubicBezTo>
                    <a:pt x="19272" y="7090"/>
                    <a:pt x="19849" y="6422"/>
                    <a:pt x="19697" y="6027"/>
                  </a:cubicBezTo>
                  <a:lnTo>
                    <a:pt x="18694" y="5783"/>
                  </a:lnTo>
                  <a:cubicBezTo>
                    <a:pt x="18694" y="5783"/>
                    <a:pt x="19880" y="5145"/>
                    <a:pt x="19910" y="4416"/>
                  </a:cubicBezTo>
                  <a:lnTo>
                    <a:pt x="15351" y="3200"/>
                  </a:lnTo>
                  <a:cubicBezTo>
                    <a:pt x="15351" y="3200"/>
                    <a:pt x="18299" y="2075"/>
                    <a:pt x="17873" y="1072"/>
                  </a:cubicBezTo>
                  <a:cubicBezTo>
                    <a:pt x="17873" y="1072"/>
                    <a:pt x="13913" y="1"/>
                    <a:pt x="12802"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2640;p73">
              <a:extLst>
                <a:ext uri="{FF2B5EF4-FFF2-40B4-BE49-F238E27FC236}">
                  <a16:creationId xmlns:a16="http://schemas.microsoft.com/office/drawing/2014/main" id="{384B1E51-80E3-2ABF-512D-5C7D4F5FF2CC}"/>
                </a:ext>
              </a:extLst>
            </p:cNvPr>
            <p:cNvSpPr/>
            <p:nvPr/>
          </p:nvSpPr>
          <p:spPr>
            <a:xfrm>
              <a:off x="1312665" y="6943695"/>
              <a:ext cx="181592" cy="32926"/>
            </a:xfrm>
            <a:custGeom>
              <a:avLst/>
              <a:gdLst/>
              <a:ahLst/>
              <a:cxnLst/>
              <a:rect l="l" t="t" r="r" b="b"/>
              <a:pathLst>
                <a:path w="10396" h="1885" extrusionOk="0">
                  <a:moveTo>
                    <a:pt x="4560" y="0"/>
                  </a:moveTo>
                  <a:cubicBezTo>
                    <a:pt x="4378" y="0"/>
                    <a:pt x="4165" y="0"/>
                    <a:pt x="3982" y="61"/>
                  </a:cubicBezTo>
                  <a:cubicBezTo>
                    <a:pt x="3618" y="152"/>
                    <a:pt x="3314" y="274"/>
                    <a:pt x="2979" y="365"/>
                  </a:cubicBezTo>
                  <a:cubicBezTo>
                    <a:pt x="2432" y="578"/>
                    <a:pt x="1915" y="790"/>
                    <a:pt x="1368" y="1033"/>
                  </a:cubicBezTo>
                  <a:cubicBezTo>
                    <a:pt x="1034" y="1216"/>
                    <a:pt x="669" y="1398"/>
                    <a:pt x="335" y="1611"/>
                  </a:cubicBezTo>
                  <a:cubicBezTo>
                    <a:pt x="213" y="1702"/>
                    <a:pt x="122" y="1793"/>
                    <a:pt x="1" y="1885"/>
                  </a:cubicBezTo>
                  <a:cubicBezTo>
                    <a:pt x="153" y="1854"/>
                    <a:pt x="274" y="1763"/>
                    <a:pt x="396" y="1702"/>
                  </a:cubicBezTo>
                  <a:cubicBezTo>
                    <a:pt x="639" y="1550"/>
                    <a:pt x="973" y="1368"/>
                    <a:pt x="1429" y="1185"/>
                  </a:cubicBezTo>
                  <a:cubicBezTo>
                    <a:pt x="1885" y="973"/>
                    <a:pt x="2432" y="760"/>
                    <a:pt x="3071" y="578"/>
                  </a:cubicBezTo>
                  <a:cubicBezTo>
                    <a:pt x="3374" y="456"/>
                    <a:pt x="3709" y="334"/>
                    <a:pt x="4043" y="243"/>
                  </a:cubicBezTo>
                  <a:cubicBezTo>
                    <a:pt x="4195" y="213"/>
                    <a:pt x="4378" y="213"/>
                    <a:pt x="4530" y="213"/>
                  </a:cubicBezTo>
                  <a:cubicBezTo>
                    <a:pt x="4712" y="243"/>
                    <a:pt x="4894" y="274"/>
                    <a:pt x="5077" y="334"/>
                  </a:cubicBezTo>
                  <a:cubicBezTo>
                    <a:pt x="6566" y="638"/>
                    <a:pt x="7873" y="973"/>
                    <a:pt x="8846" y="1216"/>
                  </a:cubicBezTo>
                  <a:cubicBezTo>
                    <a:pt x="9332" y="1337"/>
                    <a:pt x="9727" y="1459"/>
                    <a:pt x="9970" y="1520"/>
                  </a:cubicBezTo>
                  <a:cubicBezTo>
                    <a:pt x="10122" y="1581"/>
                    <a:pt x="10274" y="1611"/>
                    <a:pt x="10396" y="1641"/>
                  </a:cubicBezTo>
                  <a:cubicBezTo>
                    <a:pt x="10274" y="1550"/>
                    <a:pt x="10153" y="1489"/>
                    <a:pt x="10001" y="1459"/>
                  </a:cubicBezTo>
                  <a:cubicBezTo>
                    <a:pt x="9727" y="1337"/>
                    <a:pt x="9362" y="1216"/>
                    <a:pt x="8876" y="1064"/>
                  </a:cubicBezTo>
                  <a:cubicBezTo>
                    <a:pt x="7934" y="790"/>
                    <a:pt x="6596" y="456"/>
                    <a:pt x="5107" y="122"/>
                  </a:cubicBezTo>
                  <a:cubicBezTo>
                    <a:pt x="4925" y="91"/>
                    <a:pt x="4742" y="0"/>
                    <a:pt x="4560" y="0"/>
                  </a:cubicBez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2641;p73">
              <a:extLst>
                <a:ext uri="{FF2B5EF4-FFF2-40B4-BE49-F238E27FC236}">
                  <a16:creationId xmlns:a16="http://schemas.microsoft.com/office/drawing/2014/main" id="{5D1E450C-2E82-26BF-C049-4483FFC08050}"/>
                </a:ext>
              </a:extLst>
            </p:cNvPr>
            <p:cNvSpPr/>
            <p:nvPr/>
          </p:nvSpPr>
          <p:spPr>
            <a:xfrm>
              <a:off x="1314796" y="6916341"/>
              <a:ext cx="114168" cy="31127"/>
            </a:xfrm>
            <a:custGeom>
              <a:avLst/>
              <a:gdLst/>
              <a:ahLst/>
              <a:cxnLst/>
              <a:rect l="l" t="t" r="r" b="b"/>
              <a:pathLst>
                <a:path w="6536" h="1782" extrusionOk="0">
                  <a:moveTo>
                    <a:pt x="3841" y="0"/>
                  </a:moveTo>
                  <a:cubicBezTo>
                    <a:pt x="2746" y="0"/>
                    <a:pt x="1664" y="351"/>
                    <a:pt x="760" y="1019"/>
                  </a:cubicBezTo>
                  <a:cubicBezTo>
                    <a:pt x="456" y="1232"/>
                    <a:pt x="183" y="1475"/>
                    <a:pt x="0" y="1779"/>
                  </a:cubicBezTo>
                  <a:cubicBezTo>
                    <a:pt x="2" y="1780"/>
                    <a:pt x="4" y="1781"/>
                    <a:pt x="7" y="1781"/>
                  </a:cubicBezTo>
                  <a:cubicBezTo>
                    <a:pt x="59" y="1781"/>
                    <a:pt x="330" y="1517"/>
                    <a:pt x="821" y="1171"/>
                  </a:cubicBezTo>
                  <a:cubicBezTo>
                    <a:pt x="1750" y="545"/>
                    <a:pt x="2826" y="214"/>
                    <a:pt x="3917" y="214"/>
                  </a:cubicBezTo>
                  <a:cubicBezTo>
                    <a:pt x="4468" y="214"/>
                    <a:pt x="5022" y="298"/>
                    <a:pt x="5563" y="472"/>
                  </a:cubicBezTo>
                  <a:cubicBezTo>
                    <a:pt x="6103" y="642"/>
                    <a:pt x="6457" y="839"/>
                    <a:pt x="6525" y="839"/>
                  </a:cubicBezTo>
                  <a:cubicBezTo>
                    <a:pt x="6530" y="839"/>
                    <a:pt x="6533" y="838"/>
                    <a:pt x="6535" y="837"/>
                  </a:cubicBezTo>
                  <a:cubicBezTo>
                    <a:pt x="6262" y="593"/>
                    <a:pt x="5958" y="411"/>
                    <a:pt x="5623" y="320"/>
                  </a:cubicBezTo>
                  <a:cubicBezTo>
                    <a:pt x="5043" y="105"/>
                    <a:pt x="4440" y="0"/>
                    <a:pt x="3841" y="0"/>
                  </a:cubicBez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2642;p73">
              <a:extLst>
                <a:ext uri="{FF2B5EF4-FFF2-40B4-BE49-F238E27FC236}">
                  <a16:creationId xmlns:a16="http://schemas.microsoft.com/office/drawing/2014/main" id="{1818079D-70A1-20BF-EAEA-61AD18E997FC}"/>
                </a:ext>
              </a:extLst>
            </p:cNvPr>
            <p:cNvSpPr/>
            <p:nvPr/>
          </p:nvSpPr>
          <p:spPr>
            <a:xfrm>
              <a:off x="1885540" y="5946067"/>
              <a:ext cx="945079" cy="580340"/>
            </a:xfrm>
            <a:custGeom>
              <a:avLst/>
              <a:gdLst/>
              <a:ahLst/>
              <a:cxnLst/>
              <a:rect l="l" t="t" r="r" b="b"/>
              <a:pathLst>
                <a:path w="54105" h="33224" extrusionOk="0">
                  <a:moveTo>
                    <a:pt x="1" y="1"/>
                  </a:moveTo>
                  <a:lnTo>
                    <a:pt x="2189" y="21946"/>
                  </a:lnTo>
                  <a:lnTo>
                    <a:pt x="7083" y="21946"/>
                  </a:lnTo>
                  <a:lnTo>
                    <a:pt x="28025" y="31065"/>
                  </a:lnTo>
                  <a:lnTo>
                    <a:pt x="53740" y="33223"/>
                  </a:lnTo>
                  <a:lnTo>
                    <a:pt x="54105" y="25259"/>
                  </a:lnTo>
                  <a:lnTo>
                    <a:pt x="31004" y="19697"/>
                  </a:lnTo>
                  <a:lnTo>
                    <a:pt x="12189" y="5685"/>
                  </a:lnTo>
                  <a:lnTo>
                    <a:pt x="5168" y="106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2643;p73">
              <a:extLst>
                <a:ext uri="{FF2B5EF4-FFF2-40B4-BE49-F238E27FC236}">
                  <a16:creationId xmlns:a16="http://schemas.microsoft.com/office/drawing/2014/main" id="{3F1629EC-F60F-7B8B-C806-912874EBC5D5}"/>
                </a:ext>
              </a:extLst>
            </p:cNvPr>
            <p:cNvSpPr/>
            <p:nvPr/>
          </p:nvSpPr>
          <p:spPr>
            <a:xfrm>
              <a:off x="1951898" y="6098452"/>
              <a:ext cx="49398" cy="554314"/>
            </a:xfrm>
            <a:custGeom>
              <a:avLst/>
              <a:gdLst/>
              <a:ahLst/>
              <a:cxnLst/>
              <a:rect l="l" t="t" r="r" b="b"/>
              <a:pathLst>
                <a:path w="2828" h="31734" extrusionOk="0">
                  <a:moveTo>
                    <a:pt x="1" y="0"/>
                  </a:moveTo>
                  <a:cubicBezTo>
                    <a:pt x="1" y="91"/>
                    <a:pt x="31" y="213"/>
                    <a:pt x="62" y="304"/>
                  </a:cubicBezTo>
                  <a:cubicBezTo>
                    <a:pt x="123" y="517"/>
                    <a:pt x="183" y="821"/>
                    <a:pt x="275" y="1216"/>
                  </a:cubicBezTo>
                  <a:cubicBezTo>
                    <a:pt x="457" y="2006"/>
                    <a:pt x="761" y="3131"/>
                    <a:pt x="1095" y="4560"/>
                  </a:cubicBezTo>
                  <a:cubicBezTo>
                    <a:pt x="1734" y="7386"/>
                    <a:pt x="2585" y="11307"/>
                    <a:pt x="2585" y="15745"/>
                  </a:cubicBezTo>
                  <a:cubicBezTo>
                    <a:pt x="2585" y="17934"/>
                    <a:pt x="2585" y="20061"/>
                    <a:pt x="2585" y="21976"/>
                  </a:cubicBezTo>
                  <a:cubicBezTo>
                    <a:pt x="2585" y="23891"/>
                    <a:pt x="2615" y="25624"/>
                    <a:pt x="2645" y="27083"/>
                  </a:cubicBezTo>
                  <a:cubicBezTo>
                    <a:pt x="2676" y="28511"/>
                    <a:pt x="2706" y="29666"/>
                    <a:pt x="2737" y="30487"/>
                  </a:cubicBezTo>
                  <a:cubicBezTo>
                    <a:pt x="2737" y="30882"/>
                    <a:pt x="2767" y="31186"/>
                    <a:pt x="2767" y="31429"/>
                  </a:cubicBezTo>
                  <a:cubicBezTo>
                    <a:pt x="2767" y="31520"/>
                    <a:pt x="2767" y="31642"/>
                    <a:pt x="2797" y="31733"/>
                  </a:cubicBezTo>
                  <a:cubicBezTo>
                    <a:pt x="2797" y="31642"/>
                    <a:pt x="2828" y="31520"/>
                    <a:pt x="2828" y="31429"/>
                  </a:cubicBezTo>
                  <a:lnTo>
                    <a:pt x="2828" y="30487"/>
                  </a:lnTo>
                  <a:cubicBezTo>
                    <a:pt x="2797" y="29666"/>
                    <a:pt x="2797" y="28511"/>
                    <a:pt x="2797" y="27052"/>
                  </a:cubicBezTo>
                  <a:lnTo>
                    <a:pt x="2797" y="21976"/>
                  </a:lnTo>
                  <a:cubicBezTo>
                    <a:pt x="2797" y="20061"/>
                    <a:pt x="2828" y="17934"/>
                    <a:pt x="2797" y="15745"/>
                  </a:cubicBezTo>
                  <a:cubicBezTo>
                    <a:pt x="2706" y="11946"/>
                    <a:pt x="2189" y="8177"/>
                    <a:pt x="1217" y="4529"/>
                  </a:cubicBezTo>
                  <a:cubicBezTo>
                    <a:pt x="882" y="3101"/>
                    <a:pt x="579" y="1976"/>
                    <a:pt x="335" y="1186"/>
                  </a:cubicBezTo>
                  <a:cubicBezTo>
                    <a:pt x="244" y="821"/>
                    <a:pt x="153" y="517"/>
                    <a:pt x="92" y="304"/>
                  </a:cubicBezTo>
                  <a:cubicBezTo>
                    <a:pt x="62" y="183"/>
                    <a:pt x="31" y="9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2644;p73">
              <a:extLst>
                <a:ext uri="{FF2B5EF4-FFF2-40B4-BE49-F238E27FC236}">
                  <a16:creationId xmlns:a16="http://schemas.microsoft.com/office/drawing/2014/main" id="{CC4AACDF-7727-90BE-A04F-76888161A98B}"/>
                </a:ext>
              </a:extLst>
            </p:cNvPr>
            <p:cNvSpPr/>
            <p:nvPr/>
          </p:nvSpPr>
          <p:spPr>
            <a:xfrm>
              <a:off x="1256385" y="5142309"/>
              <a:ext cx="471500" cy="834056"/>
            </a:xfrm>
            <a:custGeom>
              <a:avLst/>
              <a:gdLst/>
              <a:ahLst/>
              <a:cxnLst/>
              <a:rect l="l" t="t" r="r" b="b"/>
              <a:pathLst>
                <a:path w="26993" h="47749" extrusionOk="0">
                  <a:moveTo>
                    <a:pt x="21625" y="0"/>
                  </a:moveTo>
                  <a:cubicBezTo>
                    <a:pt x="18725" y="0"/>
                    <a:pt x="14931" y="959"/>
                    <a:pt x="10913" y="4526"/>
                  </a:cubicBezTo>
                  <a:cubicBezTo>
                    <a:pt x="1520" y="12854"/>
                    <a:pt x="122" y="23797"/>
                    <a:pt x="61" y="32763"/>
                  </a:cubicBezTo>
                  <a:cubicBezTo>
                    <a:pt x="1" y="41730"/>
                    <a:pt x="8055" y="44982"/>
                    <a:pt x="8055" y="44982"/>
                  </a:cubicBezTo>
                  <a:lnTo>
                    <a:pt x="22797" y="47748"/>
                  </a:lnTo>
                  <a:cubicBezTo>
                    <a:pt x="22797" y="47748"/>
                    <a:pt x="10943" y="44253"/>
                    <a:pt x="13162" y="28052"/>
                  </a:cubicBezTo>
                  <a:cubicBezTo>
                    <a:pt x="14743" y="16684"/>
                    <a:pt x="15198" y="2276"/>
                    <a:pt x="26992" y="1243"/>
                  </a:cubicBezTo>
                  <a:cubicBezTo>
                    <a:pt x="26608" y="997"/>
                    <a:pt x="24582" y="0"/>
                    <a:pt x="21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2645;p73">
              <a:extLst>
                <a:ext uri="{FF2B5EF4-FFF2-40B4-BE49-F238E27FC236}">
                  <a16:creationId xmlns:a16="http://schemas.microsoft.com/office/drawing/2014/main" id="{72340923-69C5-9EC4-5EFE-0BD1B0680AE8}"/>
                </a:ext>
              </a:extLst>
            </p:cNvPr>
            <p:cNvSpPr/>
            <p:nvPr/>
          </p:nvSpPr>
          <p:spPr>
            <a:xfrm>
              <a:off x="1313730" y="5754940"/>
              <a:ext cx="627048" cy="423185"/>
            </a:xfrm>
            <a:custGeom>
              <a:avLst/>
              <a:gdLst/>
              <a:ahLst/>
              <a:cxnLst/>
              <a:rect l="l" t="t" r="r" b="b"/>
              <a:pathLst>
                <a:path w="35898" h="24227" extrusionOk="0">
                  <a:moveTo>
                    <a:pt x="9058" y="0"/>
                  </a:moveTo>
                  <a:lnTo>
                    <a:pt x="2128" y="5715"/>
                  </a:lnTo>
                  <a:cubicBezTo>
                    <a:pt x="791" y="6809"/>
                    <a:pt x="0" y="8450"/>
                    <a:pt x="61" y="10213"/>
                  </a:cubicBezTo>
                  <a:cubicBezTo>
                    <a:pt x="61" y="10487"/>
                    <a:pt x="92" y="10791"/>
                    <a:pt x="213" y="11064"/>
                  </a:cubicBezTo>
                  <a:cubicBezTo>
                    <a:pt x="290" y="11174"/>
                    <a:pt x="448" y="11217"/>
                    <a:pt x="660" y="11217"/>
                  </a:cubicBezTo>
                  <a:cubicBezTo>
                    <a:pt x="1477" y="11217"/>
                    <a:pt x="3091" y="10569"/>
                    <a:pt x="3867" y="10569"/>
                  </a:cubicBezTo>
                  <a:cubicBezTo>
                    <a:pt x="4007" y="10569"/>
                    <a:pt x="4119" y="10589"/>
                    <a:pt x="4195" y="10639"/>
                  </a:cubicBezTo>
                  <a:cubicBezTo>
                    <a:pt x="7356" y="12858"/>
                    <a:pt x="8724" y="16384"/>
                    <a:pt x="11612" y="18937"/>
                  </a:cubicBezTo>
                  <a:cubicBezTo>
                    <a:pt x="14973" y="21878"/>
                    <a:pt x="18068" y="24227"/>
                    <a:pt x="20457" y="24227"/>
                  </a:cubicBezTo>
                  <a:cubicBezTo>
                    <a:pt x="20487" y="24227"/>
                    <a:pt x="20518" y="24226"/>
                    <a:pt x="20548" y="24226"/>
                  </a:cubicBezTo>
                  <a:cubicBezTo>
                    <a:pt x="22919" y="24134"/>
                    <a:pt x="27326" y="21612"/>
                    <a:pt x="28907" y="18663"/>
                  </a:cubicBezTo>
                  <a:cubicBezTo>
                    <a:pt x="30366" y="15958"/>
                    <a:pt x="31642" y="13982"/>
                    <a:pt x="32797" y="11915"/>
                  </a:cubicBezTo>
                  <a:cubicBezTo>
                    <a:pt x="32981" y="11586"/>
                    <a:pt x="33302" y="11496"/>
                    <a:pt x="33668" y="11496"/>
                  </a:cubicBezTo>
                  <a:cubicBezTo>
                    <a:pt x="34103" y="11496"/>
                    <a:pt x="34603" y="11623"/>
                    <a:pt x="35008" y="11623"/>
                  </a:cubicBezTo>
                  <a:cubicBezTo>
                    <a:pt x="35393" y="11623"/>
                    <a:pt x="35693" y="11509"/>
                    <a:pt x="35776" y="11064"/>
                  </a:cubicBezTo>
                  <a:cubicBezTo>
                    <a:pt x="35898" y="10365"/>
                    <a:pt x="35685" y="9666"/>
                    <a:pt x="35168" y="9180"/>
                  </a:cubicBezTo>
                  <a:cubicBezTo>
                    <a:pt x="34256" y="8389"/>
                    <a:pt x="34621" y="8086"/>
                    <a:pt x="32068" y="7842"/>
                  </a:cubicBezTo>
                  <a:cubicBezTo>
                    <a:pt x="31871" y="7824"/>
                    <a:pt x="31672" y="7815"/>
                    <a:pt x="31473" y="7815"/>
                  </a:cubicBezTo>
                  <a:cubicBezTo>
                    <a:pt x="28746" y="7815"/>
                    <a:pt x="25794" y="9448"/>
                    <a:pt x="23131" y="9788"/>
                  </a:cubicBezTo>
                  <a:cubicBezTo>
                    <a:pt x="22450" y="9881"/>
                    <a:pt x="21760" y="9930"/>
                    <a:pt x="21071" y="9930"/>
                  </a:cubicBezTo>
                  <a:cubicBezTo>
                    <a:pt x="18844" y="9930"/>
                    <a:pt x="16637" y="9415"/>
                    <a:pt x="14803" y="8207"/>
                  </a:cubicBezTo>
                  <a:cubicBezTo>
                    <a:pt x="11976" y="6323"/>
                    <a:pt x="10456" y="3101"/>
                    <a:pt x="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2646;p73">
              <a:extLst>
                <a:ext uri="{FF2B5EF4-FFF2-40B4-BE49-F238E27FC236}">
                  <a16:creationId xmlns:a16="http://schemas.microsoft.com/office/drawing/2014/main" id="{0D649B73-F3CE-94BD-84B5-C2D3EB56DA65}"/>
                </a:ext>
              </a:extLst>
            </p:cNvPr>
            <p:cNvSpPr/>
            <p:nvPr/>
          </p:nvSpPr>
          <p:spPr>
            <a:xfrm>
              <a:off x="1257451" y="6211011"/>
              <a:ext cx="104071" cy="473596"/>
            </a:xfrm>
            <a:custGeom>
              <a:avLst/>
              <a:gdLst/>
              <a:ahLst/>
              <a:cxnLst/>
              <a:rect l="l" t="t" r="r" b="b"/>
              <a:pathLst>
                <a:path w="5958" h="27113" extrusionOk="0">
                  <a:moveTo>
                    <a:pt x="0" y="0"/>
                  </a:moveTo>
                  <a:cubicBezTo>
                    <a:pt x="0" y="91"/>
                    <a:pt x="31" y="182"/>
                    <a:pt x="31" y="274"/>
                  </a:cubicBezTo>
                  <a:cubicBezTo>
                    <a:pt x="92" y="486"/>
                    <a:pt x="152" y="730"/>
                    <a:pt x="213" y="1064"/>
                  </a:cubicBezTo>
                  <a:cubicBezTo>
                    <a:pt x="365" y="1763"/>
                    <a:pt x="608" y="2766"/>
                    <a:pt x="882" y="3952"/>
                  </a:cubicBezTo>
                  <a:cubicBezTo>
                    <a:pt x="1429" y="6444"/>
                    <a:pt x="2189" y="9787"/>
                    <a:pt x="3040" y="13526"/>
                  </a:cubicBezTo>
                  <a:cubicBezTo>
                    <a:pt x="3861" y="17265"/>
                    <a:pt x="4621" y="20669"/>
                    <a:pt x="5137" y="23131"/>
                  </a:cubicBezTo>
                  <a:cubicBezTo>
                    <a:pt x="5380" y="24317"/>
                    <a:pt x="5593" y="25320"/>
                    <a:pt x="5715" y="26019"/>
                  </a:cubicBezTo>
                  <a:cubicBezTo>
                    <a:pt x="5806" y="26353"/>
                    <a:pt x="5836" y="26627"/>
                    <a:pt x="5867" y="26809"/>
                  </a:cubicBezTo>
                  <a:cubicBezTo>
                    <a:pt x="5897" y="26931"/>
                    <a:pt x="5928" y="27022"/>
                    <a:pt x="5958" y="27113"/>
                  </a:cubicBezTo>
                  <a:cubicBezTo>
                    <a:pt x="5958" y="26991"/>
                    <a:pt x="5928" y="26900"/>
                    <a:pt x="5928" y="26809"/>
                  </a:cubicBezTo>
                  <a:cubicBezTo>
                    <a:pt x="5897" y="26627"/>
                    <a:pt x="5867" y="26353"/>
                    <a:pt x="5806" y="26019"/>
                  </a:cubicBezTo>
                  <a:cubicBezTo>
                    <a:pt x="5684" y="25320"/>
                    <a:pt x="5502" y="24317"/>
                    <a:pt x="5289" y="23101"/>
                  </a:cubicBezTo>
                  <a:cubicBezTo>
                    <a:pt x="4803" y="20639"/>
                    <a:pt x="4073" y="17234"/>
                    <a:pt x="3222" y="13496"/>
                  </a:cubicBezTo>
                  <a:cubicBezTo>
                    <a:pt x="2402" y="9757"/>
                    <a:pt x="1581" y="6383"/>
                    <a:pt x="1003" y="3921"/>
                  </a:cubicBezTo>
                  <a:cubicBezTo>
                    <a:pt x="700" y="2736"/>
                    <a:pt x="456" y="1763"/>
                    <a:pt x="304" y="1064"/>
                  </a:cubicBezTo>
                  <a:lnTo>
                    <a:pt x="92" y="274"/>
                  </a:lnTo>
                  <a:cubicBezTo>
                    <a:pt x="61" y="182"/>
                    <a:pt x="31" y="9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2647;p73">
              <a:extLst>
                <a:ext uri="{FF2B5EF4-FFF2-40B4-BE49-F238E27FC236}">
                  <a16:creationId xmlns:a16="http://schemas.microsoft.com/office/drawing/2014/main" id="{B788C208-25C7-4999-A27C-E5E8A0C199FA}"/>
                </a:ext>
              </a:extLst>
            </p:cNvPr>
            <p:cNvSpPr/>
            <p:nvPr/>
          </p:nvSpPr>
          <p:spPr>
            <a:xfrm>
              <a:off x="1327005" y="5880233"/>
              <a:ext cx="601039" cy="106010"/>
            </a:xfrm>
            <a:custGeom>
              <a:avLst/>
              <a:gdLst/>
              <a:ahLst/>
              <a:cxnLst/>
              <a:rect l="l" t="t" r="r" b="b"/>
              <a:pathLst>
                <a:path w="34409" h="6069" extrusionOk="0">
                  <a:moveTo>
                    <a:pt x="0" y="1"/>
                  </a:moveTo>
                  <a:cubicBezTo>
                    <a:pt x="0" y="1"/>
                    <a:pt x="0" y="31"/>
                    <a:pt x="61" y="61"/>
                  </a:cubicBezTo>
                  <a:lnTo>
                    <a:pt x="0" y="1"/>
                  </a:lnTo>
                  <a:close/>
                  <a:moveTo>
                    <a:pt x="34408" y="3496"/>
                  </a:moveTo>
                  <a:cubicBezTo>
                    <a:pt x="34347" y="3527"/>
                    <a:pt x="34317" y="3527"/>
                    <a:pt x="34317" y="3557"/>
                  </a:cubicBezTo>
                  <a:cubicBezTo>
                    <a:pt x="34347" y="3557"/>
                    <a:pt x="34378" y="3527"/>
                    <a:pt x="34408" y="3496"/>
                  </a:cubicBezTo>
                  <a:close/>
                  <a:moveTo>
                    <a:pt x="61" y="61"/>
                  </a:moveTo>
                  <a:lnTo>
                    <a:pt x="274" y="244"/>
                  </a:lnTo>
                  <a:cubicBezTo>
                    <a:pt x="456" y="365"/>
                    <a:pt x="730" y="609"/>
                    <a:pt x="1125" y="852"/>
                  </a:cubicBezTo>
                  <a:cubicBezTo>
                    <a:pt x="2158" y="1581"/>
                    <a:pt x="3283" y="2250"/>
                    <a:pt x="4438" y="2797"/>
                  </a:cubicBezTo>
                  <a:cubicBezTo>
                    <a:pt x="6171" y="3648"/>
                    <a:pt x="7964" y="4286"/>
                    <a:pt x="9848" y="4773"/>
                  </a:cubicBezTo>
                  <a:cubicBezTo>
                    <a:pt x="10882" y="5046"/>
                    <a:pt x="11976" y="5290"/>
                    <a:pt x="13162" y="5472"/>
                  </a:cubicBezTo>
                  <a:cubicBezTo>
                    <a:pt x="14317" y="5654"/>
                    <a:pt x="15532" y="5776"/>
                    <a:pt x="16779" y="5837"/>
                  </a:cubicBezTo>
                  <a:cubicBezTo>
                    <a:pt x="18727" y="5981"/>
                    <a:pt x="20618" y="6068"/>
                    <a:pt x="22407" y="6068"/>
                  </a:cubicBezTo>
                  <a:cubicBezTo>
                    <a:pt x="22879" y="6068"/>
                    <a:pt x="23343" y="6062"/>
                    <a:pt x="23800" y="6049"/>
                  </a:cubicBezTo>
                  <a:cubicBezTo>
                    <a:pt x="25715" y="6019"/>
                    <a:pt x="27600" y="5806"/>
                    <a:pt x="29484" y="5411"/>
                  </a:cubicBezTo>
                  <a:cubicBezTo>
                    <a:pt x="30761" y="5138"/>
                    <a:pt x="31977" y="4742"/>
                    <a:pt x="33162" y="4195"/>
                  </a:cubicBezTo>
                  <a:cubicBezTo>
                    <a:pt x="33466" y="4043"/>
                    <a:pt x="33770" y="3861"/>
                    <a:pt x="34074" y="3709"/>
                  </a:cubicBezTo>
                  <a:lnTo>
                    <a:pt x="34317" y="3557"/>
                  </a:lnTo>
                  <a:lnTo>
                    <a:pt x="34074" y="3648"/>
                  </a:lnTo>
                  <a:cubicBezTo>
                    <a:pt x="33831" y="3770"/>
                    <a:pt x="33527" y="3952"/>
                    <a:pt x="33101" y="4104"/>
                  </a:cubicBezTo>
                  <a:cubicBezTo>
                    <a:pt x="31946" y="4621"/>
                    <a:pt x="30700" y="5016"/>
                    <a:pt x="29454" y="5259"/>
                  </a:cubicBezTo>
                  <a:cubicBezTo>
                    <a:pt x="27600" y="5654"/>
                    <a:pt x="25685" y="5867"/>
                    <a:pt x="23770" y="5897"/>
                  </a:cubicBezTo>
                  <a:cubicBezTo>
                    <a:pt x="23496" y="5901"/>
                    <a:pt x="23219" y="5903"/>
                    <a:pt x="22939" y="5903"/>
                  </a:cubicBezTo>
                  <a:cubicBezTo>
                    <a:pt x="21015" y="5903"/>
                    <a:pt x="18955" y="5813"/>
                    <a:pt x="16779" y="5654"/>
                  </a:cubicBezTo>
                  <a:cubicBezTo>
                    <a:pt x="15532" y="5563"/>
                    <a:pt x="14347" y="5472"/>
                    <a:pt x="13192" y="5290"/>
                  </a:cubicBezTo>
                  <a:cubicBezTo>
                    <a:pt x="12037" y="5107"/>
                    <a:pt x="10912" y="4864"/>
                    <a:pt x="9879" y="4621"/>
                  </a:cubicBezTo>
                  <a:cubicBezTo>
                    <a:pt x="8025" y="4134"/>
                    <a:pt x="6231" y="3496"/>
                    <a:pt x="4499" y="2706"/>
                  </a:cubicBezTo>
                  <a:cubicBezTo>
                    <a:pt x="3344" y="2128"/>
                    <a:pt x="2219" y="1520"/>
                    <a:pt x="1155" y="791"/>
                  </a:cubicBezTo>
                  <a:cubicBezTo>
                    <a:pt x="760" y="548"/>
                    <a:pt x="487" y="335"/>
                    <a:pt x="304" y="213"/>
                  </a:cubicBezTo>
                  <a:lnTo>
                    <a:pt x="61" y="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2648;p73">
              <a:extLst>
                <a:ext uri="{FF2B5EF4-FFF2-40B4-BE49-F238E27FC236}">
                  <a16:creationId xmlns:a16="http://schemas.microsoft.com/office/drawing/2014/main" id="{7BB39A8A-6EE7-5A97-7DCB-202296993561}"/>
                </a:ext>
              </a:extLst>
            </p:cNvPr>
            <p:cNvSpPr/>
            <p:nvPr/>
          </p:nvSpPr>
          <p:spPr>
            <a:xfrm>
              <a:off x="1372665" y="5441681"/>
              <a:ext cx="160893" cy="526715"/>
            </a:xfrm>
            <a:custGeom>
              <a:avLst/>
              <a:gdLst/>
              <a:ahLst/>
              <a:cxnLst/>
              <a:rect l="l" t="t" r="r" b="b"/>
              <a:pathLst>
                <a:path w="9211" h="30154" extrusionOk="0">
                  <a:moveTo>
                    <a:pt x="3952" y="1"/>
                  </a:moveTo>
                  <a:cubicBezTo>
                    <a:pt x="3921" y="31"/>
                    <a:pt x="3921" y="62"/>
                    <a:pt x="3891" y="92"/>
                  </a:cubicBezTo>
                  <a:cubicBezTo>
                    <a:pt x="3891" y="153"/>
                    <a:pt x="3861" y="244"/>
                    <a:pt x="3830" y="335"/>
                  </a:cubicBezTo>
                  <a:cubicBezTo>
                    <a:pt x="3739" y="578"/>
                    <a:pt x="3648" y="882"/>
                    <a:pt x="3526" y="1278"/>
                  </a:cubicBezTo>
                  <a:cubicBezTo>
                    <a:pt x="3283" y="2129"/>
                    <a:pt x="2918" y="3284"/>
                    <a:pt x="2462" y="4773"/>
                  </a:cubicBezTo>
                  <a:cubicBezTo>
                    <a:pt x="2006" y="6232"/>
                    <a:pt x="1429" y="7965"/>
                    <a:pt x="912" y="9940"/>
                  </a:cubicBezTo>
                  <a:cubicBezTo>
                    <a:pt x="304" y="12068"/>
                    <a:pt x="0" y="14287"/>
                    <a:pt x="0" y="16506"/>
                  </a:cubicBezTo>
                  <a:cubicBezTo>
                    <a:pt x="91" y="18725"/>
                    <a:pt x="760" y="20883"/>
                    <a:pt x="1946" y="22798"/>
                  </a:cubicBezTo>
                  <a:cubicBezTo>
                    <a:pt x="2888" y="24317"/>
                    <a:pt x="4043" y="25746"/>
                    <a:pt x="5350" y="26962"/>
                  </a:cubicBezTo>
                  <a:cubicBezTo>
                    <a:pt x="5623" y="27266"/>
                    <a:pt x="5897" y="27509"/>
                    <a:pt x="6171" y="27722"/>
                  </a:cubicBezTo>
                  <a:cubicBezTo>
                    <a:pt x="6414" y="27965"/>
                    <a:pt x="6657" y="28178"/>
                    <a:pt x="6900" y="28390"/>
                  </a:cubicBezTo>
                  <a:cubicBezTo>
                    <a:pt x="7356" y="28755"/>
                    <a:pt x="7782" y="29120"/>
                    <a:pt x="8116" y="29363"/>
                  </a:cubicBezTo>
                  <a:lnTo>
                    <a:pt x="8906" y="29971"/>
                  </a:lnTo>
                  <a:lnTo>
                    <a:pt x="9119" y="30123"/>
                  </a:lnTo>
                  <a:lnTo>
                    <a:pt x="9180" y="30153"/>
                  </a:lnTo>
                  <a:cubicBezTo>
                    <a:pt x="9210" y="30153"/>
                    <a:pt x="9180" y="30123"/>
                    <a:pt x="9149" y="30093"/>
                  </a:cubicBezTo>
                  <a:lnTo>
                    <a:pt x="8967" y="29941"/>
                  </a:lnTo>
                  <a:lnTo>
                    <a:pt x="8207" y="29302"/>
                  </a:lnTo>
                  <a:cubicBezTo>
                    <a:pt x="7873" y="29029"/>
                    <a:pt x="7478" y="28694"/>
                    <a:pt x="6991" y="28299"/>
                  </a:cubicBezTo>
                  <a:cubicBezTo>
                    <a:pt x="6779" y="28117"/>
                    <a:pt x="6535" y="27874"/>
                    <a:pt x="6292" y="27631"/>
                  </a:cubicBezTo>
                  <a:cubicBezTo>
                    <a:pt x="6019" y="27418"/>
                    <a:pt x="5745" y="27144"/>
                    <a:pt x="5472" y="26871"/>
                  </a:cubicBezTo>
                  <a:cubicBezTo>
                    <a:pt x="4195" y="25624"/>
                    <a:pt x="3070" y="24226"/>
                    <a:pt x="2098" y="22706"/>
                  </a:cubicBezTo>
                  <a:cubicBezTo>
                    <a:pt x="973" y="20822"/>
                    <a:pt x="304" y="18694"/>
                    <a:pt x="213" y="16475"/>
                  </a:cubicBezTo>
                  <a:cubicBezTo>
                    <a:pt x="183" y="14287"/>
                    <a:pt x="487" y="12098"/>
                    <a:pt x="1095" y="10001"/>
                  </a:cubicBezTo>
                  <a:cubicBezTo>
                    <a:pt x="1611" y="8025"/>
                    <a:pt x="2158" y="6262"/>
                    <a:pt x="2614" y="4803"/>
                  </a:cubicBezTo>
                  <a:cubicBezTo>
                    <a:pt x="3070" y="3344"/>
                    <a:pt x="3405" y="2129"/>
                    <a:pt x="3617" y="1308"/>
                  </a:cubicBezTo>
                  <a:lnTo>
                    <a:pt x="3891" y="366"/>
                  </a:lnTo>
                  <a:lnTo>
                    <a:pt x="3952" y="92"/>
                  </a:lnTo>
                  <a:lnTo>
                    <a:pt x="3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2649;p73">
              <a:extLst>
                <a:ext uri="{FF2B5EF4-FFF2-40B4-BE49-F238E27FC236}">
                  <a16:creationId xmlns:a16="http://schemas.microsoft.com/office/drawing/2014/main" id="{30BD9C2B-D7A7-E5B7-0D38-CD61C3F5F156}"/>
                </a:ext>
              </a:extLst>
            </p:cNvPr>
            <p:cNvSpPr/>
            <p:nvPr/>
          </p:nvSpPr>
          <p:spPr>
            <a:xfrm>
              <a:off x="1746972" y="5890137"/>
              <a:ext cx="191688" cy="69748"/>
            </a:xfrm>
            <a:custGeom>
              <a:avLst/>
              <a:gdLst/>
              <a:ahLst/>
              <a:cxnLst/>
              <a:rect l="l" t="t" r="r" b="b"/>
              <a:pathLst>
                <a:path w="10974" h="3993" extrusionOk="0">
                  <a:moveTo>
                    <a:pt x="7219" y="0"/>
                  </a:moveTo>
                  <a:cubicBezTo>
                    <a:pt x="7012" y="0"/>
                    <a:pt x="6804" y="14"/>
                    <a:pt x="6596" y="42"/>
                  </a:cubicBezTo>
                  <a:cubicBezTo>
                    <a:pt x="5715" y="133"/>
                    <a:pt x="4833" y="285"/>
                    <a:pt x="3952" y="498"/>
                  </a:cubicBezTo>
                  <a:cubicBezTo>
                    <a:pt x="3161" y="710"/>
                    <a:pt x="2462" y="923"/>
                    <a:pt x="1854" y="1105"/>
                  </a:cubicBezTo>
                  <a:cubicBezTo>
                    <a:pt x="1277" y="1318"/>
                    <a:pt x="791" y="1470"/>
                    <a:pt x="487" y="1622"/>
                  </a:cubicBezTo>
                  <a:cubicBezTo>
                    <a:pt x="304" y="1683"/>
                    <a:pt x="152" y="1744"/>
                    <a:pt x="0" y="1835"/>
                  </a:cubicBezTo>
                  <a:cubicBezTo>
                    <a:pt x="152" y="1805"/>
                    <a:pt x="335" y="1744"/>
                    <a:pt x="517" y="1683"/>
                  </a:cubicBezTo>
                  <a:cubicBezTo>
                    <a:pt x="821" y="1592"/>
                    <a:pt x="1307" y="1409"/>
                    <a:pt x="1915" y="1227"/>
                  </a:cubicBezTo>
                  <a:cubicBezTo>
                    <a:pt x="2493" y="1075"/>
                    <a:pt x="3192" y="862"/>
                    <a:pt x="4012" y="680"/>
                  </a:cubicBezTo>
                  <a:cubicBezTo>
                    <a:pt x="4864" y="467"/>
                    <a:pt x="5745" y="315"/>
                    <a:pt x="6627" y="224"/>
                  </a:cubicBezTo>
                  <a:cubicBezTo>
                    <a:pt x="6806" y="205"/>
                    <a:pt x="6987" y="195"/>
                    <a:pt x="7169" y="195"/>
                  </a:cubicBezTo>
                  <a:cubicBezTo>
                    <a:pt x="7847" y="195"/>
                    <a:pt x="8532" y="331"/>
                    <a:pt x="9180" y="619"/>
                  </a:cubicBezTo>
                  <a:cubicBezTo>
                    <a:pt x="9818" y="893"/>
                    <a:pt x="10335" y="1409"/>
                    <a:pt x="10639" y="2078"/>
                  </a:cubicBezTo>
                  <a:cubicBezTo>
                    <a:pt x="10821" y="2504"/>
                    <a:pt x="10852" y="3020"/>
                    <a:pt x="10760" y="3476"/>
                  </a:cubicBezTo>
                  <a:cubicBezTo>
                    <a:pt x="10669" y="3811"/>
                    <a:pt x="10548" y="3993"/>
                    <a:pt x="10578" y="3993"/>
                  </a:cubicBezTo>
                  <a:cubicBezTo>
                    <a:pt x="10608" y="3963"/>
                    <a:pt x="10639" y="3932"/>
                    <a:pt x="10669" y="3871"/>
                  </a:cubicBezTo>
                  <a:cubicBezTo>
                    <a:pt x="10760" y="3750"/>
                    <a:pt x="10791" y="3628"/>
                    <a:pt x="10852" y="3507"/>
                  </a:cubicBezTo>
                  <a:cubicBezTo>
                    <a:pt x="10973" y="3020"/>
                    <a:pt x="10943" y="2504"/>
                    <a:pt x="10791" y="2017"/>
                  </a:cubicBezTo>
                  <a:cubicBezTo>
                    <a:pt x="10487" y="1318"/>
                    <a:pt x="9940" y="771"/>
                    <a:pt x="9271" y="437"/>
                  </a:cubicBezTo>
                  <a:cubicBezTo>
                    <a:pt x="8614" y="155"/>
                    <a:pt x="7921" y="0"/>
                    <a:pt x="7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7"/>
          <p:cNvSpPr txBox="1">
            <a:spLocks noGrp="1"/>
          </p:cNvSpPr>
          <p:nvPr>
            <p:ph type="subTitle" idx="2"/>
          </p:nvPr>
        </p:nvSpPr>
        <p:spPr>
          <a:xfrm>
            <a:off x="6030980" y="2142745"/>
            <a:ext cx="2194756"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Backend </a:t>
            </a:r>
            <a:endParaRPr dirty="0"/>
          </a:p>
        </p:txBody>
      </p:sp>
      <p:sp>
        <p:nvSpPr>
          <p:cNvPr id="1060" name="Google Shape;1060;p47"/>
          <p:cNvSpPr txBox="1">
            <a:spLocks noGrp="1"/>
          </p:cNvSpPr>
          <p:nvPr>
            <p:ph type="title"/>
          </p:nvPr>
        </p:nvSpPr>
        <p:spPr>
          <a:xfrm>
            <a:off x="720000" y="266433"/>
            <a:ext cx="84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Creative Coders</a:t>
            </a:r>
            <a:br>
              <a:rPr lang="en-US" dirty="0"/>
            </a:br>
            <a:r>
              <a:rPr lang="en" i="1" dirty="0">
                <a:solidFill>
                  <a:schemeClr val="lt1"/>
                </a:solidFill>
              </a:rPr>
              <a:t>Team </a:t>
            </a:r>
            <a:endParaRPr i="1" dirty="0">
              <a:solidFill>
                <a:schemeClr val="lt1"/>
              </a:solidFill>
            </a:endParaRPr>
          </a:p>
        </p:txBody>
      </p:sp>
      <p:sp>
        <p:nvSpPr>
          <p:cNvPr id="1061" name="Google Shape;1061;p47"/>
          <p:cNvSpPr txBox="1">
            <a:spLocks noGrp="1"/>
          </p:cNvSpPr>
          <p:nvPr>
            <p:ph type="subTitle" idx="1"/>
          </p:nvPr>
        </p:nvSpPr>
        <p:spPr>
          <a:xfrm>
            <a:off x="1447929" y="2140645"/>
            <a:ext cx="2081083"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Front End </a:t>
            </a:r>
            <a:endParaRPr dirty="0"/>
          </a:p>
        </p:txBody>
      </p:sp>
      <p:sp>
        <p:nvSpPr>
          <p:cNvPr id="1062" name="Google Shape;1062;p47"/>
          <p:cNvSpPr txBox="1">
            <a:spLocks noGrp="1"/>
          </p:cNvSpPr>
          <p:nvPr>
            <p:ph type="subTitle" idx="3"/>
          </p:nvPr>
        </p:nvSpPr>
        <p:spPr>
          <a:xfrm>
            <a:off x="1452762" y="3626663"/>
            <a:ext cx="2139234"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FrontEnd</a:t>
            </a:r>
            <a:endParaRPr dirty="0"/>
          </a:p>
        </p:txBody>
      </p:sp>
      <p:sp>
        <p:nvSpPr>
          <p:cNvPr id="1063" name="Google Shape;1063;p47"/>
          <p:cNvSpPr txBox="1">
            <a:spLocks noGrp="1"/>
          </p:cNvSpPr>
          <p:nvPr>
            <p:ph type="subTitle" idx="4"/>
          </p:nvPr>
        </p:nvSpPr>
        <p:spPr>
          <a:xfrm>
            <a:off x="6085550" y="3887796"/>
            <a:ext cx="1746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Facilitates real-time team collaboration.</a:t>
            </a:r>
            <a:endParaRPr dirty="0"/>
          </a:p>
        </p:txBody>
      </p:sp>
      <p:sp>
        <p:nvSpPr>
          <p:cNvPr id="1065" name="Google Shape;1065;p47"/>
          <p:cNvSpPr txBox="1">
            <a:spLocks noGrp="1"/>
          </p:cNvSpPr>
          <p:nvPr>
            <p:ph type="subTitle" idx="7"/>
          </p:nvPr>
        </p:nvSpPr>
        <p:spPr>
          <a:xfrm>
            <a:off x="1451359" y="1763557"/>
            <a:ext cx="2677729"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Harshit Chauhan</a:t>
            </a:r>
            <a:endParaRPr i="1" dirty="0"/>
          </a:p>
        </p:txBody>
      </p:sp>
      <p:sp>
        <p:nvSpPr>
          <p:cNvPr id="1066" name="Google Shape;1066;p47"/>
          <p:cNvSpPr txBox="1">
            <a:spLocks noGrp="1"/>
          </p:cNvSpPr>
          <p:nvPr>
            <p:ph type="subTitle" idx="8"/>
          </p:nvPr>
        </p:nvSpPr>
        <p:spPr>
          <a:xfrm>
            <a:off x="6034409" y="1765657"/>
            <a:ext cx="2140638"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t>Ameya</a:t>
            </a:r>
            <a:r>
              <a:rPr lang="en-IN" dirty="0"/>
              <a:t> </a:t>
            </a:r>
            <a:r>
              <a:rPr lang="en-IN" dirty="0" err="1"/>
              <a:t>Shelar</a:t>
            </a:r>
            <a:endParaRPr i="1" dirty="0"/>
          </a:p>
        </p:txBody>
      </p:sp>
      <p:sp>
        <p:nvSpPr>
          <p:cNvPr id="1068" name="Google Shape;1068;p47"/>
          <p:cNvSpPr txBox="1">
            <a:spLocks noGrp="1"/>
          </p:cNvSpPr>
          <p:nvPr>
            <p:ph type="subTitle" idx="13"/>
          </p:nvPr>
        </p:nvSpPr>
        <p:spPr>
          <a:xfrm>
            <a:off x="1456191" y="3249563"/>
            <a:ext cx="2992053"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t>Konisha</a:t>
            </a:r>
            <a:r>
              <a:rPr lang="en-IN" dirty="0"/>
              <a:t> </a:t>
            </a:r>
            <a:r>
              <a:rPr lang="en-IN" dirty="0" err="1"/>
              <a:t>Thakare</a:t>
            </a:r>
            <a:endParaRPr i="1" dirty="0"/>
          </a:p>
        </p:txBody>
      </p:sp>
      <p:sp>
        <p:nvSpPr>
          <p:cNvPr id="1069" name="Google Shape;1069;p47"/>
          <p:cNvSpPr txBox="1">
            <a:spLocks noGrp="1"/>
          </p:cNvSpPr>
          <p:nvPr>
            <p:ph type="subTitle" idx="14"/>
          </p:nvPr>
        </p:nvSpPr>
        <p:spPr>
          <a:xfrm>
            <a:off x="6034409" y="3379146"/>
            <a:ext cx="3020395"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Priyanshu Thombare</a:t>
            </a:r>
            <a:endParaRPr i="1" dirty="0"/>
          </a:p>
        </p:txBody>
      </p:sp>
      <p:cxnSp>
        <p:nvCxnSpPr>
          <p:cNvPr id="1071" name="Google Shape;1071;p47"/>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1072" name="Google Shape;1072;p47"/>
          <p:cNvSpPr/>
          <p:nvPr/>
        </p:nvSpPr>
        <p:spPr>
          <a:xfrm>
            <a:off x="761265" y="1766232"/>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765311" y="3247596"/>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5343520" y="1768332"/>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5346205" y="3247596"/>
            <a:ext cx="640200" cy="6402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txBox="1">
            <a:spLocks noGrp="1"/>
          </p:cNvSpPr>
          <p:nvPr>
            <p:ph type="title" idx="16"/>
          </p:nvPr>
        </p:nvSpPr>
        <p:spPr>
          <a:xfrm>
            <a:off x="711642" y="1869798"/>
            <a:ext cx="7347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79" name="Google Shape;1079;p47"/>
          <p:cNvSpPr txBox="1">
            <a:spLocks noGrp="1"/>
          </p:cNvSpPr>
          <p:nvPr>
            <p:ph type="title" idx="17"/>
          </p:nvPr>
        </p:nvSpPr>
        <p:spPr>
          <a:xfrm>
            <a:off x="716474" y="3360270"/>
            <a:ext cx="7347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80" name="Google Shape;1080;p47"/>
          <p:cNvSpPr txBox="1">
            <a:spLocks noGrp="1"/>
          </p:cNvSpPr>
          <p:nvPr>
            <p:ph type="title" idx="18"/>
          </p:nvPr>
        </p:nvSpPr>
        <p:spPr>
          <a:xfrm>
            <a:off x="5291357" y="1869798"/>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81" name="Google Shape;1081;p47"/>
          <p:cNvSpPr txBox="1">
            <a:spLocks noGrp="1"/>
          </p:cNvSpPr>
          <p:nvPr>
            <p:ph type="title" idx="19"/>
          </p:nvPr>
        </p:nvSpPr>
        <p:spPr>
          <a:xfrm>
            <a:off x="5294828" y="3358170"/>
            <a:ext cx="7347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1"/>
          <p:cNvSpPr/>
          <p:nvPr/>
        </p:nvSpPr>
        <p:spPr>
          <a:xfrm>
            <a:off x="2332863" y="825023"/>
            <a:ext cx="1251300" cy="125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txBox="1">
            <a:spLocks noGrp="1"/>
          </p:cNvSpPr>
          <p:nvPr>
            <p:ph type="title"/>
          </p:nvPr>
        </p:nvSpPr>
        <p:spPr>
          <a:xfrm>
            <a:off x="709089" y="2347575"/>
            <a:ext cx="4501800" cy="14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a:t>
            </a:r>
            <a:r>
              <a:rPr lang="en" i="1" dirty="0">
                <a:solidFill>
                  <a:schemeClr val="lt1"/>
                </a:solidFill>
              </a:rPr>
              <a:t>Statement</a:t>
            </a:r>
            <a:endParaRPr i="1" dirty="0">
              <a:solidFill>
                <a:schemeClr val="lt1"/>
              </a:solidFill>
            </a:endParaRPr>
          </a:p>
        </p:txBody>
      </p:sp>
      <p:sp>
        <p:nvSpPr>
          <p:cNvPr id="507" name="Google Shape;507;p41"/>
          <p:cNvSpPr txBox="1">
            <a:spLocks noGrp="1"/>
          </p:cNvSpPr>
          <p:nvPr>
            <p:ph type="title" idx="2"/>
          </p:nvPr>
        </p:nvSpPr>
        <p:spPr>
          <a:xfrm>
            <a:off x="2360776" y="953577"/>
            <a:ext cx="1195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8" name="Google Shape;508;p41"/>
          <p:cNvSpPr txBox="1">
            <a:spLocks noGrp="1"/>
          </p:cNvSpPr>
          <p:nvPr>
            <p:ph type="subTitle" idx="1"/>
          </p:nvPr>
        </p:nvSpPr>
        <p:spPr>
          <a:xfrm>
            <a:off x="535781" y="3952777"/>
            <a:ext cx="496513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The biggest Problem For an Event Planner </a:t>
            </a:r>
            <a:endParaRPr dirty="0"/>
          </a:p>
        </p:txBody>
      </p:sp>
      <p:cxnSp>
        <p:nvCxnSpPr>
          <p:cNvPr id="509" name="Google Shape;509;p41"/>
          <p:cNvCxnSpPr/>
          <p:nvPr/>
        </p:nvCxnSpPr>
        <p:spPr>
          <a:xfrm>
            <a:off x="-390525" y="2768424"/>
            <a:ext cx="1095300" cy="0"/>
          </a:xfrm>
          <a:prstGeom prst="straightConnector1">
            <a:avLst/>
          </a:prstGeom>
          <a:noFill/>
          <a:ln w="9525" cap="flat" cmpd="sng">
            <a:solidFill>
              <a:schemeClr val="dk1"/>
            </a:solidFill>
            <a:prstDash val="solid"/>
            <a:round/>
            <a:headEnd type="none" w="med" len="med"/>
            <a:tailEnd type="none" w="med" len="med"/>
          </a:ln>
        </p:spPr>
      </p:cxnSp>
      <p:grpSp>
        <p:nvGrpSpPr>
          <p:cNvPr id="510" name="Google Shape;510;p41"/>
          <p:cNvGrpSpPr/>
          <p:nvPr/>
        </p:nvGrpSpPr>
        <p:grpSpPr>
          <a:xfrm>
            <a:off x="5284074" y="1559590"/>
            <a:ext cx="3392844" cy="2835026"/>
            <a:chOff x="2146046" y="783725"/>
            <a:chExt cx="4571949" cy="3820275"/>
          </a:xfrm>
        </p:grpSpPr>
        <p:sp>
          <p:nvSpPr>
            <p:cNvPr id="511" name="Google Shape;511;p41"/>
            <p:cNvSpPr/>
            <p:nvPr/>
          </p:nvSpPr>
          <p:spPr>
            <a:xfrm>
              <a:off x="2146046" y="4501125"/>
              <a:ext cx="4571949" cy="5325"/>
            </a:xfrm>
            <a:custGeom>
              <a:avLst/>
              <a:gdLst/>
              <a:ahLst/>
              <a:cxnLst/>
              <a:rect l="l" t="t" r="r" b="b"/>
              <a:pathLst>
                <a:path w="252559" h="213" extrusionOk="0">
                  <a:moveTo>
                    <a:pt x="126295" y="0"/>
                  </a:moveTo>
                  <a:cubicBezTo>
                    <a:pt x="56507" y="0"/>
                    <a:pt x="1" y="30"/>
                    <a:pt x="1" y="122"/>
                  </a:cubicBezTo>
                  <a:cubicBezTo>
                    <a:pt x="1" y="182"/>
                    <a:pt x="56567" y="213"/>
                    <a:pt x="126295" y="213"/>
                  </a:cubicBezTo>
                  <a:cubicBezTo>
                    <a:pt x="196023" y="213"/>
                    <a:pt x="252559" y="152"/>
                    <a:pt x="252559" y="122"/>
                  </a:cubicBezTo>
                  <a:cubicBezTo>
                    <a:pt x="252559" y="61"/>
                    <a:pt x="196053" y="0"/>
                    <a:pt x="126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2326550" y="786775"/>
              <a:ext cx="3489450" cy="2285000"/>
            </a:xfrm>
            <a:custGeom>
              <a:avLst/>
              <a:gdLst/>
              <a:ahLst/>
              <a:cxnLst/>
              <a:rect l="l" t="t" r="r" b="b"/>
              <a:pathLst>
                <a:path w="139578" h="91400" extrusionOk="0">
                  <a:moveTo>
                    <a:pt x="0" y="1"/>
                  </a:moveTo>
                  <a:lnTo>
                    <a:pt x="0" y="91400"/>
                  </a:lnTo>
                  <a:lnTo>
                    <a:pt x="139578" y="91400"/>
                  </a:lnTo>
                  <a:lnTo>
                    <a:pt x="139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2337175" y="944825"/>
              <a:ext cx="3490225" cy="5350"/>
            </a:xfrm>
            <a:custGeom>
              <a:avLst/>
              <a:gdLst/>
              <a:ahLst/>
              <a:cxnLst/>
              <a:rect l="l" t="t" r="r" b="b"/>
              <a:pathLst>
                <a:path w="139609" h="214" extrusionOk="0">
                  <a:moveTo>
                    <a:pt x="69790" y="1"/>
                  </a:moveTo>
                  <a:cubicBezTo>
                    <a:pt x="31248" y="1"/>
                    <a:pt x="1" y="62"/>
                    <a:pt x="1" y="122"/>
                  </a:cubicBezTo>
                  <a:cubicBezTo>
                    <a:pt x="1" y="153"/>
                    <a:pt x="31248" y="214"/>
                    <a:pt x="69790" y="214"/>
                  </a:cubicBezTo>
                  <a:cubicBezTo>
                    <a:pt x="108331" y="214"/>
                    <a:pt x="139608" y="153"/>
                    <a:pt x="139608" y="122"/>
                  </a:cubicBezTo>
                  <a:cubicBezTo>
                    <a:pt x="139608" y="62"/>
                    <a:pt x="108362" y="1"/>
                    <a:pt x="697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2403300" y="852875"/>
              <a:ext cx="47125" cy="40275"/>
            </a:xfrm>
            <a:custGeom>
              <a:avLst/>
              <a:gdLst/>
              <a:ahLst/>
              <a:cxnLst/>
              <a:rect l="l" t="t" r="r" b="b"/>
              <a:pathLst>
                <a:path w="1885" h="1611" extrusionOk="0">
                  <a:moveTo>
                    <a:pt x="1064" y="1"/>
                  </a:moveTo>
                  <a:cubicBezTo>
                    <a:pt x="365" y="1"/>
                    <a:pt x="0" y="852"/>
                    <a:pt x="487" y="1369"/>
                  </a:cubicBezTo>
                  <a:cubicBezTo>
                    <a:pt x="654" y="1536"/>
                    <a:pt x="860" y="1611"/>
                    <a:pt x="1061" y="1611"/>
                  </a:cubicBezTo>
                  <a:cubicBezTo>
                    <a:pt x="1482" y="1611"/>
                    <a:pt x="1885" y="1284"/>
                    <a:pt x="1885" y="791"/>
                  </a:cubicBezTo>
                  <a:cubicBezTo>
                    <a:pt x="1885" y="366"/>
                    <a:pt x="1520" y="1"/>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2475500" y="852875"/>
              <a:ext cx="47125" cy="40275"/>
            </a:xfrm>
            <a:custGeom>
              <a:avLst/>
              <a:gdLst/>
              <a:ahLst/>
              <a:cxnLst/>
              <a:rect l="l" t="t" r="r" b="b"/>
              <a:pathLst>
                <a:path w="1885" h="1611" extrusionOk="0">
                  <a:moveTo>
                    <a:pt x="1064" y="1"/>
                  </a:moveTo>
                  <a:cubicBezTo>
                    <a:pt x="365" y="1"/>
                    <a:pt x="0" y="852"/>
                    <a:pt x="486" y="1369"/>
                  </a:cubicBezTo>
                  <a:cubicBezTo>
                    <a:pt x="654" y="1536"/>
                    <a:pt x="859" y="1611"/>
                    <a:pt x="1061" y="1611"/>
                  </a:cubicBezTo>
                  <a:cubicBezTo>
                    <a:pt x="1482" y="1611"/>
                    <a:pt x="1885" y="1284"/>
                    <a:pt x="1885" y="791"/>
                  </a:cubicBezTo>
                  <a:cubicBezTo>
                    <a:pt x="1885" y="366"/>
                    <a:pt x="1520" y="1"/>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2547675" y="852875"/>
              <a:ext cx="47150" cy="40275"/>
            </a:xfrm>
            <a:custGeom>
              <a:avLst/>
              <a:gdLst/>
              <a:ahLst/>
              <a:cxnLst/>
              <a:rect l="l" t="t" r="r" b="b"/>
              <a:pathLst>
                <a:path w="1886" h="1611" extrusionOk="0">
                  <a:moveTo>
                    <a:pt x="1095" y="1"/>
                  </a:moveTo>
                  <a:cubicBezTo>
                    <a:pt x="365" y="1"/>
                    <a:pt x="1" y="852"/>
                    <a:pt x="517" y="1369"/>
                  </a:cubicBezTo>
                  <a:cubicBezTo>
                    <a:pt x="675" y="1536"/>
                    <a:pt x="874" y="1611"/>
                    <a:pt x="1071" y="1611"/>
                  </a:cubicBezTo>
                  <a:cubicBezTo>
                    <a:pt x="1482" y="1611"/>
                    <a:pt x="1885" y="1284"/>
                    <a:pt x="1885" y="791"/>
                  </a:cubicBezTo>
                  <a:cubicBezTo>
                    <a:pt x="1885" y="366"/>
                    <a:pt x="1520" y="1"/>
                    <a:pt x="10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3491475" y="1068700"/>
              <a:ext cx="1190775" cy="65375"/>
            </a:xfrm>
            <a:custGeom>
              <a:avLst/>
              <a:gdLst/>
              <a:ahLst/>
              <a:cxnLst/>
              <a:rect l="l" t="t" r="r" b="b"/>
              <a:pathLst>
                <a:path w="47631" h="2615" extrusionOk="0">
                  <a:moveTo>
                    <a:pt x="0" y="0"/>
                  </a:moveTo>
                  <a:lnTo>
                    <a:pt x="0" y="2614"/>
                  </a:lnTo>
                  <a:lnTo>
                    <a:pt x="47630" y="2614"/>
                  </a:lnTo>
                  <a:lnTo>
                    <a:pt x="47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2500575" y="1248025"/>
              <a:ext cx="3133800" cy="1662675"/>
            </a:xfrm>
            <a:custGeom>
              <a:avLst/>
              <a:gdLst/>
              <a:ahLst/>
              <a:cxnLst/>
              <a:rect l="l" t="t" r="r" b="b"/>
              <a:pathLst>
                <a:path w="125352" h="66507" extrusionOk="0">
                  <a:moveTo>
                    <a:pt x="0" y="1"/>
                  </a:moveTo>
                  <a:lnTo>
                    <a:pt x="0" y="92"/>
                  </a:lnTo>
                  <a:lnTo>
                    <a:pt x="0" y="66415"/>
                  </a:lnTo>
                  <a:lnTo>
                    <a:pt x="0" y="66506"/>
                  </a:lnTo>
                  <a:lnTo>
                    <a:pt x="91" y="66506"/>
                  </a:lnTo>
                  <a:lnTo>
                    <a:pt x="125261" y="66415"/>
                  </a:lnTo>
                  <a:lnTo>
                    <a:pt x="182" y="66324"/>
                  </a:lnTo>
                  <a:lnTo>
                    <a:pt x="182" y="66324"/>
                  </a:lnTo>
                  <a:lnTo>
                    <a:pt x="182" y="183"/>
                  </a:lnTo>
                  <a:lnTo>
                    <a:pt x="182" y="183"/>
                  </a:lnTo>
                  <a:lnTo>
                    <a:pt x="125170" y="153"/>
                  </a:lnTo>
                  <a:lnTo>
                    <a:pt x="125170" y="153"/>
                  </a:lnTo>
                  <a:cubicBezTo>
                    <a:pt x="125230" y="40937"/>
                    <a:pt x="125230" y="65807"/>
                    <a:pt x="125230" y="66415"/>
                  </a:cubicBezTo>
                  <a:lnTo>
                    <a:pt x="125230" y="66415"/>
                  </a:lnTo>
                  <a:cubicBezTo>
                    <a:pt x="125261" y="65806"/>
                    <a:pt x="125261" y="40913"/>
                    <a:pt x="125352" y="92"/>
                  </a:cubicBezTo>
                  <a:lnTo>
                    <a:pt x="1253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2885825" y="1247275"/>
              <a:ext cx="8400" cy="1657325"/>
            </a:xfrm>
            <a:custGeom>
              <a:avLst/>
              <a:gdLst/>
              <a:ahLst/>
              <a:cxnLst/>
              <a:rect l="l" t="t" r="r" b="b"/>
              <a:pathLst>
                <a:path w="336" h="66293" extrusionOk="0">
                  <a:moveTo>
                    <a:pt x="274" y="0"/>
                  </a:moveTo>
                  <a:cubicBezTo>
                    <a:pt x="213" y="0"/>
                    <a:pt x="122" y="14833"/>
                    <a:pt x="61" y="33162"/>
                  </a:cubicBezTo>
                  <a:cubicBezTo>
                    <a:pt x="1" y="51460"/>
                    <a:pt x="1" y="66293"/>
                    <a:pt x="61" y="66293"/>
                  </a:cubicBezTo>
                  <a:cubicBezTo>
                    <a:pt x="122" y="66293"/>
                    <a:pt x="213" y="51460"/>
                    <a:pt x="274" y="33162"/>
                  </a:cubicBezTo>
                  <a:cubicBezTo>
                    <a:pt x="335" y="14833"/>
                    <a:pt x="305" y="0"/>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3350125" y="1248025"/>
              <a:ext cx="7625" cy="1658100"/>
            </a:xfrm>
            <a:custGeom>
              <a:avLst/>
              <a:gdLst/>
              <a:ahLst/>
              <a:cxnLst/>
              <a:rect l="l" t="t" r="r" b="b"/>
              <a:pathLst>
                <a:path w="305" h="66324" extrusionOk="0">
                  <a:moveTo>
                    <a:pt x="244" y="1"/>
                  </a:moveTo>
                  <a:cubicBezTo>
                    <a:pt x="213" y="1"/>
                    <a:pt x="122" y="14864"/>
                    <a:pt x="61" y="33162"/>
                  </a:cubicBezTo>
                  <a:cubicBezTo>
                    <a:pt x="0" y="51491"/>
                    <a:pt x="0" y="66324"/>
                    <a:pt x="61" y="66324"/>
                  </a:cubicBezTo>
                  <a:cubicBezTo>
                    <a:pt x="122" y="66324"/>
                    <a:pt x="213" y="51491"/>
                    <a:pt x="244" y="33162"/>
                  </a:cubicBezTo>
                  <a:cubicBezTo>
                    <a:pt x="304" y="14864"/>
                    <a:pt x="304" y="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3814425" y="1249550"/>
              <a:ext cx="7625" cy="1658100"/>
            </a:xfrm>
            <a:custGeom>
              <a:avLst/>
              <a:gdLst/>
              <a:ahLst/>
              <a:cxnLst/>
              <a:rect l="l" t="t" r="r" b="b"/>
              <a:pathLst>
                <a:path w="305" h="66324" extrusionOk="0">
                  <a:moveTo>
                    <a:pt x="274" y="0"/>
                  </a:moveTo>
                  <a:cubicBezTo>
                    <a:pt x="213" y="0"/>
                    <a:pt x="122" y="14864"/>
                    <a:pt x="61" y="33162"/>
                  </a:cubicBezTo>
                  <a:cubicBezTo>
                    <a:pt x="0" y="51460"/>
                    <a:pt x="0" y="66324"/>
                    <a:pt x="61" y="66324"/>
                  </a:cubicBezTo>
                  <a:cubicBezTo>
                    <a:pt x="122" y="66324"/>
                    <a:pt x="213" y="51491"/>
                    <a:pt x="274" y="33162"/>
                  </a:cubicBezTo>
                  <a:cubicBezTo>
                    <a:pt x="304" y="14864"/>
                    <a:pt x="304" y="0"/>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4278725" y="1251075"/>
              <a:ext cx="7600" cy="1658100"/>
            </a:xfrm>
            <a:custGeom>
              <a:avLst/>
              <a:gdLst/>
              <a:ahLst/>
              <a:cxnLst/>
              <a:rect l="l" t="t" r="r" b="b"/>
              <a:pathLst>
                <a:path w="304" h="66324" extrusionOk="0">
                  <a:moveTo>
                    <a:pt x="243" y="0"/>
                  </a:moveTo>
                  <a:cubicBezTo>
                    <a:pt x="213" y="0"/>
                    <a:pt x="122" y="14833"/>
                    <a:pt x="61" y="33162"/>
                  </a:cubicBezTo>
                  <a:cubicBezTo>
                    <a:pt x="0" y="51460"/>
                    <a:pt x="0" y="66323"/>
                    <a:pt x="61" y="66323"/>
                  </a:cubicBezTo>
                  <a:cubicBezTo>
                    <a:pt x="122" y="66323"/>
                    <a:pt x="213" y="51460"/>
                    <a:pt x="243" y="33162"/>
                  </a:cubicBezTo>
                  <a:cubicBezTo>
                    <a:pt x="304" y="14833"/>
                    <a:pt x="304"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4743775" y="1251825"/>
              <a:ext cx="7625" cy="1658100"/>
            </a:xfrm>
            <a:custGeom>
              <a:avLst/>
              <a:gdLst/>
              <a:ahLst/>
              <a:cxnLst/>
              <a:rect l="l" t="t" r="r" b="b"/>
              <a:pathLst>
                <a:path w="305" h="66324" extrusionOk="0">
                  <a:moveTo>
                    <a:pt x="243" y="1"/>
                  </a:moveTo>
                  <a:cubicBezTo>
                    <a:pt x="183" y="1"/>
                    <a:pt x="91" y="14864"/>
                    <a:pt x="61" y="33162"/>
                  </a:cubicBezTo>
                  <a:cubicBezTo>
                    <a:pt x="0" y="51491"/>
                    <a:pt x="0" y="66324"/>
                    <a:pt x="61" y="66324"/>
                  </a:cubicBezTo>
                  <a:cubicBezTo>
                    <a:pt x="91" y="66324"/>
                    <a:pt x="183" y="51491"/>
                    <a:pt x="243" y="33162"/>
                  </a:cubicBezTo>
                  <a:cubicBezTo>
                    <a:pt x="304" y="14864"/>
                    <a:pt x="304"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a:off x="5207300" y="1254100"/>
              <a:ext cx="7625" cy="1657350"/>
            </a:xfrm>
            <a:custGeom>
              <a:avLst/>
              <a:gdLst/>
              <a:ahLst/>
              <a:cxnLst/>
              <a:rect l="l" t="t" r="r" b="b"/>
              <a:pathLst>
                <a:path w="305" h="66294" extrusionOk="0">
                  <a:moveTo>
                    <a:pt x="244" y="1"/>
                  </a:moveTo>
                  <a:cubicBezTo>
                    <a:pt x="213" y="1"/>
                    <a:pt x="122" y="14834"/>
                    <a:pt x="61" y="33132"/>
                  </a:cubicBezTo>
                  <a:cubicBezTo>
                    <a:pt x="1" y="51460"/>
                    <a:pt x="1" y="66294"/>
                    <a:pt x="61" y="66294"/>
                  </a:cubicBezTo>
                  <a:cubicBezTo>
                    <a:pt x="122" y="66294"/>
                    <a:pt x="183" y="51460"/>
                    <a:pt x="244" y="33132"/>
                  </a:cubicBezTo>
                  <a:cubicBezTo>
                    <a:pt x="305" y="14834"/>
                    <a:pt x="305" y="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a:off x="2505875" y="1648500"/>
              <a:ext cx="3125475" cy="5325"/>
            </a:xfrm>
            <a:custGeom>
              <a:avLst/>
              <a:gdLst/>
              <a:ahLst/>
              <a:cxnLst/>
              <a:rect l="l" t="t" r="r" b="b"/>
              <a:pathLst>
                <a:path w="125019" h="213" extrusionOk="0">
                  <a:moveTo>
                    <a:pt x="62525" y="0"/>
                  </a:moveTo>
                  <a:cubicBezTo>
                    <a:pt x="27995" y="0"/>
                    <a:pt x="1" y="61"/>
                    <a:pt x="1" y="91"/>
                  </a:cubicBezTo>
                  <a:cubicBezTo>
                    <a:pt x="1" y="152"/>
                    <a:pt x="27995" y="213"/>
                    <a:pt x="62525" y="213"/>
                  </a:cubicBezTo>
                  <a:cubicBezTo>
                    <a:pt x="97054" y="213"/>
                    <a:pt x="125018" y="152"/>
                    <a:pt x="125018" y="91"/>
                  </a:cubicBezTo>
                  <a:cubicBezTo>
                    <a:pt x="125018" y="61"/>
                    <a:pt x="97054" y="0"/>
                    <a:pt x="62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2505875" y="2073275"/>
              <a:ext cx="3125475" cy="5325"/>
            </a:xfrm>
            <a:custGeom>
              <a:avLst/>
              <a:gdLst/>
              <a:ahLst/>
              <a:cxnLst/>
              <a:rect l="l" t="t" r="r" b="b"/>
              <a:pathLst>
                <a:path w="125019" h="213" extrusionOk="0">
                  <a:moveTo>
                    <a:pt x="62525" y="0"/>
                  </a:moveTo>
                  <a:cubicBezTo>
                    <a:pt x="27995" y="0"/>
                    <a:pt x="1" y="61"/>
                    <a:pt x="1" y="122"/>
                  </a:cubicBezTo>
                  <a:cubicBezTo>
                    <a:pt x="1" y="152"/>
                    <a:pt x="27995" y="213"/>
                    <a:pt x="62525" y="213"/>
                  </a:cubicBezTo>
                  <a:cubicBezTo>
                    <a:pt x="97054" y="213"/>
                    <a:pt x="125018" y="152"/>
                    <a:pt x="125018" y="122"/>
                  </a:cubicBezTo>
                  <a:cubicBezTo>
                    <a:pt x="125018" y="61"/>
                    <a:pt x="97054" y="0"/>
                    <a:pt x="62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2505875" y="2498050"/>
              <a:ext cx="3125475" cy="5350"/>
            </a:xfrm>
            <a:custGeom>
              <a:avLst/>
              <a:gdLst/>
              <a:ahLst/>
              <a:cxnLst/>
              <a:rect l="l" t="t" r="r" b="b"/>
              <a:pathLst>
                <a:path w="125019" h="214" extrusionOk="0">
                  <a:moveTo>
                    <a:pt x="62525" y="0"/>
                  </a:moveTo>
                  <a:cubicBezTo>
                    <a:pt x="27995" y="0"/>
                    <a:pt x="1" y="61"/>
                    <a:pt x="1" y="92"/>
                  </a:cubicBezTo>
                  <a:cubicBezTo>
                    <a:pt x="1" y="152"/>
                    <a:pt x="27995" y="213"/>
                    <a:pt x="62525" y="213"/>
                  </a:cubicBezTo>
                  <a:cubicBezTo>
                    <a:pt x="97054" y="213"/>
                    <a:pt x="125018" y="152"/>
                    <a:pt x="125018" y="92"/>
                  </a:cubicBezTo>
                  <a:cubicBezTo>
                    <a:pt x="125018" y="61"/>
                    <a:pt x="97054" y="0"/>
                    <a:pt x="6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2496775" y="2538325"/>
              <a:ext cx="408825" cy="390600"/>
            </a:xfrm>
            <a:custGeom>
              <a:avLst/>
              <a:gdLst/>
              <a:ahLst/>
              <a:cxnLst/>
              <a:rect l="l" t="t" r="r" b="b"/>
              <a:pathLst>
                <a:path w="16353" h="15624" extrusionOk="0">
                  <a:moveTo>
                    <a:pt x="1489" y="0"/>
                  </a:moveTo>
                  <a:cubicBezTo>
                    <a:pt x="1489" y="0"/>
                    <a:pt x="0" y="9636"/>
                    <a:pt x="1550" y="15624"/>
                  </a:cubicBezTo>
                  <a:lnTo>
                    <a:pt x="16353" y="15077"/>
                  </a:lnTo>
                  <a:cubicBezTo>
                    <a:pt x="16353" y="15077"/>
                    <a:pt x="13313" y="5502"/>
                    <a:pt x="15259" y="730"/>
                  </a:cubicBezTo>
                  <a:lnTo>
                    <a:pt x="1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a:off x="2535525" y="2529950"/>
              <a:ext cx="387575" cy="386050"/>
            </a:xfrm>
            <a:custGeom>
              <a:avLst/>
              <a:gdLst/>
              <a:ahLst/>
              <a:cxnLst/>
              <a:rect l="l" t="t" r="r" b="b"/>
              <a:pathLst>
                <a:path w="15503" h="15442" extrusionOk="0">
                  <a:moveTo>
                    <a:pt x="0" y="1"/>
                  </a:moveTo>
                  <a:cubicBezTo>
                    <a:pt x="0" y="1"/>
                    <a:pt x="91" y="11825"/>
                    <a:pt x="699" y="15442"/>
                  </a:cubicBezTo>
                  <a:lnTo>
                    <a:pt x="15502" y="14712"/>
                  </a:lnTo>
                  <a:cubicBezTo>
                    <a:pt x="15502" y="14712"/>
                    <a:pt x="14195"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2598600" y="2653350"/>
              <a:ext cx="249250" cy="15400"/>
            </a:xfrm>
            <a:custGeom>
              <a:avLst/>
              <a:gdLst/>
              <a:ahLst/>
              <a:cxnLst/>
              <a:rect l="l" t="t" r="r" b="b"/>
              <a:pathLst>
                <a:path w="9970" h="616" extrusionOk="0">
                  <a:moveTo>
                    <a:pt x="9667" y="0"/>
                  </a:moveTo>
                  <a:cubicBezTo>
                    <a:pt x="8968" y="0"/>
                    <a:pt x="7136" y="82"/>
                    <a:pt x="4985" y="202"/>
                  </a:cubicBezTo>
                  <a:cubicBezTo>
                    <a:pt x="2219" y="384"/>
                    <a:pt x="0" y="536"/>
                    <a:pt x="0" y="597"/>
                  </a:cubicBezTo>
                  <a:cubicBezTo>
                    <a:pt x="0" y="610"/>
                    <a:pt x="103" y="616"/>
                    <a:pt x="291" y="616"/>
                  </a:cubicBezTo>
                  <a:cubicBezTo>
                    <a:pt x="984" y="616"/>
                    <a:pt x="2834" y="534"/>
                    <a:pt x="4985" y="415"/>
                  </a:cubicBezTo>
                  <a:cubicBezTo>
                    <a:pt x="7721" y="232"/>
                    <a:pt x="9970" y="50"/>
                    <a:pt x="9970" y="19"/>
                  </a:cubicBezTo>
                  <a:cubicBezTo>
                    <a:pt x="9963" y="6"/>
                    <a:pt x="9857" y="0"/>
                    <a:pt x="9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598600" y="2715950"/>
              <a:ext cx="249250" cy="15875"/>
            </a:xfrm>
            <a:custGeom>
              <a:avLst/>
              <a:gdLst/>
              <a:ahLst/>
              <a:cxnLst/>
              <a:rect l="l" t="t" r="r" b="b"/>
              <a:pathLst>
                <a:path w="9970" h="635" extrusionOk="0">
                  <a:moveTo>
                    <a:pt x="9800" y="0"/>
                  </a:moveTo>
                  <a:cubicBezTo>
                    <a:pt x="9227" y="0"/>
                    <a:pt x="7277" y="68"/>
                    <a:pt x="4985" y="221"/>
                  </a:cubicBezTo>
                  <a:cubicBezTo>
                    <a:pt x="2219" y="373"/>
                    <a:pt x="0" y="555"/>
                    <a:pt x="0" y="616"/>
                  </a:cubicBezTo>
                  <a:cubicBezTo>
                    <a:pt x="6" y="628"/>
                    <a:pt x="108" y="635"/>
                    <a:pt x="290" y="635"/>
                  </a:cubicBezTo>
                  <a:cubicBezTo>
                    <a:pt x="979" y="635"/>
                    <a:pt x="2820" y="547"/>
                    <a:pt x="4985" y="403"/>
                  </a:cubicBezTo>
                  <a:cubicBezTo>
                    <a:pt x="7751" y="251"/>
                    <a:pt x="9970" y="69"/>
                    <a:pt x="9970" y="8"/>
                  </a:cubicBezTo>
                  <a:cubicBezTo>
                    <a:pt x="9970" y="3"/>
                    <a:pt x="9911" y="0"/>
                    <a:pt x="9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2642675" y="2776925"/>
              <a:ext cx="142125" cy="10400"/>
            </a:xfrm>
            <a:custGeom>
              <a:avLst/>
              <a:gdLst/>
              <a:ahLst/>
              <a:cxnLst/>
              <a:rect l="l" t="t" r="r" b="b"/>
              <a:pathLst>
                <a:path w="5685" h="416" extrusionOk="0">
                  <a:moveTo>
                    <a:pt x="4833" y="1"/>
                  </a:moveTo>
                  <a:cubicBezTo>
                    <a:pt x="4316" y="31"/>
                    <a:pt x="3617" y="61"/>
                    <a:pt x="2827" y="92"/>
                  </a:cubicBezTo>
                  <a:cubicBezTo>
                    <a:pt x="2067" y="152"/>
                    <a:pt x="1337" y="213"/>
                    <a:pt x="821" y="244"/>
                  </a:cubicBezTo>
                  <a:cubicBezTo>
                    <a:pt x="547" y="274"/>
                    <a:pt x="274" y="304"/>
                    <a:pt x="0" y="365"/>
                  </a:cubicBezTo>
                  <a:cubicBezTo>
                    <a:pt x="160" y="401"/>
                    <a:pt x="331" y="416"/>
                    <a:pt x="500" y="416"/>
                  </a:cubicBezTo>
                  <a:cubicBezTo>
                    <a:pt x="619" y="416"/>
                    <a:pt x="738" y="408"/>
                    <a:pt x="851" y="396"/>
                  </a:cubicBezTo>
                  <a:cubicBezTo>
                    <a:pt x="1368" y="396"/>
                    <a:pt x="2067" y="335"/>
                    <a:pt x="2857" y="304"/>
                  </a:cubicBezTo>
                  <a:cubicBezTo>
                    <a:pt x="3617" y="244"/>
                    <a:pt x="4347" y="213"/>
                    <a:pt x="4863" y="152"/>
                  </a:cubicBezTo>
                  <a:cubicBezTo>
                    <a:pt x="5137" y="152"/>
                    <a:pt x="5411" y="122"/>
                    <a:pt x="5684" y="31"/>
                  </a:cubicBezTo>
                  <a:cubicBezTo>
                    <a:pt x="5411" y="1"/>
                    <a:pt x="5107" y="1"/>
                    <a:pt x="4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3351650" y="1292100"/>
              <a:ext cx="402000" cy="399725"/>
            </a:xfrm>
            <a:custGeom>
              <a:avLst/>
              <a:gdLst/>
              <a:ahLst/>
              <a:cxnLst/>
              <a:rect l="l" t="t" r="r" b="b"/>
              <a:pathLst>
                <a:path w="16080" h="15989" extrusionOk="0">
                  <a:moveTo>
                    <a:pt x="1216" y="1"/>
                  </a:moveTo>
                  <a:cubicBezTo>
                    <a:pt x="1216" y="1"/>
                    <a:pt x="0" y="10001"/>
                    <a:pt x="1520" y="15989"/>
                  </a:cubicBezTo>
                  <a:lnTo>
                    <a:pt x="16080" y="15229"/>
                  </a:lnTo>
                  <a:cubicBezTo>
                    <a:pt x="16080" y="15229"/>
                    <a:pt x="13040" y="5472"/>
                    <a:pt x="14955" y="700"/>
                  </a:cubicBez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3383550" y="1282975"/>
              <a:ext cx="387575" cy="386050"/>
            </a:xfrm>
            <a:custGeom>
              <a:avLst/>
              <a:gdLst/>
              <a:ahLst/>
              <a:cxnLst/>
              <a:rect l="l" t="t" r="r" b="b"/>
              <a:pathLst>
                <a:path w="15503" h="15442" extrusionOk="0">
                  <a:moveTo>
                    <a:pt x="1" y="1"/>
                  </a:moveTo>
                  <a:cubicBezTo>
                    <a:pt x="1" y="1"/>
                    <a:pt x="92" y="11825"/>
                    <a:pt x="670" y="15442"/>
                  </a:cubicBezTo>
                  <a:lnTo>
                    <a:pt x="15503" y="14743"/>
                  </a:lnTo>
                  <a:cubicBezTo>
                    <a:pt x="15503" y="14743"/>
                    <a:pt x="14196"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3446625" y="1407125"/>
              <a:ext cx="248525" cy="15100"/>
            </a:xfrm>
            <a:custGeom>
              <a:avLst/>
              <a:gdLst/>
              <a:ahLst/>
              <a:cxnLst/>
              <a:rect l="l" t="t" r="r" b="b"/>
              <a:pathLst>
                <a:path w="9941" h="604" extrusionOk="0">
                  <a:moveTo>
                    <a:pt x="9652" y="1"/>
                  </a:moveTo>
                  <a:cubicBezTo>
                    <a:pt x="8967" y="1"/>
                    <a:pt x="7130" y="83"/>
                    <a:pt x="4955" y="202"/>
                  </a:cubicBezTo>
                  <a:cubicBezTo>
                    <a:pt x="2220" y="354"/>
                    <a:pt x="1" y="536"/>
                    <a:pt x="1" y="597"/>
                  </a:cubicBezTo>
                  <a:cubicBezTo>
                    <a:pt x="1" y="601"/>
                    <a:pt x="38" y="603"/>
                    <a:pt x="110" y="603"/>
                  </a:cubicBezTo>
                  <a:cubicBezTo>
                    <a:pt x="590" y="603"/>
                    <a:pt x="2603" y="517"/>
                    <a:pt x="4986" y="384"/>
                  </a:cubicBezTo>
                  <a:cubicBezTo>
                    <a:pt x="7721" y="232"/>
                    <a:pt x="9940" y="50"/>
                    <a:pt x="9940" y="20"/>
                  </a:cubicBezTo>
                  <a:cubicBezTo>
                    <a:pt x="9940" y="7"/>
                    <a:pt x="9839" y="1"/>
                    <a:pt x="9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3446625" y="1469350"/>
              <a:ext cx="249275" cy="15425"/>
            </a:xfrm>
            <a:custGeom>
              <a:avLst/>
              <a:gdLst/>
              <a:ahLst/>
              <a:cxnLst/>
              <a:rect l="l" t="t" r="r" b="b"/>
              <a:pathLst>
                <a:path w="9971" h="617" extrusionOk="0">
                  <a:moveTo>
                    <a:pt x="9563" y="0"/>
                  </a:moveTo>
                  <a:cubicBezTo>
                    <a:pt x="8798" y="0"/>
                    <a:pt x="7037" y="69"/>
                    <a:pt x="4986" y="206"/>
                  </a:cubicBezTo>
                  <a:cubicBezTo>
                    <a:pt x="2220" y="357"/>
                    <a:pt x="1" y="540"/>
                    <a:pt x="1" y="601"/>
                  </a:cubicBezTo>
                  <a:cubicBezTo>
                    <a:pt x="1" y="612"/>
                    <a:pt x="74" y="617"/>
                    <a:pt x="210" y="617"/>
                  </a:cubicBezTo>
                  <a:cubicBezTo>
                    <a:pt x="827" y="617"/>
                    <a:pt x="2743" y="512"/>
                    <a:pt x="4986" y="388"/>
                  </a:cubicBezTo>
                  <a:cubicBezTo>
                    <a:pt x="7752" y="266"/>
                    <a:pt x="9971" y="84"/>
                    <a:pt x="9971" y="23"/>
                  </a:cubicBezTo>
                  <a:cubicBezTo>
                    <a:pt x="9963" y="8"/>
                    <a:pt x="9819" y="0"/>
                    <a:pt x="9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3490700" y="1530200"/>
              <a:ext cx="142125" cy="10725"/>
            </a:xfrm>
            <a:custGeom>
              <a:avLst/>
              <a:gdLst/>
              <a:ahLst/>
              <a:cxnLst/>
              <a:rect l="l" t="t" r="r" b="b"/>
              <a:pathLst>
                <a:path w="5685" h="429" extrusionOk="0">
                  <a:moveTo>
                    <a:pt x="5185" y="1"/>
                  </a:moveTo>
                  <a:cubicBezTo>
                    <a:pt x="5065" y="1"/>
                    <a:pt x="4947" y="8"/>
                    <a:pt x="4834" y="21"/>
                  </a:cubicBezTo>
                  <a:cubicBezTo>
                    <a:pt x="4317" y="51"/>
                    <a:pt x="3618" y="82"/>
                    <a:pt x="2827" y="112"/>
                  </a:cubicBezTo>
                  <a:cubicBezTo>
                    <a:pt x="2068" y="173"/>
                    <a:pt x="1338" y="203"/>
                    <a:pt x="821" y="264"/>
                  </a:cubicBezTo>
                  <a:cubicBezTo>
                    <a:pt x="548" y="264"/>
                    <a:pt x="274" y="325"/>
                    <a:pt x="1" y="386"/>
                  </a:cubicBezTo>
                  <a:cubicBezTo>
                    <a:pt x="194" y="407"/>
                    <a:pt x="388" y="429"/>
                    <a:pt x="592" y="429"/>
                  </a:cubicBezTo>
                  <a:cubicBezTo>
                    <a:pt x="676" y="429"/>
                    <a:pt x="763" y="425"/>
                    <a:pt x="852" y="416"/>
                  </a:cubicBezTo>
                  <a:cubicBezTo>
                    <a:pt x="1368" y="386"/>
                    <a:pt x="2068" y="355"/>
                    <a:pt x="2858" y="325"/>
                  </a:cubicBezTo>
                  <a:cubicBezTo>
                    <a:pt x="3618" y="264"/>
                    <a:pt x="4347" y="203"/>
                    <a:pt x="4864" y="173"/>
                  </a:cubicBezTo>
                  <a:cubicBezTo>
                    <a:pt x="5138" y="142"/>
                    <a:pt x="5411" y="112"/>
                    <a:pt x="5685" y="51"/>
                  </a:cubicBezTo>
                  <a:cubicBezTo>
                    <a:pt x="5524" y="16"/>
                    <a:pt x="5354" y="1"/>
                    <a:pt x="5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3839500" y="2521600"/>
              <a:ext cx="404275" cy="424050"/>
            </a:xfrm>
            <a:custGeom>
              <a:avLst/>
              <a:gdLst/>
              <a:ahLst/>
              <a:cxnLst/>
              <a:rect l="l" t="t" r="r" b="b"/>
              <a:pathLst>
                <a:path w="16171" h="16962" extrusionOk="0">
                  <a:moveTo>
                    <a:pt x="1216" y="1"/>
                  </a:moveTo>
                  <a:cubicBezTo>
                    <a:pt x="1216" y="1"/>
                    <a:pt x="0" y="10943"/>
                    <a:pt x="1550" y="16961"/>
                  </a:cubicBezTo>
                  <a:lnTo>
                    <a:pt x="16171" y="16323"/>
                  </a:lnTo>
                  <a:cubicBezTo>
                    <a:pt x="16171" y="16323"/>
                    <a:pt x="13040" y="5502"/>
                    <a:pt x="14955" y="730"/>
                  </a:cubicBez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3871400" y="2513250"/>
              <a:ext cx="387575" cy="385275"/>
            </a:xfrm>
            <a:custGeom>
              <a:avLst/>
              <a:gdLst/>
              <a:ahLst/>
              <a:cxnLst/>
              <a:rect l="l" t="t" r="r" b="b"/>
              <a:pathLst>
                <a:path w="15503" h="15411" extrusionOk="0">
                  <a:moveTo>
                    <a:pt x="1" y="0"/>
                  </a:moveTo>
                  <a:cubicBezTo>
                    <a:pt x="1" y="0"/>
                    <a:pt x="92" y="11824"/>
                    <a:pt x="700" y="15411"/>
                  </a:cubicBezTo>
                  <a:lnTo>
                    <a:pt x="15503" y="14712"/>
                  </a:lnTo>
                  <a:cubicBezTo>
                    <a:pt x="15503" y="14712"/>
                    <a:pt x="14196" y="3101"/>
                    <a:pt x="14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3934475" y="2636625"/>
              <a:ext cx="248525" cy="15425"/>
            </a:xfrm>
            <a:custGeom>
              <a:avLst/>
              <a:gdLst/>
              <a:ahLst/>
              <a:cxnLst/>
              <a:rect l="l" t="t" r="r" b="b"/>
              <a:pathLst>
                <a:path w="9941" h="617" extrusionOk="0">
                  <a:moveTo>
                    <a:pt x="9653" y="1"/>
                  </a:moveTo>
                  <a:cubicBezTo>
                    <a:pt x="8968" y="1"/>
                    <a:pt x="7137" y="83"/>
                    <a:pt x="4986" y="202"/>
                  </a:cubicBezTo>
                  <a:cubicBezTo>
                    <a:pt x="2220" y="384"/>
                    <a:pt x="1" y="536"/>
                    <a:pt x="1" y="597"/>
                  </a:cubicBezTo>
                  <a:cubicBezTo>
                    <a:pt x="1" y="610"/>
                    <a:pt x="103" y="616"/>
                    <a:pt x="292" y="616"/>
                  </a:cubicBezTo>
                  <a:cubicBezTo>
                    <a:pt x="984" y="616"/>
                    <a:pt x="2835" y="534"/>
                    <a:pt x="4986" y="415"/>
                  </a:cubicBezTo>
                  <a:cubicBezTo>
                    <a:pt x="7721" y="263"/>
                    <a:pt x="9940" y="81"/>
                    <a:pt x="9940" y="20"/>
                  </a:cubicBezTo>
                  <a:cubicBezTo>
                    <a:pt x="9940" y="7"/>
                    <a:pt x="9839" y="1"/>
                    <a:pt x="9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3934475" y="2699600"/>
              <a:ext cx="249275" cy="15175"/>
            </a:xfrm>
            <a:custGeom>
              <a:avLst/>
              <a:gdLst/>
              <a:ahLst/>
              <a:cxnLst/>
              <a:rect l="l" t="t" r="r" b="b"/>
              <a:pathLst>
                <a:path w="9971" h="607" extrusionOk="0">
                  <a:moveTo>
                    <a:pt x="9538" y="0"/>
                  </a:moveTo>
                  <a:cubicBezTo>
                    <a:pt x="8759" y="0"/>
                    <a:pt x="7015" y="63"/>
                    <a:pt x="4986" y="176"/>
                  </a:cubicBezTo>
                  <a:cubicBezTo>
                    <a:pt x="2220" y="358"/>
                    <a:pt x="1" y="540"/>
                    <a:pt x="1" y="601"/>
                  </a:cubicBezTo>
                  <a:cubicBezTo>
                    <a:pt x="1" y="605"/>
                    <a:pt x="38" y="607"/>
                    <a:pt x="110" y="607"/>
                  </a:cubicBezTo>
                  <a:cubicBezTo>
                    <a:pt x="590" y="607"/>
                    <a:pt x="2603" y="521"/>
                    <a:pt x="4986" y="388"/>
                  </a:cubicBezTo>
                  <a:cubicBezTo>
                    <a:pt x="7721" y="236"/>
                    <a:pt x="9971" y="54"/>
                    <a:pt x="9971" y="24"/>
                  </a:cubicBezTo>
                  <a:cubicBezTo>
                    <a:pt x="9963" y="8"/>
                    <a:pt x="9809" y="0"/>
                    <a:pt x="95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3978550" y="2760400"/>
              <a:ext cx="142125" cy="10275"/>
            </a:xfrm>
            <a:custGeom>
              <a:avLst/>
              <a:gdLst/>
              <a:ahLst/>
              <a:cxnLst/>
              <a:rect l="l" t="t" r="r" b="b"/>
              <a:pathLst>
                <a:path w="5685" h="411" extrusionOk="0">
                  <a:moveTo>
                    <a:pt x="5259" y="0"/>
                  </a:moveTo>
                  <a:cubicBezTo>
                    <a:pt x="5115" y="0"/>
                    <a:pt x="4970" y="8"/>
                    <a:pt x="4834" y="23"/>
                  </a:cubicBezTo>
                  <a:cubicBezTo>
                    <a:pt x="4317" y="23"/>
                    <a:pt x="3618" y="54"/>
                    <a:pt x="2828" y="114"/>
                  </a:cubicBezTo>
                  <a:cubicBezTo>
                    <a:pt x="2037" y="145"/>
                    <a:pt x="1338" y="206"/>
                    <a:pt x="821" y="266"/>
                  </a:cubicBezTo>
                  <a:cubicBezTo>
                    <a:pt x="548" y="266"/>
                    <a:pt x="274" y="297"/>
                    <a:pt x="1" y="388"/>
                  </a:cubicBezTo>
                  <a:cubicBezTo>
                    <a:pt x="137" y="403"/>
                    <a:pt x="274" y="411"/>
                    <a:pt x="415" y="411"/>
                  </a:cubicBezTo>
                  <a:cubicBezTo>
                    <a:pt x="555" y="411"/>
                    <a:pt x="700" y="403"/>
                    <a:pt x="852" y="388"/>
                  </a:cubicBezTo>
                  <a:cubicBezTo>
                    <a:pt x="1369" y="388"/>
                    <a:pt x="2068" y="358"/>
                    <a:pt x="2858" y="297"/>
                  </a:cubicBezTo>
                  <a:cubicBezTo>
                    <a:pt x="3618" y="266"/>
                    <a:pt x="4347" y="206"/>
                    <a:pt x="4834" y="145"/>
                  </a:cubicBezTo>
                  <a:cubicBezTo>
                    <a:pt x="5138" y="145"/>
                    <a:pt x="5411" y="114"/>
                    <a:pt x="5685" y="23"/>
                  </a:cubicBezTo>
                  <a:cubicBezTo>
                    <a:pt x="5548" y="8"/>
                    <a:pt x="5404" y="0"/>
                    <a:pt x="5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5228575" y="1689525"/>
              <a:ext cx="409600" cy="384525"/>
            </a:xfrm>
            <a:custGeom>
              <a:avLst/>
              <a:gdLst/>
              <a:ahLst/>
              <a:cxnLst/>
              <a:rect l="l" t="t" r="r" b="b"/>
              <a:pathLst>
                <a:path w="16384" h="15381" extrusionOk="0">
                  <a:moveTo>
                    <a:pt x="1520" y="0"/>
                  </a:moveTo>
                  <a:cubicBezTo>
                    <a:pt x="1520" y="0"/>
                    <a:pt x="1" y="9393"/>
                    <a:pt x="1520" y="15381"/>
                  </a:cubicBezTo>
                  <a:lnTo>
                    <a:pt x="16384" y="15046"/>
                  </a:lnTo>
                  <a:cubicBezTo>
                    <a:pt x="16384" y="15046"/>
                    <a:pt x="13344" y="5472"/>
                    <a:pt x="15259" y="700"/>
                  </a:cubicBezTo>
                  <a:lnTo>
                    <a:pt x="15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5267325" y="1680400"/>
              <a:ext cx="387575" cy="385300"/>
            </a:xfrm>
            <a:custGeom>
              <a:avLst/>
              <a:gdLst/>
              <a:ahLst/>
              <a:cxnLst/>
              <a:rect l="l" t="t" r="r" b="b"/>
              <a:pathLst>
                <a:path w="15503" h="15412" extrusionOk="0">
                  <a:moveTo>
                    <a:pt x="1" y="1"/>
                  </a:moveTo>
                  <a:cubicBezTo>
                    <a:pt x="1" y="1"/>
                    <a:pt x="92" y="11825"/>
                    <a:pt x="700" y="15411"/>
                  </a:cubicBezTo>
                  <a:lnTo>
                    <a:pt x="15503" y="14712"/>
                  </a:lnTo>
                  <a:cubicBezTo>
                    <a:pt x="15503" y="14712"/>
                    <a:pt x="14226"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5331175" y="1804125"/>
              <a:ext cx="248500" cy="15075"/>
            </a:xfrm>
            <a:custGeom>
              <a:avLst/>
              <a:gdLst/>
              <a:ahLst/>
              <a:cxnLst/>
              <a:rect l="l" t="t" r="r" b="b"/>
              <a:pathLst>
                <a:path w="9940" h="603" extrusionOk="0">
                  <a:moveTo>
                    <a:pt x="9832" y="0"/>
                  </a:moveTo>
                  <a:cubicBezTo>
                    <a:pt x="9357" y="0"/>
                    <a:pt x="7363" y="87"/>
                    <a:pt x="4955" y="219"/>
                  </a:cubicBezTo>
                  <a:cubicBezTo>
                    <a:pt x="2219" y="371"/>
                    <a:pt x="0" y="553"/>
                    <a:pt x="0" y="584"/>
                  </a:cubicBezTo>
                  <a:cubicBezTo>
                    <a:pt x="0" y="597"/>
                    <a:pt x="101" y="603"/>
                    <a:pt x="288" y="603"/>
                  </a:cubicBezTo>
                  <a:cubicBezTo>
                    <a:pt x="973" y="603"/>
                    <a:pt x="2810" y="521"/>
                    <a:pt x="4985" y="401"/>
                  </a:cubicBezTo>
                  <a:cubicBezTo>
                    <a:pt x="7721" y="249"/>
                    <a:pt x="9939" y="67"/>
                    <a:pt x="9939" y="6"/>
                  </a:cubicBezTo>
                  <a:cubicBezTo>
                    <a:pt x="9939" y="2"/>
                    <a:pt x="9902" y="0"/>
                    <a:pt x="9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5331175" y="1866925"/>
              <a:ext cx="248500" cy="15275"/>
            </a:xfrm>
            <a:custGeom>
              <a:avLst/>
              <a:gdLst/>
              <a:ahLst/>
              <a:cxnLst/>
              <a:rect l="l" t="t" r="r" b="b"/>
              <a:pathLst>
                <a:path w="9940" h="611" extrusionOk="0">
                  <a:moveTo>
                    <a:pt x="9726" y="1"/>
                  </a:moveTo>
                  <a:cubicBezTo>
                    <a:pt x="9108" y="1"/>
                    <a:pt x="7219" y="100"/>
                    <a:pt x="4985" y="199"/>
                  </a:cubicBezTo>
                  <a:cubicBezTo>
                    <a:pt x="2219" y="351"/>
                    <a:pt x="0" y="534"/>
                    <a:pt x="0" y="595"/>
                  </a:cubicBezTo>
                  <a:cubicBezTo>
                    <a:pt x="0" y="605"/>
                    <a:pt x="73" y="611"/>
                    <a:pt x="209" y="611"/>
                  </a:cubicBezTo>
                  <a:cubicBezTo>
                    <a:pt x="826" y="611"/>
                    <a:pt x="2742" y="506"/>
                    <a:pt x="4985" y="382"/>
                  </a:cubicBezTo>
                  <a:cubicBezTo>
                    <a:pt x="7721" y="230"/>
                    <a:pt x="9939" y="47"/>
                    <a:pt x="9939" y="17"/>
                  </a:cubicBezTo>
                  <a:cubicBezTo>
                    <a:pt x="9939" y="6"/>
                    <a:pt x="9865" y="1"/>
                    <a:pt x="97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5375250" y="1927750"/>
              <a:ext cx="142100" cy="10100"/>
            </a:xfrm>
            <a:custGeom>
              <a:avLst/>
              <a:gdLst/>
              <a:ahLst/>
              <a:cxnLst/>
              <a:rect l="l" t="t" r="r" b="b"/>
              <a:pathLst>
                <a:path w="5684" h="404" extrusionOk="0">
                  <a:moveTo>
                    <a:pt x="5247" y="0"/>
                  </a:moveTo>
                  <a:cubicBezTo>
                    <a:pt x="5106" y="0"/>
                    <a:pt x="4970" y="16"/>
                    <a:pt x="4833" y="46"/>
                  </a:cubicBezTo>
                  <a:cubicBezTo>
                    <a:pt x="4316" y="46"/>
                    <a:pt x="3617" y="76"/>
                    <a:pt x="2827" y="137"/>
                  </a:cubicBezTo>
                  <a:cubicBezTo>
                    <a:pt x="2037" y="168"/>
                    <a:pt x="1337" y="228"/>
                    <a:pt x="821" y="259"/>
                  </a:cubicBezTo>
                  <a:cubicBezTo>
                    <a:pt x="547" y="289"/>
                    <a:pt x="274" y="320"/>
                    <a:pt x="0" y="380"/>
                  </a:cubicBezTo>
                  <a:cubicBezTo>
                    <a:pt x="137" y="396"/>
                    <a:pt x="274" y="403"/>
                    <a:pt x="414" y="403"/>
                  </a:cubicBezTo>
                  <a:cubicBezTo>
                    <a:pt x="555" y="403"/>
                    <a:pt x="699" y="396"/>
                    <a:pt x="851" y="380"/>
                  </a:cubicBezTo>
                  <a:cubicBezTo>
                    <a:pt x="1337" y="380"/>
                    <a:pt x="2067" y="350"/>
                    <a:pt x="2857" y="289"/>
                  </a:cubicBezTo>
                  <a:cubicBezTo>
                    <a:pt x="3617" y="259"/>
                    <a:pt x="4347" y="198"/>
                    <a:pt x="4833" y="168"/>
                  </a:cubicBezTo>
                  <a:cubicBezTo>
                    <a:pt x="5137" y="137"/>
                    <a:pt x="5410" y="107"/>
                    <a:pt x="5684" y="46"/>
                  </a:cubicBezTo>
                  <a:cubicBezTo>
                    <a:pt x="5532" y="16"/>
                    <a:pt x="5388" y="0"/>
                    <a:pt x="5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4287825" y="2119625"/>
              <a:ext cx="409625" cy="385275"/>
            </a:xfrm>
            <a:custGeom>
              <a:avLst/>
              <a:gdLst/>
              <a:ahLst/>
              <a:cxnLst/>
              <a:rect l="l" t="t" r="r" b="b"/>
              <a:pathLst>
                <a:path w="16385" h="15411" extrusionOk="0">
                  <a:moveTo>
                    <a:pt x="1521" y="0"/>
                  </a:moveTo>
                  <a:cubicBezTo>
                    <a:pt x="1521" y="0"/>
                    <a:pt x="1" y="9393"/>
                    <a:pt x="1521" y="15411"/>
                  </a:cubicBezTo>
                  <a:lnTo>
                    <a:pt x="16384" y="15077"/>
                  </a:lnTo>
                  <a:cubicBezTo>
                    <a:pt x="16384" y="15077"/>
                    <a:pt x="13344" y="5502"/>
                    <a:pt x="15259" y="730"/>
                  </a:cubicBezTo>
                  <a:lnTo>
                    <a:pt x="1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4327350" y="2111250"/>
              <a:ext cx="387575" cy="385300"/>
            </a:xfrm>
            <a:custGeom>
              <a:avLst/>
              <a:gdLst/>
              <a:ahLst/>
              <a:cxnLst/>
              <a:rect l="l" t="t" r="r" b="b"/>
              <a:pathLst>
                <a:path w="15503" h="15412" extrusionOk="0">
                  <a:moveTo>
                    <a:pt x="0" y="1"/>
                  </a:moveTo>
                  <a:cubicBezTo>
                    <a:pt x="0" y="1"/>
                    <a:pt x="92" y="11825"/>
                    <a:pt x="699" y="15412"/>
                  </a:cubicBezTo>
                  <a:lnTo>
                    <a:pt x="15502" y="14712"/>
                  </a:lnTo>
                  <a:cubicBezTo>
                    <a:pt x="15502" y="14712"/>
                    <a:pt x="14195"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4390425" y="2235100"/>
              <a:ext cx="248500" cy="15725"/>
            </a:xfrm>
            <a:custGeom>
              <a:avLst/>
              <a:gdLst/>
              <a:ahLst/>
              <a:cxnLst/>
              <a:rect l="l" t="t" r="r" b="b"/>
              <a:pathLst>
                <a:path w="9940" h="629" extrusionOk="0">
                  <a:moveTo>
                    <a:pt x="9583" y="0"/>
                  </a:moveTo>
                  <a:cubicBezTo>
                    <a:pt x="8851" y="0"/>
                    <a:pt x="7068" y="99"/>
                    <a:pt x="4985" y="214"/>
                  </a:cubicBezTo>
                  <a:cubicBezTo>
                    <a:pt x="2219" y="397"/>
                    <a:pt x="0" y="579"/>
                    <a:pt x="0" y="609"/>
                  </a:cubicBezTo>
                  <a:cubicBezTo>
                    <a:pt x="0" y="622"/>
                    <a:pt x="103" y="628"/>
                    <a:pt x="291" y="628"/>
                  </a:cubicBezTo>
                  <a:cubicBezTo>
                    <a:pt x="984" y="628"/>
                    <a:pt x="2834" y="547"/>
                    <a:pt x="4985" y="427"/>
                  </a:cubicBezTo>
                  <a:cubicBezTo>
                    <a:pt x="7721" y="245"/>
                    <a:pt x="9940" y="62"/>
                    <a:pt x="9940" y="32"/>
                  </a:cubicBezTo>
                  <a:cubicBezTo>
                    <a:pt x="9940" y="10"/>
                    <a:pt x="9813" y="0"/>
                    <a:pt x="9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4390425" y="2297250"/>
              <a:ext cx="248500" cy="15875"/>
            </a:xfrm>
            <a:custGeom>
              <a:avLst/>
              <a:gdLst/>
              <a:ahLst/>
              <a:cxnLst/>
              <a:rect l="l" t="t" r="r" b="b"/>
              <a:pathLst>
                <a:path w="9940" h="635" extrusionOk="0">
                  <a:moveTo>
                    <a:pt x="9772" y="0"/>
                  </a:moveTo>
                  <a:cubicBezTo>
                    <a:pt x="9206" y="0"/>
                    <a:pt x="7277" y="68"/>
                    <a:pt x="4985" y="221"/>
                  </a:cubicBezTo>
                  <a:cubicBezTo>
                    <a:pt x="2219" y="373"/>
                    <a:pt x="0" y="555"/>
                    <a:pt x="0" y="616"/>
                  </a:cubicBezTo>
                  <a:cubicBezTo>
                    <a:pt x="0" y="629"/>
                    <a:pt x="98" y="635"/>
                    <a:pt x="278" y="635"/>
                  </a:cubicBezTo>
                  <a:cubicBezTo>
                    <a:pt x="960" y="635"/>
                    <a:pt x="2820" y="547"/>
                    <a:pt x="4985" y="403"/>
                  </a:cubicBezTo>
                  <a:cubicBezTo>
                    <a:pt x="7721" y="251"/>
                    <a:pt x="9940" y="69"/>
                    <a:pt x="9940" y="8"/>
                  </a:cubicBezTo>
                  <a:cubicBezTo>
                    <a:pt x="9940" y="3"/>
                    <a:pt x="9881" y="0"/>
                    <a:pt x="9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4434500" y="2358225"/>
              <a:ext cx="142125" cy="10400"/>
            </a:xfrm>
            <a:custGeom>
              <a:avLst/>
              <a:gdLst/>
              <a:ahLst/>
              <a:cxnLst/>
              <a:rect l="l" t="t" r="r" b="b"/>
              <a:pathLst>
                <a:path w="5685" h="416" extrusionOk="0">
                  <a:moveTo>
                    <a:pt x="4833" y="1"/>
                  </a:moveTo>
                  <a:cubicBezTo>
                    <a:pt x="4316" y="31"/>
                    <a:pt x="3617" y="61"/>
                    <a:pt x="2827" y="92"/>
                  </a:cubicBezTo>
                  <a:cubicBezTo>
                    <a:pt x="2037" y="153"/>
                    <a:pt x="1338" y="213"/>
                    <a:pt x="821" y="244"/>
                  </a:cubicBezTo>
                  <a:cubicBezTo>
                    <a:pt x="547" y="274"/>
                    <a:pt x="274" y="305"/>
                    <a:pt x="0" y="365"/>
                  </a:cubicBezTo>
                  <a:cubicBezTo>
                    <a:pt x="160" y="401"/>
                    <a:pt x="321" y="416"/>
                    <a:pt x="487" y="416"/>
                  </a:cubicBezTo>
                  <a:cubicBezTo>
                    <a:pt x="605" y="416"/>
                    <a:pt x="725" y="408"/>
                    <a:pt x="851" y="396"/>
                  </a:cubicBezTo>
                  <a:cubicBezTo>
                    <a:pt x="1338" y="396"/>
                    <a:pt x="2067" y="335"/>
                    <a:pt x="2857" y="305"/>
                  </a:cubicBezTo>
                  <a:cubicBezTo>
                    <a:pt x="3617" y="244"/>
                    <a:pt x="4347" y="213"/>
                    <a:pt x="4833" y="153"/>
                  </a:cubicBezTo>
                  <a:cubicBezTo>
                    <a:pt x="5137" y="153"/>
                    <a:pt x="5411" y="92"/>
                    <a:pt x="5684" y="31"/>
                  </a:cubicBezTo>
                  <a:cubicBezTo>
                    <a:pt x="5380" y="1"/>
                    <a:pt x="5107" y="1"/>
                    <a:pt x="4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4889675" y="1701675"/>
              <a:ext cx="292575" cy="177075"/>
            </a:xfrm>
            <a:custGeom>
              <a:avLst/>
              <a:gdLst/>
              <a:ahLst/>
              <a:cxnLst/>
              <a:rect l="l" t="t" r="r" b="b"/>
              <a:pathLst>
                <a:path w="11703" h="7083" extrusionOk="0">
                  <a:moveTo>
                    <a:pt x="10365" y="1"/>
                  </a:moveTo>
                  <a:lnTo>
                    <a:pt x="2037" y="2919"/>
                  </a:lnTo>
                  <a:lnTo>
                    <a:pt x="0" y="6536"/>
                  </a:lnTo>
                  <a:lnTo>
                    <a:pt x="3830" y="7083"/>
                  </a:lnTo>
                  <a:lnTo>
                    <a:pt x="11703" y="3010"/>
                  </a:lnTo>
                  <a:lnTo>
                    <a:pt x="103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4882075" y="1691050"/>
              <a:ext cx="303975" cy="167200"/>
            </a:xfrm>
            <a:custGeom>
              <a:avLst/>
              <a:gdLst/>
              <a:ahLst/>
              <a:cxnLst/>
              <a:rect l="l" t="t" r="r" b="b"/>
              <a:pathLst>
                <a:path w="12159" h="6688" extrusionOk="0">
                  <a:moveTo>
                    <a:pt x="10456" y="0"/>
                  </a:moveTo>
                  <a:lnTo>
                    <a:pt x="1915" y="3101"/>
                  </a:lnTo>
                  <a:lnTo>
                    <a:pt x="0" y="6201"/>
                  </a:lnTo>
                  <a:lnTo>
                    <a:pt x="3891" y="6687"/>
                  </a:lnTo>
                  <a:lnTo>
                    <a:pt x="12158" y="3374"/>
                  </a:lnTo>
                  <a:lnTo>
                    <a:pt x="1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4974300" y="1741675"/>
              <a:ext cx="144875" cy="55775"/>
            </a:xfrm>
            <a:custGeom>
              <a:avLst/>
              <a:gdLst/>
              <a:ahLst/>
              <a:cxnLst/>
              <a:rect l="l" t="t" r="r" b="b"/>
              <a:pathLst>
                <a:path w="5795" h="2231" extrusionOk="0">
                  <a:moveTo>
                    <a:pt x="5759" y="0"/>
                  </a:moveTo>
                  <a:cubicBezTo>
                    <a:pt x="5537" y="0"/>
                    <a:pt x="4321" y="429"/>
                    <a:pt x="2877" y="984"/>
                  </a:cubicBezTo>
                  <a:cubicBezTo>
                    <a:pt x="1273" y="1589"/>
                    <a:pt x="1" y="2134"/>
                    <a:pt x="49" y="2229"/>
                  </a:cubicBezTo>
                  <a:lnTo>
                    <a:pt x="49" y="2229"/>
                  </a:lnTo>
                  <a:cubicBezTo>
                    <a:pt x="70" y="2218"/>
                    <a:pt x="420" y="2125"/>
                    <a:pt x="901" y="1927"/>
                  </a:cubicBezTo>
                  <a:lnTo>
                    <a:pt x="2937" y="1167"/>
                  </a:lnTo>
                  <a:cubicBezTo>
                    <a:pt x="3728" y="863"/>
                    <a:pt x="4457" y="589"/>
                    <a:pt x="4974" y="376"/>
                  </a:cubicBezTo>
                  <a:cubicBezTo>
                    <a:pt x="5248" y="285"/>
                    <a:pt x="5521" y="164"/>
                    <a:pt x="5795" y="12"/>
                  </a:cubicBezTo>
                  <a:cubicBezTo>
                    <a:pt x="5792" y="4"/>
                    <a:pt x="5780" y="0"/>
                    <a:pt x="5759" y="0"/>
                  </a:cubicBezTo>
                  <a:close/>
                  <a:moveTo>
                    <a:pt x="49" y="2229"/>
                  </a:moveTo>
                  <a:cubicBezTo>
                    <a:pt x="48" y="2230"/>
                    <a:pt x="48" y="2231"/>
                    <a:pt x="50" y="2231"/>
                  </a:cubicBezTo>
                  <a:cubicBezTo>
                    <a:pt x="50" y="2230"/>
                    <a:pt x="49" y="2230"/>
                    <a:pt x="49" y="22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4990725" y="1779950"/>
              <a:ext cx="95025" cy="34975"/>
            </a:xfrm>
            <a:custGeom>
              <a:avLst/>
              <a:gdLst/>
              <a:ahLst/>
              <a:cxnLst/>
              <a:rect l="l" t="t" r="r" b="b"/>
              <a:pathLst>
                <a:path w="3801" h="1399" extrusionOk="0">
                  <a:moveTo>
                    <a:pt x="3800" y="1"/>
                  </a:moveTo>
                  <a:lnTo>
                    <a:pt x="3800" y="1"/>
                  </a:lnTo>
                  <a:cubicBezTo>
                    <a:pt x="3162" y="183"/>
                    <a:pt x="2524" y="396"/>
                    <a:pt x="1916" y="669"/>
                  </a:cubicBezTo>
                  <a:cubicBezTo>
                    <a:pt x="1247" y="882"/>
                    <a:pt x="639" y="1125"/>
                    <a:pt x="1" y="1399"/>
                  </a:cubicBezTo>
                  <a:cubicBezTo>
                    <a:pt x="1338" y="1156"/>
                    <a:pt x="2645" y="669"/>
                    <a:pt x="3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2500575" y="1675850"/>
              <a:ext cx="389075" cy="400475"/>
            </a:xfrm>
            <a:custGeom>
              <a:avLst/>
              <a:gdLst/>
              <a:ahLst/>
              <a:cxnLst/>
              <a:rect l="l" t="t" r="r" b="b"/>
              <a:pathLst>
                <a:path w="15563" h="16019" extrusionOk="0">
                  <a:moveTo>
                    <a:pt x="1368" y="0"/>
                  </a:moveTo>
                  <a:cubicBezTo>
                    <a:pt x="1368" y="0"/>
                    <a:pt x="0" y="13222"/>
                    <a:pt x="1824" y="16019"/>
                  </a:cubicBezTo>
                  <a:lnTo>
                    <a:pt x="15563" y="15168"/>
                  </a:lnTo>
                  <a:lnTo>
                    <a:pt x="14833" y="45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2534750" y="1675850"/>
              <a:ext cx="378450" cy="375400"/>
            </a:xfrm>
            <a:custGeom>
              <a:avLst/>
              <a:gdLst/>
              <a:ahLst/>
              <a:cxnLst/>
              <a:rect l="l" t="t" r="r" b="b"/>
              <a:pathLst>
                <a:path w="15138" h="15016" extrusionOk="0">
                  <a:moveTo>
                    <a:pt x="1" y="0"/>
                  </a:moveTo>
                  <a:cubicBezTo>
                    <a:pt x="1" y="0"/>
                    <a:pt x="92" y="11520"/>
                    <a:pt x="700" y="15016"/>
                  </a:cubicBezTo>
                  <a:lnTo>
                    <a:pt x="15138" y="14347"/>
                  </a:lnTo>
                  <a:cubicBezTo>
                    <a:pt x="15138" y="14347"/>
                    <a:pt x="13861" y="3009"/>
                    <a:pt x="14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2630500" y="1716125"/>
              <a:ext cx="170250" cy="205200"/>
            </a:xfrm>
            <a:custGeom>
              <a:avLst/>
              <a:gdLst/>
              <a:ahLst/>
              <a:cxnLst/>
              <a:rect l="l" t="t" r="r" b="b"/>
              <a:pathLst>
                <a:path w="6810" h="8208" extrusionOk="0">
                  <a:moveTo>
                    <a:pt x="3496" y="0"/>
                  </a:moveTo>
                  <a:cubicBezTo>
                    <a:pt x="3508" y="0"/>
                    <a:pt x="3519" y="0"/>
                    <a:pt x="3531" y="0"/>
                  </a:cubicBezTo>
                  <a:lnTo>
                    <a:pt x="3531" y="0"/>
                  </a:lnTo>
                  <a:cubicBezTo>
                    <a:pt x="3529" y="0"/>
                    <a:pt x="3528" y="0"/>
                    <a:pt x="3527" y="0"/>
                  </a:cubicBezTo>
                  <a:close/>
                  <a:moveTo>
                    <a:pt x="3531" y="0"/>
                  </a:moveTo>
                  <a:cubicBezTo>
                    <a:pt x="3712" y="1"/>
                    <a:pt x="3923" y="31"/>
                    <a:pt x="4104" y="61"/>
                  </a:cubicBezTo>
                  <a:cubicBezTo>
                    <a:pt x="4408" y="122"/>
                    <a:pt x="4712" y="213"/>
                    <a:pt x="5016" y="335"/>
                  </a:cubicBezTo>
                  <a:cubicBezTo>
                    <a:pt x="5381" y="547"/>
                    <a:pt x="5715" y="791"/>
                    <a:pt x="5989" y="1125"/>
                  </a:cubicBezTo>
                  <a:cubicBezTo>
                    <a:pt x="6293" y="1520"/>
                    <a:pt x="6505" y="1976"/>
                    <a:pt x="6627" y="2493"/>
                  </a:cubicBezTo>
                  <a:cubicBezTo>
                    <a:pt x="6749" y="3070"/>
                    <a:pt x="6688" y="3678"/>
                    <a:pt x="6475" y="4225"/>
                  </a:cubicBezTo>
                  <a:cubicBezTo>
                    <a:pt x="6384" y="4529"/>
                    <a:pt x="6232" y="4833"/>
                    <a:pt x="6080" y="5107"/>
                  </a:cubicBezTo>
                  <a:cubicBezTo>
                    <a:pt x="5898" y="5380"/>
                    <a:pt x="5746" y="5684"/>
                    <a:pt x="5594" y="6019"/>
                  </a:cubicBezTo>
                  <a:cubicBezTo>
                    <a:pt x="5324" y="6648"/>
                    <a:pt x="5113" y="7337"/>
                    <a:pt x="5020" y="8055"/>
                  </a:cubicBezTo>
                  <a:lnTo>
                    <a:pt x="3648" y="8055"/>
                  </a:lnTo>
                  <a:lnTo>
                    <a:pt x="2184" y="8085"/>
                  </a:lnTo>
                  <a:lnTo>
                    <a:pt x="2184" y="8085"/>
                  </a:lnTo>
                  <a:cubicBezTo>
                    <a:pt x="2115" y="7378"/>
                    <a:pt x="1874" y="6701"/>
                    <a:pt x="1490" y="6110"/>
                  </a:cubicBezTo>
                  <a:cubicBezTo>
                    <a:pt x="1308" y="5806"/>
                    <a:pt x="1125" y="5532"/>
                    <a:pt x="943" y="5259"/>
                  </a:cubicBezTo>
                  <a:cubicBezTo>
                    <a:pt x="761" y="4985"/>
                    <a:pt x="578" y="4712"/>
                    <a:pt x="426" y="4438"/>
                  </a:cubicBezTo>
                  <a:cubicBezTo>
                    <a:pt x="183" y="3921"/>
                    <a:pt x="92" y="3313"/>
                    <a:pt x="214" y="2736"/>
                  </a:cubicBezTo>
                  <a:cubicBezTo>
                    <a:pt x="274" y="2250"/>
                    <a:pt x="457" y="1763"/>
                    <a:pt x="730" y="1338"/>
                  </a:cubicBezTo>
                  <a:cubicBezTo>
                    <a:pt x="973" y="973"/>
                    <a:pt x="1277" y="699"/>
                    <a:pt x="1642" y="487"/>
                  </a:cubicBezTo>
                  <a:cubicBezTo>
                    <a:pt x="1916" y="335"/>
                    <a:pt x="2220" y="213"/>
                    <a:pt x="2524" y="152"/>
                  </a:cubicBezTo>
                  <a:cubicBezTo>
                    <a:pt x="2706" y="91"/>
                    <a:pt x="2888" y="31"/>
                    <a:pt x="3101" y="31"/>
                  </a:cubicBezTo>
                  <a:cubicBezTo>
                    <a:pt x="2888" y="31"/>
                    <a:pt x="2706" y="61"/>
                    <a:pt x="2493" y="122"/>
                  </a:cubicBezTo>
                  <a:cubicBezTo>
                    <a:pt x="2189" y="183"/>
                    <a:pt x="1885" y="304"/>
                    <a:pt x="1612" y="456"/>
                  </a:cubicBezTo>
                  <a:cubicBezTo>
                    <a:pt x="1247" y="669"/>
                    <a:pt x="913" y="973"/>
                    <a:pt x="669" y="1307"/>
                  </a:cubicBezTo>
                  <a:cubicBezTo>
                    <a:pt x="396" y="1733"/>
                    <a:pt x="214" y="2250"/>
                    <a:pt x="122" y="2736"/>
                  </a:cubicBezTo>
                  <a:cubicBezTo>
                    <a:pt x="1" y="3344"/>
                    <a:pt x="92" y="3952"/>
                    <a:pt x="335" y="4499"/>
                  </a:cubicBezTo>
                  <a:cubicBezTo>
                    <a:pt x="487" y="4803"/>
                    <a:pt x="669" y="5076"/>
                    <a:pt x="852" y="5350"/>
                  </a:cubicBezTo>
                  <a:cubicBezTo>
                    <a:pt x="1004" y="5623"/>
                    <a:pt x="1217" y="5897"/>
                    <a:pt x="1399" y="6201"/>
                  </a:cubicBezTo>
                  <a:cubicBezTo>
                    <a:pt x="1794" y="6779"/>
                    <a:pt x="2037" y="7447"/>
                    <a:pt x="2098" y="8177"/>
                  </a:cubicBezTo>
                  <a:lnTo>
                    <a:pt x="2098" y="8207"/>
                  </a:lnTo>
                  <a:lnTo>
                    <a:pt x="3648" y="8207"/>
                  </a:lnTo>
                  <a:lnTo>
                    <a:pt x="5046" y="8177"/>
                  </a:lnTo>
                  <a:lnTo>
                    <a:pt x="5107" y="8177"/>
                  </a:lnTo>
                  <a:lnTo>
                    <a:pt x="5107" y="8116"/>
                  </a:lnTo>
                  <a:cubicBezTo>
                    <a:pt x="5198" y="7417"/>
                    <a:pt x="5411" y="6718"/>
                    <a:pt x="5685" y="6079"/>
                  </a:cubicBezTo>
                  <a:cubicBezTo>
                    <a:pt x="5837" y="5775"/>
                    <a:pt x="5989" y="5471"/>
                    <a:pt x="6141" y="5168"/>
                  </a:cubicBezTo>
                  <a:cubicBezTo>
                    <a:pt x="6323" y="4894"/>
                    <a:pt x="6445" y="4590"/>
                    <a:pt x="6566" y="4286"/>
                  </a:cubicBezTo>
                  <a:cubicBezTo>
                    <a:pt x="6779" y="3709"/>
                    <a:pt x="6809" y="3101"/>
                    <a:pt x="6718" y="2493"/>
                  </a:cubicBezTo>
                  <a:cubicBezTo>
                    <a:pt x="6597" y="1976"/>
                    <a:pt x="6353" y="1520"/>
                    <a:pt x="6019" y="1095"/>
                  </a:cubicBezTo>
                  <a:cubicBezTo>
                    <a:pt x="5746" y="760"/>
                    <a:pt x="5411" y="517"/>
                    <a:pt x="5016" y="304"/>
                  </a:cubicBezTo>
                  <a:cubicBezTo>
                    <a:pt x="4742" y="183"/>
                    <a:pt x="4408" y="91"/>
                    <a:pt x="4104" y="31"/>
                  </a:cubicBezTo>
                  <a:cubicBezTo>
                    <a:pt x="3903" y="2"/>
                    <a:pt x="3729" y="0"/>
                    <a:pt x="3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2669250" y="1784125"/>
              <a:ext cx="95025" cy="131875"/>
            </a:xfrm>
            <a:custGeom>
              <a:avLst/>
              <a:gdLst/>
              <a:ahLst/>
              <a:cxnLst/>
              <a:rect l="l" t="t" r="r" b="b"/>
              <a:pathLst>
                <a:path w="3801" h="5275" extrusionOk="0">
                  <a:moveTo>
                    <a:pt x="1030" y="1535"/>
                  </a:moveTo>
                  <a:lnTo>
                    <a:pt x="1030" y="1535"/>
                  </a:lnTo>
                  <a:cubicBezTo>
                    <a:pt x="1031" y="1535"/>
                    <a:pt x="1033" y="1535"/>
                    <a:pt x="1034" y="1536"/>
                  </a:cubicBezTo>
                  <a:cubicBezTo>
                    <a:pt x="1054" y="1538"/>
                    <a:pt x="1074" y="1539"/>
                    <a:pt x="1093" y="1541"/>
                  </a:cubicBezTo>
                  <a:lnTo>
                    <a:pt x="1093" y="1541"/>
                  </a:lnTo>
                  <a:cubicBezTo>
                    <a:pt x="1084" y="1539"/>
                    <a:pt x="1074" y="1538"/>
                    <a:pt x="1065" y="1536"/>
                  </a:cubicBezTo>
                  <a:cubicBezTo>
                    <a:pt x="1053" y="1536"/>
                    <a:pt x="1041" y="1535"/>
                    <a:pt x="1030" y="1535"/>
                  </a:cubicBezTo>
                  <a:close/>
                  <a:moveTo>
                    <a:pt x="2164" y="2439"/>
                  </a:moveTo>
                  <a:lnTo>
                    <a:pt x="2164" y="2439"/>
                  </a:lnTo>
                  <a:cubicBezTo>
                    <a:pt x="2168" y="2533"/>
                    <a:pt x="2176" y="2627"/>
                    <a:pt x="2189" y="2721"/>
                  </a:cubicBezTo>
                  <a:cubicBezTo>
                    <a:pt x="2189" y="2627"/>
                    <a:pt x="2178" y="2533"/>
                    <a:pt x="2164" y="2439"/>
                  </a:cubicBezTo>
                  <a:close/>
                  <a:moveTo>
                    <a:pt x="594" y="1"/>
                  </a:moveTo>
                  <a:cubicBezTo>
                    <a:pt x="525" y="1"/>
                    <a:pt x="457" y="16"/>
                    <a:pt x="396" y="46"/>
                  </a:cubicBezTo>
                  <a:cubicBezTo>
                    <a:pt x="244" y="107"/>
                    <a:pt x="153" y="229"/>
                    <a:pt x="92" y="350"/>
                  </a:cubicBezTo>
                  <a:cubicBezTo>
                    <a:pt x="1" y="472"/>
                    <a:pt x="1" y="624"/>
                    <a:pt x="31" y="776"/>
                  </a:cubicBezTo>
                  <a:cubicBezTo>
                    <a:pt x="62" y="928"/>
                    <a:pt x="122" y="1049"/>
                    <a:pt x="244" y="1171"/>
                  </a:cubicBezTo>
                  <a:cubicBezTo>
                    <a:pt x="335" y="1262"/>
                    <a:pt x="487" y="1353"/>
                    <a:pt x="609" y="1414"/>
                  </a:cubicBezTo>
                  <a:cubicBezTo>
                    <a:pt x="749" y="1470"/>
                    <a:pt x="889" y="1526"/>
                    <a:pt x="1030" y="1535"/>
                  </a:cubicBezTo>
                  <a:lnTo>
                    <a:pt x="1030" y="1535"/>
                  </a:lnTo>
                  <a:cubicBezTo>
                    <a:pt x="758" y="1473"/>
                    <a:pt x="486" y="1352"/>
                    <a:pt x="274" y="1141"/>
                  </a:cubicBezTo>
                  <a:cubicBezTo>
                    <a:pt x="183" y="1049"/>
                    <a:pt x="92" y="897"/>
                    <a:pt x="92" y="776"/>
                  </a:cubicBezTo>
                  <a:cubicBezTo>
                    <a:pt x="62" y="624"/>
                    <a:pt x="62" y="502"/>
                    <a:pt x="122" y="381"/>
                  </a:cubicBezTo>
                  <a:cubicBezTo>
                    <a:pt x="183" y="229"/>
                    <a:pt x="274" y="137"/>
                    <a:pt x="396" y="107"/>
                  </a:cubicBezTo>
                  <a:cubicBezTo>
                    <a:pt x="457" y="77"/>
                    <a:pt x="525" y="61"/>
                    <a:pt x="594" y="61"/>
                  </a:cubicBezTo>
                  <a:cubicBezTo>
                    <a:pt x="662" y="61"/>
                    <a:pt x="730" y="77"/>
                    <a:pt x="791" y="107"/>
                  </a:cubicBezTo>
                  <a:cubicBezTo>
                    <a:pt x="913" y="168"/>
                    <a:pt x="1004" y="259"/>
                    <a:pt x="1065" y="350"/>
                  </a:cubicBezTo>
                  <a:cubicBezTo>
                    <a:pt x="1156" y="472"/>
                    <a:pt x="1186" y="593"/>
                    <a:pt x="1217" y="715"/>
                  </a:cubicBezTo>
                  <a:cubicBezTo>
                    <a:pt x="1278" y="958"/>
                    <a:pt x="1278" y="1201"/>
                    <a:pt x="1308" y="1444"/>
                  </a:cubicBezTo>
                  <a:cubicBezTo>
                    <a:pt x="1310" y="1482"/>
                    <a:pt x="1313" y="1519"/>
                    <a:pt x="1315" y="1556"/>
                  </a:cubicBezTo>
                  <a:lnTo>
                    <a:pt x="1315" y="1556"/>
                  </a:lnTo>
                  <a:cubicBezTo>
                    <a:pt x="1241" y="1552"/>
                    <a:pt x="1167" y="1548"/>
                    <a:pt x="1093" y="1541"/>
                  </a:cubicBezTo>
                  <a:lnTo>
                    <a:pt x="1093" y="1541"/>
                  </a:lnTo>
                  <a:cubicBezTo>
                    <a:pt x="1167" y="1555"/>
                    <a:pt x="1242" y="1566"/>
                    <a:pt x="1316" y="1573"/>
                  </a:cubicBezTo>
                  <a:lnTo>
                    <a:pt x="1316" y="1573"/>
                  </a:lnTo>
                  <a:cubicBezTo>
                    <a:pt x="1339" y="1986"/>
                    <a:pt x="1341" y="2394"/>
                    <a:pt x="1369" y="2751"/>
                  </a:cubicBezTo>
                  <a:cubicBezTo>
                    <a:pt x="1420" y="3422"/>
                    <a:pt x="1450" y="4005"/>
                    <a:pt x="1476" y="4445"/>
                  </a:cubicBezTo>
                  <a:lnTo>
                    <a:pt x="1476" y="4445"/>
                  </a:lnTo>
                  <a:cubicBezTo>
                    <a:pt x="1451" y="4012"/>
                    <a:pt x="1425" y="3447"/>
                    <a:pt x="1399" y="2751"/>
                  </a:cubicBezTo>
                  <a:cubicBezTo>
                    <a:pt x="1372" y="2394"/>
                    <a:pt x="1344" y="1987"/>
                    <a:pt x="1339" y="1576"/>
                  </a:cubicBezTo>
                  <a:lnTo>
                    <a:pt x="1339" y="1576"/>
                  </a:lnTo>
                  <a:cubicBezTo>
                    <a:pt x="1552" y="1596"/>
                    <a:pt x="1764" y="1596"/>
                    <a:pt x="1977" y="1596"/>
                  </a:cubicBezTo>
                  <a:cubicBezTo>
                    <a:pt x="2027" y="1596"/>
                    <a:pt x="2078" y="1595"/>
                    <a:pt x="2129" y="1592"/>
                  </a:cubicBezTo>
                  <a:lnTo>
                    <a:pt x="2129" y="1592"/>
                  </a:lnTo>
                  <a:cubicBezTo>
                    <a:pt x="2129" y="1764"/>
                    <a:pt x="2129" y="1931"/>
                    <a:pt x="2129" y="2083"/>
                  </a:cubicBezTo>
                  <a:cubicBezTo>
                    <a:pt x="2129" y="2202"/>
                    <a:pt x="2148" y="2320"/>
                    <a:pt x="2164" y="2439"/>
                  </a:cubicBezTo>
                  <a:lnTo>
                    <a:pt x="2164" y="2439"/>
                  </a:lnTo>
                  <a:cubicBezTo>
                    <a:pt x="2159" y="2320"/>
                    <a:pt x="2159" y="2202"/>
                    <a:pt x="2159" y="2083"/>
                  </a:cubicBezTo>
                  <a:lnTo>
                    <a:pt x="2159" y="1590"/>
                  </a:lnTo>
                  <a:lnTo>
                    <a:pt x="2159" y="1590"/>
                  </a:lnTo>
                  <a:cubicBezTo>
                    <a:pt x="2402" y="1572"/>
                    <a:pt x="2645" y="1524"/>
                    <a:pt x="2889" y="1475"/>
                  </a:cubicBezTo>
                  <a:cubicBezTo>
                    <a:pt x="3040" y="1444"/>
                    <a:pt x="3162" y="1414"/>
                    <a:pt x="3314" y="1353"/>
                  </a:cubicBezTo>
                  <a:cubicBezTo>
                    <a:pt x="3436" y="1262"/>
                    <a:pt x="3557" y="1171"/>
                    <a:pt x="3648" y="1049"/>
                  </a:cubicBezTo>
                  <a:cubicBezTo>
                    <a:pt x="3740" y="928"/>
                    <a:pt x="3800" y="806"/>
                    <a:pt x="3800" y="654"/>
                  </a:cubicBezTo>
                  <a:cubicBezTo>
                    <a:pt x="3800" y="502"/>
                    <a:pt x="3740" y="381"/>
                    <a:pt x="3618" y="259"/>
                  </a:cubicBezTo>
                  <a:cubicBezTo>
                    <a:pt x="3492" y="133"/>
                    <a:pt x="3294" y="65"/>
                    <a:pt x="3103" y="65"/>
                  </a:cubicBezTo>
                  <a:cubicBezTo>
                    <a:pt x="3017" y="65"/>
                    <a:pt x="2933" y="79"/>
                    <a:pt x="2858" y="107"/>
                  </a:cubicBezTo>
                  <a:cubicBezTo>
                    <a:pt x="2615" y="229"/>
                    <a:pt x="2402" y="411"/>
                    <a:pt x="2311" y="685"/>
                  </a:cubicBezTo>
                  <a:cubicBezTo>
                    <a:pt x="2433" y="441"/>
                    <a:pt x="2615" y="259"/>
                    <a:pt x="2858" y="168"/>
                  </a:cubicBezTo>
                  <a:cubicBezTo>
                    <a:pt x="2944" y="125"/>
                    <a:pt x="3034" y="105"/>
                    <a:pt x="3124" y="105"/>
                  </a:cubicBezTo>
                  <a:cubicBezTo>
                    <a:pt x="3287" y="105"/>
                    <a:pt x="3450" y="172"/>
                    <a:pt x="3588" y="289"/>
                  </a:cubicBezTo>
                  <a:cubicBezTo>
                    <a:pt x="3679" y="381"/>
                    <a:pt x="3740" y="533"/>
                    <a:pt x="3740" y="685"/>
                  </a:cubicBezTo>
                  <a:cubicBezTo>
                    <a:pt x="3740" y="806"/>
                    <a:pt x="3679" y="958"/>
                    <a:pt x="3618" y="1049"/>
                  </a:cubicBezTo>
                  <a:cubicBezTo>
                    <a:pt x="3527" y="1171"/>
                    <a:pt x="3405" y="1262"/>
                    <a:pt x="3284" y="1323"/>
                  </a:cubicBezTo>
                  <a:cubicBezTo>
                    <a:pt x="3132" y="1384"/>
                    <a:pt x="2980" y="1444"/>
                    <a:pt x="2858" y="1475"/>
                  </a:cubicBezTo>
                  <a:cubicBezTo>
                    <a:pt x="2625" y="1521"/>
                    <a:pt x="2392" y="1550"/>
                    <a:pt x="2159" y="1561"/>
                  </a:cubicBezTo>
                  <a:lnTo>
                    <a:pt x="2159" y="1561"/>
                  </a:lnTo>
                  <a:lnTo>
                    <a:pt x="2159" y="1384"/>
                  </a:lnTo>
                  <a:cubicBezTo>
                    <a:pt x="2159" y="1141"/>
                    <a:pt x="2220" y="897"/>
                    <a:pt x="2311" y="685"/>
                  </a:cubicBezTo>
                  <a:lnTo>
                    <a:pt x="2311" y="685"/>
                  </a:lnTo>
                  <a:cubicBezTo>
                    <a:pt x="2189" y="897"/>
                    <a:pt x="2129" y="1141"/>
                    <a:pt x="2129" y="1384"/>
                  </a:cubicBezTo>
                  <a:cubicBezTo>
                    <a:pt x="2129" y="1443"/>
                    <a:pt x="2129" y="1503"/>
                    <a:pt x="2129" y="1562"/>
                  </a:cubicBezTo>
                  <a:lnTo>
                    <a:pt x="2129" y="1562"/>
                  </a:lnTo>
                  <a:cubicBezTo>
                    <a:pt x="2068" y="1565"/>
                    <a:pt x="2007" y="1566"/>
                    <a:pt x="1946" y="1566"/>
                  </a:cubicBezTo>
                  <a:cubicBezTo>
                    <a:pt x="1744" y="1566"/>
                    <a:pt x="1541" y="1566"/>
                    <a:pt x="1339" y="1557"/>
                  </a:cubicBezTo>
                  <a:lnTo>
                    <a:pt x="1339" y="1557"/>
                  </a:lnTo>
                  <a:cubicBezTo>
                    <a:pt x="1339" y="1520"/>
                    <a:pt x="1338" y="1482"/>
                    <a:pt x="1338" y="1444"/>
                  </a:cubicBezTo>
                  <a:cubicBezTo>
                    <a:pt x="1308" y="1171"/>
                    <a:pt x="1308" y="928"/>
                    <a:pt x="1247" y="685"/>
                  </a:cubicBezTo>
                  <a:cubicBezTo>
                    <a:pt x="1217" y="563"/>
                    <a:pt x="1186" y="441"/>
                    <a:pt x="1095" y="320"/>
                  </a:cubicBezTo>
                  <a:cubicBezTo>
                    <a:pt x="1034" y="198"/>
                    <a:pt x="913" y="107"/>
                    <a:pt x="791" y="46"/>
                  </a:cubicBezTo>
                  <a:cubicBezTo>
                    <a:pt x="730" y="16"/>
                    <a:pt x="662" y="1"/>
                    <a:pt x="594" y="1"/>
                  </a:cubicBezTo>
                  <a:close/>
                  <a:moveTo>
                    <a:pt x="1476" y="4445"/>
                  </a:moveTo>
                  <a:lnTo>
                    <a:pt x="1476" y="4445"/>
                  </a:lnTo>
                  <a:cubicBezTo>
                    <a:pt x="1481" y="4523"/>
                    <a:pt x="1486" y="4597"/>
                    <a:pt x="1490" y="4666"/>
                  </a:cubicBezTo>
                  <a:cubicBezTo>
                    <a:pt x="1486" y="4597"/>
                    <a:pt x="1481" y="4524"/>
                    <a:pt x="1476" y="4445"/>
                  </a:cubicBezTo>
                  <a:close/>
                  <a:moveTo>
                    <a:pt x="1490" y="4667"/>
                  </a:moveTo>
                  <a:cubicBezTo>
                    <a:pt x="1490" y="4879"/>
                    <a:pt x="1490" y="5062"/>
                    <a:pt x="1521" y="5183"/>
                  </a:cubicBezTo>
                  <a:cubicBezTo>
                    <a:pt x="1521" y="5062"/>
                    <a:pt x="1490" y="4879"/>
                    <a:pt x="1490" y="4667"/>
                  </a:cubicBezTo>
                  <a:close/>
                  <a:moveTo>
                    <a:pt x="2402" y="4606"/>
                  </a:moveTo>
                  <a:cubicBezTo>
                    <a:pt x="2433" y="4849"/>
                    <a:pt x="2463" y="5001"/>
                    <a:pt x="2463" y="5122"/>
                  </a:cubicBezTo>
                  <a:lnTo>
                    <a:pt x="2493" y="5274"/>
                  </a:lnTo>
                  <a:lnTo>
                    <a:pt x="2493" y="5122"/>
                  </a:lnTo>
                  <a:lnTo>
                    <a:pt x="2402" y="460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2683700" y="1916725"/>
              <a:ext cx="76775" cy="76025"/>
            </a:xfrm>
            <a:custGeom>
              <a:avLst/>
              <a:gdLst/>
              <a:ahLst/>
              <a:cxnLst/>
              <a:rect l="l" t="t" r="r" b="b"/>
              <a:pathLst>
                <a:path w="3071" h="3041" extrusionOk="0">
                  <a:moveTo>
                    <a:pt x="149" y="100"/>
                  </a:moveTo>
                  <a:cubicBezTo>
                    <a:pt x="114" y="100"/>
                    <a:pt x="76" y="107"/>
                    <a:pt x="31" y="122"/>
                  </a:cubicBezTo>
                  <a:lnTo>
                    <a:pt x="244" y="122"/>
                  </a:lnTo>
                  <a:cubicBezTo>
                    <a:pt x="213" y="107"/>
                    <a:pt x="183" y="100"/>
                    <a:pt x="149" y="100"/>
                  </a:cubicBezTo>
                  <a:close/>
                  <a:moveTo>
                    <a:pt x="0" y="92"/>
                  </a:moveTo>
                  <a:cubicBezTo>
                    <a:pt x="0" y="92"/>
                    <a:pt x="0" y="175"/>
                    <a:pt x="25" y="354"/>
                  </a:cubicBezTo>
                  <a:lnTo>
                    <a:pt x="25" y="354"/>
                  </a:lnTo>
                  <a:cubicBezTo>
                    <a:pt x="16" y="187"/>
                    <a:pt x="0" y="92"/>
                    <a:pt x="0" y="92"/>
                  </a:cubicBezTo>
                  <a:close/>
                  <a:moveTo>
                    <a:pt x="25" y="354"/>
                  </a:moveTo>
                  <a:cubicBezTo>
                    <a:pt x="28" y="418"/>
                    <a:pt x="31" y="494"/>
                    <a:pt x="31" y="578"/>
                  </a:cubicBezTo>
                  <a:cubicBezTo>
                    <a:pt x="41" y="673"/>
                    <a:pt x="52" y="794"/>
                    <a:pt x="61" y="931"/>
                  </a:cubicBezTo>
                  <a:lnTo>
                    <a:pt x="61" y="931"/>
                  </a:lnTo>
                  <a:lnTo>
                    <a:pt x="61" y="578"/>
                  </a:lnTo>
                  <a:cubicBezTo>
                    <a:pt x="45" y="491"/>
                    <a:pt x="34" y="417"/>
                    <a:pt x="25" y="354"/>
                  </a:cubicBezTo>
                  <a:close/>
                  <a:moveTo>
                    <a:pt x="2979" y="1"/>
                  </a:moveTo>
                  <a:lnTo>
                    <a:pt x="852" y="92"/>
                  </a:lnTo>
                  <a:lnTo>
                    <a:pt x="244" y="122"/>
                  </a:lnTo>
                  <a:lnTo>
                    <a:pt x="882" y="122"/>
                  </a:lnTo>
                  <a:lnTo>
                    <a:pt x="2919" y="93"/>
                  </a:lnTo>
                  <a:lnTo>
                    <a:pt x="2919" y="93"/>
                  </a:lnTo>
                  <a:cubicBezTo>
                    <a:pt x="2920" y="634"/>
                    <a:pt x="2947" y="1203"/>
                    <a:pt x="2949" y="1825"/>
                  </a:cubicBezTo>
                  <a:lnTo>
                    <a:pt x="2949" y="1825"/>
                  </a:lnTo>
                  <a:lnTo>
                    <a:pt x="2675" y="2189"/>
                  </a:lnTo>
                  <a:lnTo>
                    <a:pt x="2153" y="2828"/>
                  </a:lnTo>
                  <a:lnTo>
                    <a:pt x="2153" y="2828"/>
                  </a:lnTo>
                  <a:lnTo>
                    <a:pt x="1038" y="2888"/>
                  </a:lnTo>
                  <a:lnTo>
                    <a:pt x="1038" y="2888"/>
                  </a:lnTo>
                  <a:lnTo>
                    <a:pt x="92" y="1794"/>
                  </a:lnTo>
                  <a:lnTo>
                    <a:pt x="92" y="1824"/>
                  </a:lnTo>
                  <a:cubicBezTo>
                    <a:pt x="92" y="1507"/>
                    <a:pt x="79" y="1190"/>
                    <a:pt x="61" y="931"/>
                  </a:cubicBezTo>
                  <a:lnTo>
                    <a:pt x="61" y="931"/>
                  </a:lnTo>
                  <a:lnTo>
                    <a:pt x="61" y="1855"/>
                  </a:lnTo>
                  <a:lnTo>
                    <a:pt x="1003" y="3010"/>
                  </a:lnTo>
                  <a:lnTo>
                    <a:pt x="1003" y="3040"/>
                  </a:lnTo>
                  <a:lnTo>
                    <a:pt x="1034" y="3040"/>
                  </a:lnTo>
                  <a:lnTo>
                    <a:pt x="2189" y="2979"/>
                  </a:lnTo>
                  <a:lnTo>
                    <a:pt x="2219" y="2979"/>
                  </a:lnTo>
                  <a:lnTo>
                    <a:pt x="2219" y="2949"/>
                  </a:lnTo>
                  <a:cubicBezTo>
                    <a:pt x="2402" y="2736"/>
                    <a:pt x="2584" y="2524"/>
                    <a:pt x="2797" y="2280"/>
                  </a:cubicBezTo>
                  <a:cubicBezTo>
                    <a:pt x="2888" y="2159"/>
                    <a:pt x="2979" y="2037"/>
                    <a:pt x="3070" y="1946"/>
                  </a:cubicBezTo>
                  <a:lnTo>
                    <a:pt x="3070" y="1916"/>
                  </a:lnTo>
                  <a:cubicBezTo>
                    <a:pt x="3070" y="1247"/>
                    <a:pt x="3040" y="639"/>
                    <a:pt x="3040" y="62"/>
                  </a:cubicBezTo>
                  <a:lnTo>
                    <a:pt x="3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2685975" y="1950175"/>
              <a:ext cx="70700" cy="11425"/>
            </a:xfrm>
            <a:custGeom>
              <a:avLst/>
              <a:gdLst/>
              <a:ahLst/>
              <a:cxnLst/>
              <a:rect l="l" t="t" r="r" b="b"/>
              <a:pathLst>
                <a:path w="2828" h="457" extrusionOk="0">
                  <a:moveTo>
                    <a:pt x="1399" y="0"/>
                  </a:moveTo>
                  <a:cubicBezTo>
                    <a:pt x="1034" y="31"/>
                    <a:pt x="700" y="91"/>
                    <a:pt x="365" y="243"/>
                  </a:cubicBezTo>
                  <a:cubicBezTo>
                    <a:pt x="274" y="274"/>
                    <a:pt x="183" y="334"/>
                    <a:pt x="92" y="395"/>
                  </a:cubicBezTo>
                  <a:cubicBezTo>
                    <a:pt x="61" y="395"/>
                    <a:pt x="31" y="426"/>
                    <a:pt x="1" y="456"/>
                  </a:cubicBezTo>
                  <a:lnTo>
                    <a:pt x="122" y="395"/>
                  </a:lnTo>
                  <a:cubicBezTo>
                    <a:pt x="213" y="365"/>
                    <a:pt x="305" y="304"/>
                    <a:pt x="396" y="274"/>
                  </a:cubicBezTo>
                  <a:cubicBezTo>
                    <a:pt x="700" y="152"/>
                    <a:pt x="1064" y="61"/>
                    <a:pt x="1399" y="61"/>
                  </a:cubicBezTo>
                  <a:cubicBezTo>
                    <a:pt x="1733" y="61"/>
                    <a:pt x="2098" y="91"/>
                    <a:pt x="2402" y="213"/>
                  </a:cubicBezTo>
                  <a:cubicBezTo>
                    <a:pt x="2554" y="243"/>
                    <a:pt x="2645" y="304"/>
                    <a:pt x="2706" y="334"/>
                  </a:cubicBezTo>
                  <a:cubicBezTo>
                    <a:pt x="2736" y="334"/>
                    <a:pt x="2767" y="365"/>
                    <a:pt x="2827" y="365"/>
                  </a:cubicBezTo>
                  <a:cubicBezTo>
                    <a:pt x="2797" y="334"/>
                    <a:pt x="2736" y="334"/>
                    <a:pt x="2706" y="304"/>
                  </a:cubicBezTo>
                  <a:cubicBezTo>
                    <a:pt x="2615" y="274"/>
                    <a:pt x="2523" y="213"/>
                    <a:pt x="2432" y="183"/>
                  </a:cubicBezTo>
                  <a:cubicBezTo>
                    <a:pt x="2098" y="61"/>
                    <a:pt x="1764" y="0"/>
                    <a:pt x="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2685975" y="1939200"/>
              <a:ext cx="70700" cy="11000"/>
            </a:xfrm>
            <a:custGeom>
              <a:avLst/>
              <a:gdLst/>
              <a:ahLst/>
              <a:cxnLst/>
              <a:rect l="l" t="t" r="r" b="b"/>
              <a:pathLst>
                <a:path w="2828" h="440" extrusionOk="0">
                  <a:moveTo>
                    <a:pt x="2706" y="318"/>
                  </a:moveTo>
                  <a:lnTo>
                    <a:pt x="2827" y="378"/>
                  </a:lnTo>
                  <a:cubicBezTo>
                    <a:pt x="2797" y="348"/>
                    <a:pt x="2736" y="318"/>
                    <a:pt x="2706" y="318"/>
                  </a:cubicBezTo>
                  <a:close/>
                  <a:moveTo>
                    <a:pt x="1491" y="1"/>
                  </a:moveTo>
                  <a:cubicBezTo>
                    <a:pt x="1111" y="1"/>
                    <a:pt x="729" y="78"/>
                    <a:pt x="365" y="226"/>
                  </a:cubicBezTo>
                  <a:cubicBezTo>
                    <a:pt x="274" y="287"/>
                    <a:pt x="183" y="318"/>
                    <a:pt x="92" y="378"/>
                  </a:cubicBezTo>
                  <a:cubicBezTo>
                    <a:pt x="31" y="409"/>
                    <a:pt x="1" y="439"/>
                    <a:pt x="1" y="439"/>
                  </a:cubicBezTo>
                  <a:cubicBezTo>
                    <a:pt x="31" y="439"/>
                    <a:pt x="92" y="409"/>
                    <a:pt x="122" y="409"/>
                  </a:cubicBezTo>
                  <a:cubicBezTo>
                    <a:pt x="213" y="348"/>
                    <a:pt x="305" y="287"/>
                    <a:pt x="396" y="257"/>
                  </a:cubicBezTo>
                  <a:cubicBezTo>
                    <a:pt x="700" y="135"/>
                    <a:pt x="1064" y="44"/>
                    <a:pt x="1399" y="44"/>
                  </a:cubicBezTo>
                  <a:cubicBezTo>
                    <a:pt x="1733" y="44"/>
                    <a:pt x="2098" y="74"/>
                    <a:pt x="2402" y="196"/>
                  </a:cubicBezTo>
                  <a:cubicBezTo>
                    <a:pt x="2554" y="257"/>
                    <a:pt x="2645" y="287"/>
                    <a:pt x="2706" y="318"/>
                  </a:cubicBezTo>
                  <a:cubicBezTo>
                    <a:pt x="2615" y="257"/>
                    <a:pt x="2523" y="196"/>
                    <a:pt x="2432" y="166"/>
                  </a:cubicBezTo>
                  <a:cubicBezTo>
                    <a:pt x="2127" y="55"/>
                    <a:pt x="1810" y="1"/>
                    <a:pt x="14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2685225" y="1928575"/>
              <a:ext cx="70700" cy="10975"/>
            </a:xfrm>
            <a:custGeom>
              <a:avLst/>
              <a:gdLst/>
              <a:ahLst/>
              <a:cxnLst/>
              <a:rect l="l" t="t" r="r" b="b"/>
              <a:pathLst>
                <a:path w="2828" h="439" extrusionOk="0">
                  <a:moveTo>
                    <a:pt x="1494" y="0"/>
                  </a:moveTo>
                  <a:cubicBezTo>
                    <a:pt x="1117" y="0"/>
                    <a:pt x="743" y="77"/>
                    <a:pt x="395" y="226"/>
                  </a:cubicBezTo>
                  <a:cubicBezTo>
                    <a:pt x="274" y="287"/>
                    <a:pt x="183" y="317"/>
                    <a:pt x="122" y="378"/>
                  </a:cubicBezTo>
                  <a:cubicBezTo>
                    <a:pt x="213" y="347"/>
                    <a:pt x="304" y="287"/>
                    <a:pt x="395" y="256"/>
                  </a:cubicBezTo>
                  <a:cubicBezTo>
                    <a:pt x="730" y="135"/>
                    <a:pt x="1064" y="43"/>
                    <a:pt x="1398" y="43"/>
                  </a:cubicBezTo>
                  <a:cubicBezTo>
                    <a:pt x="1733" y="43"/>
                    <a:pt x="2098" y="74"/>
                    <a:pt x="2432" y="195"/>
                  </a:cubicBezTo>
                  <a:cubicBezTo>
                    <a:pt x="2553" y="256"/>
                    <a:pt x="2645" y="287"/>
                    <a:pt x="2705" y="317"/>
                  </a:cubicBezTo>
                  <a:cubicBezTo>
                    <a:pt x="2736" y="317"/>
                    <a:pt x="2766" y="347"/>
                    <a:pt x="2827" y="347"/>
                  </a:cubicBezTo>
                  <a:cubicBezTo>
                    <a:pt x="2797" y="347"/>
                    <a:pt x="2766" y="317"/>
                    <a:pt x="2705" y="287"/>
                  </a:cubicBezTo>
                  <a:cubicBezTo>
                    <a:pt x="2614" y="256"/>
                    <a:pt x="2523" y="195"/>
                    <a:pt x="2432" y="165"/>
                  </a:cubicBezTo>
                  <a:cubicBezTo>
                    <a:pt x="2127" y="54"/>
                    <a:pt x="1809" y="0"/>
                    <a:pt x="1494" y="0"/>
                  </a:cubicBezTo>
                  <a:close/>
                  <a:moveTo>
                    <a:pt x="122" y="378"/>
                  </a:moveTo>
                  <a:lnTo>
                    <a:pt x="122" y="378"/>
                  </a:lnTo>
                  <a:cubicBezTo>
                    <a:pt x="31" y="408"/>
                    <a:pt x="0" y="439"/>
                    <a:pt x="0" y="439"/>
                  </a:cubicBezTo>
                  <a:lnTo>
                    <a:pt x="122" y="3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3382800" y="2466025"/>
              <a:ext cx="60825" cy="30225"/>
            </a:xfrm>
            <a:custGeom>
              <a:avLst/>
              <a:gdLst/>
              <a:ahLst/>
              <a:cxnLst/>
              <a:rect l="l" t="t" r="r" b="b"/>
              <a:pathLst>
                <a:path w="2433" h="1209" extrusionOk="0">
                  <a:moveTo>
                    <a:pt x="2393" y="1"/>
                  </a:moveTo>
                  <a:cubicBezTo>
                    <a:pt x="2360" y="1"/>
                    <a:pt x="2295" y="140"/>
                    <a:pt x="2128" y="278"/>
                  </a:cubicBezTo>
                  <a:cubicBezTo>
                    <a:pt x="1885" y="491"/>
                    <a:pt x="1611" y="643"/>
                    <a:pt x="1307" y="765"/>
                  </a:cubicBezTo>
                  <a:cubicBezTo>
                    <a:pt x="608" y="1069"/>
                    <a:pt x="0" y="1129"/>
                    <a:pt x="0" y="1190"/>
                  </a:cubicBezTo>
                  <a:cubicBezTo>
                    <a:pt x="100" y="1203"/>
                    <a:pt x="198" y="1209"/>
                    <a:pt x="295" y="1209"/>
                  </a:cubicBezTo>
                  <a:cubicBezTo>
                    <a:pt x="673" y="1209"/>
                    <a:pt x="1036" y="1116"/>
                    <a:pt x="1399" y="947"/>
                  </a:cubicBezTo>
                  <a:cubicBezTo>
                    <a:pt x="1703" y="825"/>
                    <a:pt x="1976" y="613"/>
                    <a:pt x="2219" y="369"/>
                  </a:cubicBezTo>
                  <a:cubicBezTo>
                    <a:pt x="2402" y="157"/>
                    <a:pt x="2432" y="5"/>
                    <a:pt x="2402" y="5"/>
                  </a:cubicBezTo>
                  <a:cubicBezTo>
                    <a:pt x="2399" y="2"/>
                    <a:pt x="2396" y="1"/>
                    <a:pt x="2393"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2335675" y="783725"/>
              <a:ext cx="3494000" cy="2289575"/>
            </a:xfrm>
            <a:custGeom>
              <a:avLst/>
              <a:gdLst/>
              <a:ahLst/>
              <a:cxnLst/>
              <a:rect l="l" t="t" r="r" b="b"/>
              <a:pathLst>
                <a:path w="139760" h="91583" extrusionOk="0">
                  <a:moveTo>
                    <a:pt x="139577" y="183"/>
                  </a:moveTo>
                  <a:lnTo>
                    <a:pt x="139577" y="183"/>
                  </a:lnTo>
                  <a:cubicBezTo>
                    <a:pt x="139637" y="55335"/>
                    <a:pt x="139668" y="90151"/>
                    <a:pt x="139668" y="91492"/>
                  </a:cubicBezTo>
                  <a:lnTo>
                    <a:pt x="139668" y="91492"/>
                  </a:lnTo>
                  <a:lnTo>
                    <a:pt x="183" y="91400"/>
                  </a:lnTo>
                  <a:lnTo>
                    <a:pt x="183" y="91400"/>
                  </a:lnTo>
                  <a:lnTo>
                    <a:pt x="183" y="183"/>
                  </a:lnTo>
                  <a:close/>
                  <a:moveTo>
                    <a:pt x="0" y="1"/>
                  </a:moveTo>
                  <a:lnTo>
                    <a:pt x="0" y="123"/>
                  </a:lnTo>
                  <a:lnTo>
                    <a:pt x="0" y="91522"/>
                  </a:lnTo>
                  <a:lnTo>
                    <a:pt x="0" y="91583"/>
                  </a:lnTo>
                  <a:lnTo>
                    <a:pt x="91" y="91583"/>
                  </a:lnTo>
                  <a:lnTo>
                    <a:pt x="139668" y="91492"/>
                  </a:lnTo>
                  <a:lnTo>
                    <a:pt x="139668" y="91492"/>
                  </a:lnTo>
                  <a:cubicBezTo>
                    <a:pt x="139668" y="91505"/>
                    <a:pt x="139668" y="91515"/>
                    <a:pt x="139668" y="91522"/>
                  </a:cubicBezTo>
                  <a:cubicBezTo>
                    <a:pt x="139668" y="90884"/>
                    <a:pt x="139699" y="55868"/>
                    <a:pt x="139760" y="92"/>
                  </a:cubicBezTo>
                  <a:lnTo>
                    <a:pt x="1397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4467175" y="2612025"/>
              <a:ext cx="1437725" cy="599575"/>
            </a:xfrm>
            <a:custGeom>
              <a:avLst/>
              <a:gdLst/>
              <a:ahLst/>
              <a:cxnLst/>
              <a:rect l="l" t="t" r="r" b="b"/>
              <a:pathLst>
                <a:path w="57509" h="23983" extrusionOk="0">
                  <a:moveTo>
                    <a:pt x="39545" y="1"/>
                  </a:moveTo>
                  <a:lnTo>
                    <a:pt x="36931" y="4682"/>
                  </a:lnTo>
                  <a:lnTo>
                    <a:pt x="0" y="4682"/>
                  </a:lnTo>
                  <a:lnTo>
                    <a:pt x="0" y="23983"/>
                  </a:lnTo>
                  <a:lnTo>
                    <a:pt x="57509" y="23983"/>
                  </a:lnTo>
                  <a:lnTo>
                    <a:pt x="57509" y="4682"/>
                  </a:lnTo>
                  <a:lnTo>
                    <a:pt x="42281" y="4682"/>
                  </a:lnTo>
                  <a:lnTo>
                    <a:pt x="39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4575075" y="2841525"/>
              <a:ext cx="251550" cy="261425"/>
            </a:xfrm>
            <a:custGeom>
              <a:avLst/>
              <a:gdLst/>
              <a:ahLst/>
              <a:cxnLst/>
              <a:rect l="l" t="t" r="r" b="b"/>
              <a:pathLst>
                <a:path w="10062" h="10457" extrusionOk="0">
                  <a:moveTo>
                    <a:pt x="5107" y="0"/>
                  </a:moveTo>
                  <a:cubicBezTo>
                    <a:pt x="3648" y="0"/>
                    <a:pt x="2432" y="1155"/>
                    <a:pt x="2432" y="2645"/>
                  </a:cubicBezTo>
                  <a:cubicBezTo>
                    <a:pt x="2402" y="3769"/>
                    <a:pt x="3040" y="4833"/>
                    <a:pt x="4104" y="5289"/>
                  </a:cubicBezTo>
                  <a:cubicBezTo>
                    <a:pt x="0" y="5866"/>
                    <a:pt x="152" y="10335"/>
                    <a:pt x="152" y="10335"/>
                  </a:cubicBezTo>
                  <a:lnTo>
                    <a:pt x="9818" y="10456"/>
                  </a:lnTo>
                  <a:cubicBezTo>
                    <a:pt x="9818" y="10456"/>
                    <a:pt x="10061" y="5958"/>
                    <a:pt x="6049" y="5319"/>
                  </a:cubicBezTo>
                  <a:cubicBezTo>
                    <a:pt x="7083" y="4863"/>
                    <a:pt x="7751" y="3830"/>
                    <a:pt x="7751" y="2705"/>
                  </a:cubicBezTo>
                  <a:cubicBezTo>
                    <a:pt x="7751" y="1246"/>
                    <a:pt x="6596" y="31"/>
                    <a:pt x="5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4921575" y="2869625"/>
              <a:ext cx="819200" cy="4600"/>
            </a:xfrm>
            <a:custGeom>
              <a:avLst/>
              <a:gdLst/>
              <a:ahLst/>
              <a:cxnLst/>
              <a:rect l="l" t="t" r="r" b="b"/>
              <a:pathLst>
                <a:path w="32768" h="184" extrusionOk="0">
                  <a:moveTo>
                    <a:pt x="16384" y="1"/>
                  </a:moveTo>
                  <a:cubicBezTo>
                    <a:pt x="7326" y="1"/>
                    <a:pt x="1" y="31"/>
                    <a:pt x="1" y="92"/>
                  </a:cubicBezTo>
                  <a:cubicBezTo>
                    <a:pt x="1" y="153"/>
                    <a:pt x="7326" y="183"/>
                    <a:pt x="16384" y="183"/>
                  </a:cubicBezTo>
                  <a:cubicBezTo>
                    <a:pt x="25442" y="183"/>
                    <a:pt x="32767" y="153"/>
                    <a:pt x="32767" y="92"/>
                  </a:cubicBezTo>
                  <a:cubicBezTo>
                    <a:pt x="32767" y="31"/>
                    <a:pt x="25442" y="1"/>
                    <a:pt x="1638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4921575" y="2942575"/>
              <a:ext cx="819200" cy="5350"/>
            </a:xfrm>
            <a:custGeom>
              <a:avLst/>
              <a:gdLst/>
              <a:ahLst/>
              <a:cxnLst/>
              <a:rect l="l" t="t" r="r" b="b"/>
              <a:pathLst>
                <a:path w="32768" h="214" extrusionOk="0">
                  <a:moveTo>
                    <a:pt x="16384" y="1"/>
                  </a:moveTo>
                  <a:cubicBezTo>
                    <a:pt x="7326" y="1"/>
                    <a:pt x="1" y="62"/>
                    <a:pt x="1" y="122"/>
                  </a:cubicBezTo>
                  <a:cubicBezTo>
                    <a:pt x="1" y="153"/>
                    <a:pt x="7326" y="214"/>
                    <a:pt x="16384" y="214"/>
                  </a:cubicBezTo>
                  <a:cubicBezTo>
                    <a:pt x="25442" y="214"/>
                    <a:pt x="32767" y="153"/>
                    <a:pt x="32767" y="122"/>
                  </a:cubicBezTo>
                  <a:cubicBezTo>
                    <a:pt x="32767" y="62"/>
                    <a:pt x="25442" y="1"/>
                    <a:pt x="1638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4921575" y="3016300"/>
              <a:ext cx="819200" cy="5325"/>
            </a:xfrm>
            <a:custGeom>
              <a:avLst/>
              <a:gdLst/>
              <a:ahLst/>
              <a:cxnLst/>
              <a:rect l="l" t="t" r="r" b="b"/>
              <a:pathLst>
                <a:path w="32768" h="213" extrusionOk="0">
                  <a:moveTo>
                    <a:pt x="16384" y="0"/>
                  </a:moveTo>
                  <a:cubicBezTo>
                    <a:pt x="7326" y="0"/>
                    <a:pt x="1" y="61"/>
                    <a:pt x="1" y="122"/>
                  </a:cubicBezTo>
                  <a:cubicBezTo>
                    <a:pt x="1" y="152"/>
                    <a:pt x="7326" y="213"/>
                    <a:pt x="16384" y="213"/>
                  </a:cubicBezTo>
                  <a:cubicBezTo>
                    <a:pt x="25442" y="213"/>
                    <a:pt x="32767" y="152"/>
                    <a:pt x="32767" y="122"/>
                  </a:cubicBezTo>
                  <a:cubicBezTo>
                    <a:pt x="32767" y="61"/>
                    <a:pt x="25442" y="0"/>
                    <a:pt x="163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4921575" y="3089250"/>
              <a:ext cx="409625" cy="5325"/>
            </a:xfrm>
            <a:custGeom>
              <a:avLst/>
              <a:gdLst/>
              <a:ahLst/>
              <a:cxnLst/>
              <a:rect l="l" t="t" r="r" b="b"/>
              <a:pathLst>
                <a:path w="16385" h="213" extrusionOk="0">
                  <a:moveTo>
                    <a:pt x="8177" y="0"/>
                  </a:moveTo>
                  <a:cubicBezTo>
                    <a:pt x="3648" y="0"/>
                    <a:pt x="1" y="61"/>
                    <a:pt x="1" y="91"/>
                  </a:cubicBezTo>
                  <a:cubicBezTo>
                    <a:pt x="1" y="152"/>
                    <a:pt x="3648" y="213"/>
                    <a:pt x="8177" y="213"/>
                  </a:cubicBezTo>
                  <a:cubicBezTo>
                    <a:pt x="12706" y="213"/>
                    <a:pt x="16384" y="152"/>
                    <a:pt x="16384" y="91"/>
                  </a:cubicBezTo>
                  <a:cubicBezTo>
                    <a:pt x="16384" y="61"/>
                    <a:pt x="12706" y="0"/>
                    <a:pt x="81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5754425" y="1663925"/>
              <a:ext cx="305500" cy="283375"/>
            </a:xfrm>
            <a:custGeom>
              <a:avLst/>
              <a:gdLst/>
              <a:ahLst/>
              <a:cxnLst/>
              <a:rect l="l" t="t" r="r" b="b"/>
              <a:pathLst>
                <a:path w="12220" h="11335" extrusionOk="0">
                  <a:moveTo>
                    <a:pt x="5940" y="0"/>
                  </a:moveTo>
                  <a:cubicBezTo>
                    <a:pt x="5214" y="0"/>
                    <a:pt x="4495" y="308"/>
                    <a:pt x="3982" y="903"/>
                  </a:cubicBezTo>
                  <a:cubicBezTo>
                    <a:pt x="3655" y="674"/>
                    <a:pt x="3266" y="559"/>
                    <a:pt x="2872" y="559"/>
                  </a:cubicBezTo>
                  <a:cubicBezTo>
                    <a:pt x="2535" y="559"/>
                    <a:pt x="2194" y="643"/>
                    <a:pt x="1885" y="812"/>
                  </a:cubicBezTo>
                  <a:cubicBezTo>
                    <a:pt x="1247" y="1207"/>
                    <a:pt x="730" y="1754"/>
                    <a:pt x="396" y="2453"/>
                  </a:cubicBezTo>
                  <a:cubicBezTo>
                    <a:pt x="152" y="2848"/>
                    <a:pt x="31" y="3274"/>
                    <a:pt x="0" y="3760"/>
                  </a:cubicBezTo>
                  <a:cubicBezTo>
                    <a:pt x="0" y="4216"/>
                    <a:pt x="31" y="4581"/>
                    <a:pt x="456" y="4793"/>
                  </a:cubicBezTo>
                  <a:cubicBezTo>
                    <a:pt x="244" y="5280"/>
                    <a:pt x="517" y="6009"/>
                    <a:pt x="852" y="6404"/>
                  </a:cubicBezTo>
                  <a:lnTo>
                    <a:pt x="7174" y="10295"/>
                  </a:lnTo>
                  <a:cubicBezTo>
                    <a:pt x="7656" y="10947"/>
                    <a:pt x="8402" y="11335"/>
                    <a:pt x="9215" y="11335"/>
                  </a:cubicBezTo>
                  <a:cubicBezTo>
                    <a:pt x="9274" y="11335"/>
                    <a:pt x="9333" y="11333"/>
                    <a:pt x="9393" y="11329"/>
                  </a:cubicBezTo>
                  <a:cubicBezTo>
                    <a:pt x="10001" y="11268"/>
                    <a:pt x="10548" y="10994"/>
                    <a:pt x="10973" y="10569"/>
                  </a:cubicBezTo>
                  <a:cubicBezTo>
                    <a:pt x="11551" y="9930"/>
                    <a:pt x="11764" y="9049"/>
                    <a:pt x="11976" y="8198"/>
                  </a:cubicBezTo>
                  <a:cubicBezTo>
                    <a:pt x="12159" y="7499"/>
                    <a:pt x="12220" y="6800"/>
                    <a:pt x="12220" y="6101"/>
                  </a:cubicBezTo>
                  <a:cubicBezTo>
                    <a:pt x="12159" y="5371"/>
                    <a:pt x="11794" y="4733"/>
                    <a:pt x="11216" y="4307"/>
                  </a:cubicBezTo>
                  <a:cubicBezTo>
                    <a:pt x="11794" y="2970"/>
                    <a:pt x="10882" y="1450"/>
                    <a:pt x="9423" y="1328"/>
                  </a:cubicBezTo>
                  <a:cubicBezTo>
                    <a:pt x="9028" y="1298"/>
                    <a:pt x="8572" y="1359"/>
                    <a:pt x="8207" y="1146"/>
                  </a:cubicBezTo>
                  <a:cubicBezTo>
                    <a:pt x="7995" y="1024"/>
                    <a:pt x="7812" y="842"/>
                    <a:pt x="7660" y="660"/>
                  </a:cubicBezTo>
                  <a:cubicBezTo>
                    <a:pt x="7161" y="216"/>
                    <a:pt x="6548" y="0"/>
                    <a:pt x="5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5771900" y="1743550"/>
              <a:ext cx="245475" cy="442200"/>
            </a:xfrm>
            <a:custGeom>
              <a:avLst/>
              <a:gdLst/>
              <a:ahLst/>
              <a:cxnLst/>
              <a:rect l="l" t="t" r="r" b="b"/>
              <a:pathLst>
                <a:path w="9819" h="17688" extrusionOk="0">
                  <a:moveTo>
                    <a:pt x="3992" y="1"/>
                  </a:moveTo>
                  <a:cubicBezTo>
                    <a:pt x="2796" y="1"/>
                    <a:pt x="1593" y="240"/>
                    <a:pt x="457" y="727"/>
                  </a:cubicBezTo>
                  <a:cubicBezTo>
                    <a:pt x="457" y="727"/>
                    <a:pt x="1" y="6624"/>
                    <a:pt x="31" y="9207"/>
                  </a:cubicBezTo>
                  <a:cubicBezTo>
                    <a:pt x="61" y="11791"/>
                    <a:pt x="2645" y="12186"/>
                    <a:pt x="2645" y="12186"/>
                  </a:cubicBezTo>
                  <a:cubicBezTo>
                    <a:pt x="2645" y="12186"/>
                    <a:pt x="2280" y="16654"/>
                    <a:pt x="2311" y="17384"/>
                  </a:cubicBezTo>
                  <a:lnTo>
                    <a:pt x="9119" y="17688"/>
                  </a:lnTo>
                  <a:lnTo>
                    <a:pt x="9818" y="2156"/>
                  </a:lnTo>
                  <a:lnTo>
                    <a:pt x="9454" y="1852"/>
                  </a:lnTo>
                  <a:cubicBezTo>
                    <a:pt x="7856" y="630"/>
                    <a:pt x="5932" y="1"/>
                    <a:pt x="399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5838000" y="2023125"/>
              <a:ext cx="83625" cy="41475"/>
            </a:xfrm>
            <a:custGeom>
              <a:avLst/>
              <a:gdLst/>
              <a:ahLst/>
              <a:cxnLst/>
              <a:rect l="l" t="t" r="r" b="b"/>
              <a:pathLst>
                <a:path w="3345" h="1659" extrusionOk="0">
                  <a:moveTo>
                    <a:pt x="3345" y="0"/>
                  </a:moveTo>
                  <a:lnTo>
                    <a:pt x="3345" y="0"/>
                  </a:lnTo>
                  <a:cubicBezTo>
                    <a:pt x="2372" y="638"/>
                    <a:pt x="1186" y="973"/>
                    <a:pt x="1" y="973"/>
                  </a:cubicBezTo>
                  <a:lnTo>
                    <a:pt x="1" y="1641"/>
                  </a:lnTo>
                  <a:cubicBezTo>
                    <a:pt x="140" y="1653"/>
                    <a:pt x="273" y="1658"/>
                    <a:pt x="401" y="1658"/>
                  </a:cubicBezTo>
                  <a:cubicBezTo>
                    <a:pt x="2638" y="1658"/>
                    <a:pt x="3344" y="0"/>
                    <a:pt x="334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6007475" y="1861775"/>
              <a:ext cx="45800" cy="67075"/>
            </a:xfrm>
            <a:custGeom>
              <a:avLst/>
              <a:gdLst/>
              <a:ahLst/>
              <a:cxnLst/>
              <a:rect l="l" t="t" r="r" b="b"/>
              <a:pathLst>
                <a:path w="1832" h="2683" extrusionOk="0">
                  <a:moveTo>
                    <a:pt x="646" y="0"/>
                  </a:moveTo>
                  <a:cubicBezTo>
                    <a:pt x="346" y="0"/>
                    <a:pt x="103" y="71"/>
                    <a:pt x="91" y="71"/>
                  </a:cubicBezTo>
                  <a:cubicBezTo>
                    <a:pt x="91" y="71"/>
                    <a:pt x="0" y="2563"/>
                    <a:pt x="0" y="2594"/>
                  </a:cubicBezTo>
                  <a:cubicBezTo>
                    <a:pt x="0" y="2615"/>
                    <a:pt x="216" y="2682"/>
                    <a:pt x="498" y="2682"/>
                  </a:cubicBezTo>
                  <a:cubicBezTo>
                    <a:pt x="1015" y="2682"/>
                    <a:pt x="1754" y="2458"/>
                    <a:pt x="1794" y="1317"/>
                  </a:cubicBezTo>
                  <a:cubicBezTo>
                    <a:pt x="1832" y="206"/>
                    <a:pt x="1157" y="0"/>
                    <a:pt x="64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6021150" y="1875700"/>
              <a:ext cx="20550" cy="39075"/>
            </a:xfrm>
            <a:custGeom>
              <a:avLst/>
              <a:gdLst/>
              <a:ahLst/>
              <a:cxnLst/>
              <a:rect l="l" t="t" r="r" b="b"/>
              <a:pathLst>
                <a:path w="822" h="1563" extrusionOk="0">
                  <a:moveTo>
                    <a:pt x="426" y="0"/>
                  </a:moveTo>
                  <a:cubicBezTo>
                    <a:pt x="365" y="0"/>
                    <a:pt x="304" y="0"/>
                    <a:pt x="244" y="61"/>
                  </a:cubicBezTo>
                  <a:cubicBezTo>
                    <a:pt x="213" y="61"/>
                    <a:pt x="183" y="122"/>
                    <a:pt x="183" y="152"/>
                  </a:cubicBezTo>
                  <a:cubicBezTo>
                    <a:pt x="152" y="213"/>
                    <a:pt x="152" y="244"/>
                    <a:pt x="183" y="244"/>
                  </a:cubicBezTo>
                  <a:cubicBezTo>
                    <a:pt x="213" y="244"/>
                    <a:pt x="183" y="213"/>
                    <a:pt x="213" y="183"/>
                  </a:cubicBezTo>
                  <a:cubicBezTo>
                    <a:pt x="236" y="114"/>
                    <a:pt x="293" y="80"/>
                    <a:pt x="346" y="80"/>
                  </a:cubicBezTo>
                  <a:cubicBezTo>
                    <a:pt x="363" y="80"/>
                    <a:pt x="380" y="84"/>
                    <a:pt x="396" y="92"/>
                  </a:cubicBezTo>
                  <a:cubicBezTo>
                    <a:pt x="517" y="122"/>
                    <a:pt x="608" y="213"/>
                    <a:pt x="639" y="335"/>
                  </a:cubicBezTo>
                  <a:cubicBezTo>
                    <a:pt x="669" y="487"/>
                    <a:pt x="699" y="639"/>
                    <a:pt x="699" y="791"/>
                  </a:cubicBezTo>
                  <a:cubicBezTo>
                    <a:pt x="699" y="1064"/>
                    <a:pt x="547" y="1307"/>
                    <a:pt x="304" y="1459"/>
                  </a:cubicBezTo>
                  <a:cubicBezTo>
                    <a:pt x="274" y="1475"/>
                    <a:pt x="236" y="1482"/>
                    <a:pt x="198" y="1482"/>
                  </a:cubicBezTo>
                  <a:cubicBezTo>
                    <a:pt x="160" y="1482"/>
                    <a:pt x="122" y="1475"/>
                    <a:pt x="92" y="1459"/>
                  </a:cubicBezTo>
                  <a:cubicBezTo>
                    <a:pt x="31" y="1429"/>
                    <a:pt x="0" y="1399"/>
                    <a:pt x="0" y="1399"/>
                  </a:cubicBezTo>
                  <a:lnTo>
                    <a:pt x="0" y="1399"/>
                  </a:lnTo>
                  <a:cubicBezTo>
                    <a:pt x="0" y="1399"/>
                    <a:pt x="0" y="1459"/>
                    <a:pt x="61" y="1490"/>
                  </a:cubicBezTo>
                  <a:cubicBezTo>
                    <a:pt x="128" y="1534"/>
                    <a:pt x="195" y="1562"/>
                    <a:pt x="261" y="1562"/>
                  </a:cubicBezTo>
                  <a:cubicBezTo>
                    <a:pt x="286" y="1562"/>
                    <a:pt x="310" y="1559"/>
                    <a:pt x="335" y="1551"/>
                  </a:cubicBezTo>
                  <a:cubicBezTo>
                    <a:pt x="639" y="1399"/>
                    <a:pt x="821" y="1095"/>
                    <a:pt x="821" y="791"/>
                  </a:cubicBezTo>
                  <a:cubicBezTo>
                    <a:pt x="821" y="608"/>
                    <a:pt x="791" y="456"/>
                    <a:pt x="730" y="304"/>
                  </a:cubicBezTo>
                  <a:cubicBezTo>
                    <a:pt x="669" y="152"/>
                    <a:pt x="547" y="31"/>
                    <a:pt x="42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5797750" y="1854325"/>
              <a:ext cx="18250" cy="17600"/>
            </a:xfrm>
            <a:custGeom>
              <a:avLst/>
              <a:gdLst/>
              <a:ahLst/>
              <a:cxnLst/>
              <a:rect l="l" t="t" r="r" b="b"/>
              <a:pathLst>
                <a:path w="730" h="704" extrusionOk="0">
                  <a:moveTo>
                    <a:pt x="318" y="0"/>
                  </a:moveTo>
                  <a:cubicBezTo>
                    <a:pt x="152" y="0"/>
                    <a:pt x="0" y="144"/>
                    <a:pt x="0" y="339"/>
                  </a:cubicBezTo>
                  <a:cubicBezTo>
                    <a:pt x="0" y="521"/>
                    <a:pt x="152" y="703"/>
                    <a:pt x="334" y="703"/>
                  </a:cubicBezTo>
                  <a:cubicBezTo>
                    <a:pt x="547" y="703"/>
                    <a:pt x="699" y="551"/>
                    <a:pt x="730" y="369"/>
                  </a:cubicBezTo>
                  <a:cubicBezTo>
                    <a:pt x="730" y="156"/>
                    <a:pt x="578" y="4"/>
                    <a:pt x="365" y="4"/>
                  </a:cubicBezTo>
                  <a:cubicBezTo>
                    <a:pt x="349" y="2"/>
                    <a:pt x="33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794700" y="1842250"/>
              <a:ext cx="38025" cy="10200"/>
            </a:xfrm>
            <a:custGeom>
              <a:avLst/>
              <a:gdLst/>
              <a:ahLst/>
              <a:cxnLst/>
              <a:rect l="l" t="t" r="r" b="b"/>
              <a:pathLst>
                <a:path w="1521" h="408" extrusionOk="0">
                  <a:moveTo>
                    <a:pt x="760" y="1"/>
                  </a:moveTo>
                  <a:cubicBezTo>
                    <a:pt x="548" y="1"/>
                    <a:pt x="335" y="62"/>
                    <a:pt x="183" y="183"/>
                  </a:cubicBezTo>
                  <a:cubicBezTo>
                    <a:pt x="61" y="275"/>
                    <a:pt x="0" y="366"/>
                    <a:pt x="31" y="396"/>
                  </a:cubicBezTo>
                  <a:cubicBezTo>
                    <a:pt x="38" y="404"/>
                    <a:pt x="49" y="407"/>
                    <a:pt x="63" y="407"/>
                  </a:cubicBezTo>
                  <a:cubicBezTo>
                    <a:pt x="162" y="407"/>
                    <a:pt x="415" y="244"/>
                    <a:pt x="760" y="244"/>
                  </a:cubicBezTo>
                  <a:cubicBezTo>
                    <a:pt x="1125" y="244"/>
                    <a:pt x="1386" y="400"/>
                    <a:pt x="1472" y="400"/>
                  </a:cubicBezTo>
                  <a:cubicBezTo>
                    <a:pt x="1479" y="400"/>
                    <a:pt x="1485" y="398"/>
                    <a:pt x="1490" y="396"/>
                  </a:cubicBezTo>
                  <a:cubicBezTo>
                    <a:pt x="1520" y="335"/>
                    <a:pt x="1459" y="275"/>
                    <a:pt x="1338" y="183"/>
                  </a:cubicBezTo>
                  <a:cubicBezTo>
                    <a:pt x="1155" y="62"/>
                    <a:pt x="943"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5894250" y="1856700"/>
              <a:ext cx="18250" cy="18250"/>
            </a:xfrm>
            <a:custGeom>
              <a:avLst/>
              <a:gdLst/>
              <a:ahLst/>
              <a:cxnLst/>
              <a:rect l="l" t="t" r="r" b="b"/>
              <a:pathLst>
                <a:path w="730" h="730" extrusionOk="0">
                  <a:moveTo>
                    <a:pt x="365" y="0"/>
                  </a:moveTo>
                  <a:cubicBezTo>
                    <a:pt x="183" y="0"/>
                    <a:pt x="0" y="152"/>
                    <a:pt x="0" y="335"/>
                  </a:cubicBezTo>
                  <a:cubicBezTo>
                    <a:pt x="0" y="548"/>
                    <a:pt x="152" y="700"/>
                    <a:pt x="365" y="730"/>
                  </a:cubicBezTo>
                  <a:cubicBezTo>
                    <a:pt x="547" y="730"/>
                    <a:pt x="730" y="578"/>
                    <a:pt x="730" y="396"/>
                  </a:cubicBezTo>
                  <a:cubicBezTo>
                    <a:pt x="730" y="183"/>
                    <a:pt x="578" y="31"/>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5891975" y="1844550"/>
              <a:ext cx="38000" cy="9400"/>
            </a:xfrm>
            <a:custGeom>
              <a:avLst/>
              <a:gdLst/>
              <a:ahLst/>
              <a:cxnLst/>
              <a:rect l="l" t="t" r="r" b="b"/>
              <a:pathLst>
                <a:path w="1520" h="376" extrusionOk="0">
                  <a:moveTo>
                    <a:pt x="730" y="0"/>
                  </a:moveTo>
                  <a:cubicBezTo>
                    <a:pt x="547" y="0"/>
                    <a:pt x="334" y="61"/>
                    <a:pt x="182" y="183"/>
                  </a:cubicBezTo>
                  <a:cubicBezTo>
                    <a:pt x="61" y="274"/>
                    <a:pt x="0" y="365"/>
                    <a:pt x="30" y="365"/>
                  </a:cubicBezTo>
                  <a:cubicBezTo>
                    <a:pt x="34" y="372"/>
                    <a:pt x="42" y="376"/>
                    <a:pt x="54" y="376"/>
                  </a:cubicBezTo>
                  <a:cubicBezTo>
                    <a:pt x="138" y="376"/>
                    <a:pt x="414" y="213"/>
                    <a:pt x="760" y="213"/>
                  </a:cubicBezTo>
                  <a:cubicBezTo>
                    <a:pt x="1106" y="213"/>
                    <a:pt x="1358" y="376"/>
                    <a:pt x="1457" y="376"/>
                  </a:cubicBezTo>
                  <a:cubicBezTo>
                    <a:pt x="1471" y="376"/>
                    <a:pt x="1482" y="372"/>
                    <a:pt x="1489" y="365"/>
                  </a:cubicBezTo>
                  <a:cubicBezTo>
                    <a:pt x="1520" y="334"/>
                    <a:pt x="1459" y="274"/>
                    <a:pt x="1338" y="183"/>
                  </a:cubicBezTo>
                  <a:cubicBezTo>
                    <a:pt x="1155" y="61"/>
                    <a:pt x="942"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5831175" y="1845300"/>
              <a:ext cx="30425" cy="82100"/>
            </a:xfrm>
            <a:custGeom>
              <a:avLst/>
              <a:gdLst/>
              <a:ahLst/>
              <a:cxnLst/>
              <a:rect l="l" t="t" r="r" b="b"/>
              <a:pathLst>
                <a:path w="1217" h="3284" extrusionOk="0">
                  <a:moveTo>
                    <a:pt x="1216" y="1"/>
                  </a:moveTo>
                  <a:lnTo>
                    <a:pt x="1216" y="1"/>
                  </a:lnTo>
                  <a:cubicBezTo>
                    <a:pt x="882" y="608"/>
                    <a:pt x="608" y="1277"/>
                    <a:pt x="365" y="1946"/>
                  </a:cubicBezTo>
                  <a:lnTo>
                    <a:pt x="92" y="2706"/>
                  </a:lnTo>
                  <a:cubicBezTo>
                    <a:pt x="31" y="2827"/>
                    <a:pt x="0" y="2949"/>
                    <a:pt x="31" y="3070"/>
                  </a:cubicBezTo>
                  <a:cubicBezTo>
                    <a:pt x="61" y="3162"/>
                    <a:pt x="122" y="3222"/>
                    <a:pt x="213" y="3222"/>
                  </a:cubicBezTo>
                  <a:cubicBezTo>
                    <a:pt x="244" y="3253"/>
                    <a:pt x="304" y="3253"/>
                    <a:pt x="365" y="3253"/>
                  </a:cubicBezTo>
                  <a:cubicBezTo>
                    <a:pt x="578" y="3283"/>
                    <a:pt x="791" y="3283"/>
                    <a:pt x="1034" y="3283"/>
                  </a:cubicBezTo>
                  <a:cubicBezTo>
                    <a:pt x="821" y="3222"/>
                    <a:pt x="608" y="3162"/>
                    <a:pt x="365" y="3162"/>
                  </a:cubicBezTo>
                  <a:cubicBezTo>
                    <a:pt x="274" y="3162"/>
                    <a:pt x="183" y="3131"/>
                    <a:pt x="152" y="3070"/>
                  </a:cubicBezTo>
                  <a:cubicBezTo>
                    <a:pt x="152" y="2949"/>
                    <a:pt x="183" y="2858"/>
                    <a:pt x="244" y="2767"/>
                  </a:cubicBezTo>
                  <a:cubicBezTo>
                    <a:pt x="335" y="2523"/>
                    <a:pt x="426" y="2250"/>
                    <a:pt x="548" y="2007"/>
                  </a:cubicBezTo>
                  <a:cubicBezTo>
                    <a:pt x="821" y="1338"/>
                    <a:pt x="1034" y="669"/>
                    <a:pt x="1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5853975" y="1934200"/>
              <a:ext cx="34225" cy="28150"/>
            </a:xfrm>
            <a:custGeom>
              <a:avLst/>
              <a:gdLst/>
              <a:ahLst/>
              <a:cxnLst/>
              <a:rect l="l" t="t" r="r" b="b"/>
              <a:pathLst>
                <a:path w="1369" h="1126" extrusionOk="0">
                  <a:moveTo>
                    <a:pt x="1277" y="1"/>
                  </a:moveTo>
                  <a:cubicBezTo>
                    <a:pt x="1216" y="1"/>
                    <a:pt x="1216" y="426"/>
                    <a:pt x="851" y="730"/>
                  </a:cubicBezTo>
                  <a:cubicBezTo>
                    <a:pt x="487" y="1034"/>
                    <a:pt x="31" y="973"/>
                    <a:pt x="31" y="1034"/>
                  </a:cubicBezTo>
                  <a:cubicBezTo>
                    <a:pt x="0" y="1095"/>
                    <a:pt x="122" y="1125"/>
                    <a:pt x="304" y="1125"/>
                  </a:cubicBezTo>
                  <a:cubicBezTo>
                    <a:pt x="578" y="1125"/>
                    <a:pt x="821" y="1034"/>
                    <a:pt x="1003" y="882"/>
                  </a:cubicBezTo>
                  <a:cubicBezTo>
                    <a:pt x="1186" y="730"/>
                    <a:pt x="1307" y="518"/>
                    <a:pt x="1338" y="274"/>
                  </a:cubicBezTo>
                  <a:cubicBezTo>
                    <a:pt x="1368" y="92"/>
                    <a:pt x="1307" y="1"/>
                    <a:pt x="1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889675" y="1807775"/>
              <a:ext cx="47150" cy="13300"/>
            </a:xfrm>
            <a:custGeom>
              <a:avLst/>
              <a:gdLst/>
              <a:ahLst/>
              <a:cxnLst/>
              <a:rect l="l" t="t" r="r" b="b"/>
              <a:pathLst>
                <a:path w="1886" h="532" extrusionOk="0">
                  <a:moveTo>
                    <a:pt x="761" y="1"/>
                  </a:moveTo>
                  <a:cubicBezTo>
                    <a:pt x="580" y="1"/>
                    <a:pt x="404" y="35"/>
                    <a:pt x="244" y="103"/>
                  </a:cubicBezTo>
                  <a:cubicBezTo>
                    <a:pt x="92" y="164"/>
                    <a:pt x="1" y="255"/>
                    <a:pt x="1" y="286"/>
                  </a:cubicBezTo>
                  <a:cubicBezTo>
                    <a:pt x="62" y="407"/>
                    <a:pt x="457" y="347"/>
                    <a:pt x="913" y="407"/>
                  </a:cubicBezTo>
                  <a:cubicBezTo>
                    <a:pt x="1252" y="452"/>
                    <a:pt x="1557" y="531"/>
                    <a:pt x="1716" y="531"/>
                  </a:cubicBezTo>
                  <a:cubicBezTo>
                    <a:pt x="1771" y="531"/>
                    <a:pt x="1809" y="522"/>
                    <a:pt x="1825" y="498"/>
                  </a:cubicBezTo>
                  <a:cubicBezTo>
                    <a:pt x="1885" y="407"/>
                    <a:pt x="1764" y="347"/>
                    <a:pt x="1612" y="255"/>
                  </a:cubicBezTo>
                  <a:cubicBezTo>
                    <a:pt x="1430" y="103"/>
                    <a:pt x="1186" y="43"/>
                    <a:pt x="943" y="12"/>
                  </a:cubicBezTo>
                  <a:cubicBezTo>
                    <a:pt x="882" y="5"/>
                    <a:pt x="822"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798500" y="1813375"/>
              <a:ext cx="35750" cy="10925"/>
            </a:xfrm>
            <a:custGeom>
              <a:avLst/>
              <a:gdLst/>
              <a:ahLst/>
              <a:cxnLst/>
              <a:rect l="l" t="t" r="r" b="b"/>
              <a:pathLst>
                <a:path w="1430" h="437" extrusionOk="0">
                  <a:moveTo>
                    <a:pt x="700" y="1"/>
                  </a:moveTo>
                  <a:cubicBezTo>
                    <a:pt x="487" y="1"/>
                    <a:pt x="304" y="62"/>
                    <a:pt x="152" y="183"/>
                  </a:cubicBezTo>
                  <a:cubicBezTo>
                    <a:pt x="31" y="274"/>
                    <a:pt x="0" y="366"/>
                    <a:pt x="31" y="396"/>
                  </a:cubicBezTo>
                  <a:cubicBezTo>
                    <a:pt x="51" y="426"/>
                    <a:pt x="95" y="437"/>
                    <a:pt x="157" y="437"/>
                  </a:cubicBezTo>
                  <a:cubicBezTo>
                    <a:pt x="281" y="437"/>
                    <a:pt x="477" y="396"/>
                    <a:pt x="700" y="396"/>
                  </a:cubicBezTo>
                  <a:cubicBezTo>
                    <a:pt x="891" y="396"/>
                    <a:pt x="1062" y="416"/>
                    <a:pt x="1185" y="416"/>
                  </a:cubicBezTo>
                  <a:cubicBezTo>
                    <a:pt x="1277" y="416"/>
                    <a:pt x="1342" y="405"/>
                    <a:pt x="1368" y="366"/>
                  </a:cubicBezTo>
                  <a:cubicBezTo>
                    <a:pt x="1429" y="274"/>
                    <a:pt x="1368" y="244"/>
                    <a:pt x="1247" y="153"/>
                  </a:cubicBezTo>
                  <a:cubicBezTo>
                    <a:pt x="1064" y="31"/>
                    <a:pt x="882"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5759750" y="1719375"/>
              <a:ext cx="264400" cy="162175"/>
            </a:xfrm>
            <a:custGeom>
              <a:avLst/>
              <a:gdLst/>
              <a:ahLst/>
              <a:cxnLst/>
              <a:rect l="l" t="t" r="r" b="b"/>
              <a:pathLst>
                <a:path w="10576" h="6487" extrusionOk="0">
                  <a:moveTo>
                    <a:pt x="10456" y="3001"/>
                  </a:moveTo>
                  <a:cubicBezTo>
                    <a:pt x="10456" y="3017"/>
                    <a:pt x="10455" y="3033"/>
                    <a:pt x="10455" y="3049"/>
                  </a:cubicBezTo>
                  <a:lnTo>
                    <a:pt x="10455" y="3049"/>
                  </a:lnTo>
                  <a:cubicBezTo>
                    <a:pt x="10456" y="3063"/>
                    <a:pt x="10456" y="3078"/>
                    <a:pt x="10456" y="3092"/>
                  </a:cubicBezTo>
                  <a:lnTo>
                    <a:pt x="10456" y="3001"/>
                  </a:lnTo>
                  <a:close/>
                  <a:moveTo>
                    <a:pt x="3887" y="0"/>
                  </a:moveTo>
                  <a:cubicBezTo>
                    <a:pt x="3117" y="0"/>
                    <a:pt x="2352" y="104"/>
                    <a:pt x="1611" y="326"/>
                  </a:cubicBezTo>
                  <a:cubicBezTo>
                    <a:pt x="973" y="478"/>
                    <a:pt x="304" y="813"/>
                    <a:pt x="122" y="1451"/>
                  </a:cubicBezTo>
                  <a:cubicBezTo>
                    <a:pt x="0" y="1876"/>
                    <a:pt x="183" y="2332"/>
                    <a:pt x="547" y="2606"/>
                  </a:cubicBezTo>
                  <a:cubicBezTo>
                    <a:pt x="681" y="2678"/>
                    <a:pt x="826" y="2712"/>
                    <a:pt x="968" y="2712"/>
                  </a:cubicBezTo>
                  <a:cubicBezTo>
                    <a:pt x="1244" y="2712"/>
                    <a:pt x="1511" y="2584"/>
                    <a:pt x="1672" y="2363"/>
                  </a:cubicBezTo>
                  <a:cubicBezTo>
                    <a:pt x="2083" y="2748"/>
                    <a:pt x="2602" y="2932"/>
                    <a:pt x="3115" y="2932"/>
                  </a:cubicBezTo>
                  <a:cubicBezTo>
                    <a:pt x="3817" y="2932"/>
                    <a:pt x="4508" y="2587"/>
                    <a:pt x="4894" y="1937"/>
                  </a:cubicBezTo>
                  <a:cubicBezTo>
                    <a:pt x="5259" y="2515"/>
                    <a:pt x="5897" y="2879"/>
                    <a:pt x="6566" y="2910"/>
                  </a:cubicBezTo>
                  <a:cubicBezTo>
                    <a:pt x="7265" y="2910"/>
                    <a:pt x="7934" y="2758"/>
                    <a:pt x="8541" y="2454"/>
                  </a:cubicBezTo>
                  <a:lnTo>
                    <a:pt x="8997" y="4825"/>
                  </a:lnTo>
                  <a:cubicBezTo>
                    <a:pt x="9058" y="5250"/>
                    <a:pt x="9149" y="5676"/>
                    <a:pt x="9301" y="6101"/>
                  </a:cubicBezTo>
                  <a:cubicBezTo>
                    <a:pt x="9460" y="6370"/>
                    <a:pt x="9599" y="6487"/>
                    <a:pt x="9719" y="6487"/>
                  </a:cubicBezTo>
                  <a:cubicBezTo>
                    <a:pt x="9897" y="6487"/>
                    <a:pt x="10031" y="6228"/>
                    <a:pt x="10122" y="5828"/>
                  </a:cubicBezTo>
                  <a:cubicBezTo>
                    <a:pt x="10152" y="5737"/>
                    <a:pt x="10426" y="5433"/>
                    <a:pt x="10456" y="5311"/>
                  </a:cubicBezTo>
                  <a:cubicBezTo>
                    <a:pt x="10575" y="4597"/>
                    <a:pt x="10432" y="3795"/>
                    <a:pt x="10455" y="3049"/>
                  </a:cubicBezTo>
                  <a:lnTo>
                    <a:pt x="10455" y="3049"/>
                  </a:lnTo>
                  <a:cubicBezTo>
                    <a:pt x="10428" y="2701"/>
                    <a:pt x="10082" y="2382"/>
                    <a:pt x="9848" y="2120"/>
                  </a:cubicBezTo>
                  <a:cubicBezTo>
                    <a:pt x="9575" y="1846"/>
                    <a:pt x="9271" y="1633"/>
                    <a:pt x="8967" y="1451"/>
                  </a:cubicBezTo>
                  <a:cubicBezTo>
                    <a:pt x="7424" y="542"/>
                    <a:pt x="564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5083450" y="2111250"/>
              <a:ext cx="1114775" cy="750050"/>
            </a:xfrm>
            <a:custGeom>
              <a:avLst/>
              <a:gdLst/>
              <a:ahLst/>
              <a:cxnLst/>
              <a:rect l="l" t="t" r="r" b="b"/>
              <a:pathLst>
                <a:path w="44591" h="30002" extrusionOk="0">
                  <a:moveTo>
                    <a:pt x="29970" y="1"/>
                  </a:moveTo>
                  <a:cubicBezTo>
                    <a:pt x="29697" y="31"/>
                    <a:pt x="29362" y="62"/>
                    <a:pt x="28906" y="123"/>
                  </a:cubicBezTo>
                  <a:lnTo>
                    <a:pt x="28815" y="123"/>
                  </a:lnTo>
                  <a:cubicBezTo>
                    <a:pt x="27751" y="244"/>
                    <a:pt x="26687" y="670"/>
                    <a:pt x="25806" y="1308"/>
                  </a:cubicBezTo>
                  <a:lnTo>
                    <a:pt x="12098" y="9515"/>
                  </a:lnTo>
                  <a:lnTo>
                    <a:pt x="4073" y="3375"/>
                  </a:lnTo>
                  <a:lnTo>
                    <a:pt x="0" y="6566"/>
                  </a:lnTo>
                  <a:cubicBezTo>
                    <a:pt x="0" y="6566"/>
                    <a:pt x="10517" y="17114"/>
                    <a:pt x="11550" y="17387"/>
                  </a:cubicBezTo>
                  <a:cubicBezTo>
                    <a:pt x="11564" y="17390"/>
                    <a:pt x="11580" y="17392"/>
                    <a:pt x="11598" y="17392"/>
                  </a:cubicBezTo>
                  <a:cubicBezTo>
                    <a:pt x="12521" y="17392"/>
                    <a:pt x="19384" y="13664"/>
                    <a:pt x="23557" y="11339"/>
                  </a:cubicBezTo>
                  <a:lnTo>
                    <a:pt x="23557" y="11339"/>
                  </a:lnTo>
                  <a:cubicBezTo>
                    <a:pt x="23374" y="13892"/>
                    <a:pt x="22432" y="28087"/>
                    <a:pt x="22462" y="30001"/>
                  </a:cubicBezTo>
                  <a:lnTo>
                    <a:pt x="42068" y="30001"/>
                  </a:lnTo>
                  <a:lnTo>
                    <a:pt x="42068" y="21065"/>
                  </a:lnTo>
                  <a:lnTo>
                    <a:pt x="42068" y="18633"/>
                  </a:lnTo>
                  <a:lnTo>
                    <a:pt x="41977" y="12007"/>
                  </a:lnTo>
                  <a:lnTo>
                    <a:pt x="44591" y="4864"/>
                  </a:lnTo>
                  <a:cubicBezTo>
                    <a:pt x="44043" y="3041"/>
                    <a:pt x="42068" y="1034"/>
                    <a:pt x="39363" y="518"/>
                  </a:cubicBezTo>
                  <a:cubicBezTo>
                    <a:pt x="38481" y="335"/>
                    <a:pt x="37630" y="31"/>
                    <a:pt x="36627" y="1"/>
                  </a:cubicBezTo>
                  <a:cubicBezTo>
                    <a:pt x="35655" y="757"/>
                    <a:pt x="34479" y="1137"/>
                    <a:pt x="33302" y="1137"/>
                  </a:cubicBezTo>
                  <a:cubicBezTo>
                    <a:pt x="32161" y="1137"/>
                    <a:pt x="31019" y="780"/>
                    <a:pt x="30061" y="62"/>
                  </a:cubicBezTo>
                  <a:lnTo>
                    <a:pt x="29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5942125" y="2224475"/>
              <a:ext cx="404625" cy="509600"/>
            </a:xfrm>
            <a:custGeom>
              <a:avLst/>
              <a:gdLst/>
              <a:ahLst/>
              <a:cxnLst/>
              <a:rect l="l" t="t" r="r" b="b"/>
              <a:pathLst>
                <a:path w="16185" h="20384" extrusionOk="0">
                  <a:moveTo>
                    <a:pt x="10213" y="1"/>
                  </a:moveTo>
                  <a:lnTo>
                    <a:pt x="6353" y="5776"/>
                  </a:lnTo>
                  <a:lnTo>
                    <a:pt x="8268" y="13284"/>
                  </a:lnTo>
                  <a:lnTo>
                    <a:pt x="2462" y="12524"/>
                  </a:lnTo>
                  <a:lnTo>
                    <a:pt x="0" y="15867"/>
                  </a:lnTo>
                  <a:cubicBezTo>
                    <a:pt x="0" y="15867"/>
                    <a:pt x="9514" y="20092"/>
                    <a:pt x="10426" y="20275"/>
                  </a:cubicBezTo>
                  <a:cubicBezTo>
                    <a:pt x="10761" y="20348"/>
                    <a:pt x="11092" y="20383"/>
                    <a:pt x="11417" y="20383"/>
                  </a:cubicBezTo>
                  <a:cubicBezTo>
                    <a:pt x="14036" y="20383"/>
                    <a:pt x="16185" y="18129"/>
                    <a:pt x="15806" y="16019"/>
                  </a:cubicBezTo>
                  <a:cubicBezTo>
                    <a:pt x="15563" y="14773"/>
                    <a:pt x="10213" y="1"/>
                    <a:pt x="10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942875" y="2536800"/>
              <a:ext cx="293350" cy="176325"/>
            </a:xfrm>
            <a:custGeom>
              <a:avLst/>
              <a:gdLst/>
              <a:ahLst/>
              <a:cxnLst/>
              <a:rect l="l" t="t" r="r" b="b"/>
              <a:pathLst>
                <a:path w="11734" h="7053" extrusionOk="0">
                  <a:moveTo>
                    <a:pt x="1885" y="1"/>
                  </a:moveTo>
                  <a:lnTo>
                    <a:pt x="1855" y="61"/>
                  </a:lnTo>
                  <a:cubicBezTo>
                    <a:pt x="1642" y="456"/>
                    <a:pt x="1399" y="882"/>
                    <a:pt x="1156" y="1308"/>
                  </a:cubicBezTo>
                  <a:cubicBezTo>
                    <a:pt x="791" y="1976"/>
                    <a:pt x="396" y="2645"/>
                    <a:pt x="61" y="3283"/>
                  </a:cubicBezTo>
                  <a:lnTo>
                    <a:pt x="1" y="3374"/>
                  </a:lnTo>
                  <a:lnTo>
                    <a:pt x="92" y="3435"/>
                  </a:lnTo>
                  <a:lnTo>
                    <a:pt x="5958" y="6019"/>
                  </a:lnTo>
                  <a:lnTo>
                    <a:pt x="7691" y="6779"/>
                  </a:lnTo>
                  <a:lnTo>
                    <a:pt x="8147" y="6991"/>
                  </a:lnTo>
                  <a:cubicBezTo>
                    <a:pt x="8207" y="7022"/>
                    <a:pt x="8268" y="7022"/>
                    <a:pt x="8329" y="7052"/>
                  </a:cubicBezTo>
                  <a:cubicBezTo>
                    <a:pt x="8268" y="7022"/>
                    <a:pt x="8207" y="6991"/>
                    <a:pt x="8177" y="6961"/>
                  </a:cubicBezTo>
                  <a:lnTo>
                    <a:pt x="7721" y="6748"/>
                  </a:lnTo>
                  <a:lnTo>
                    <a:pt x="5989" y="5928"/>
                  </a:lnTo>
                  <a:lnTo>
                    <a:pt x="231" y="3319"/>
                  </a:lnTo>
                  <a:lnTo>
                    <a:pt x="231" y="3319"/>
                  </a:lnTo>
                  <a:lnTo>
                    <a:pt x="1308" y="1399"/>
                  </a:lnTo>
                  <a:cubicBezTo>
                    <a:pt x="1543" y="987"/>
                    <a:pt x="1779" y="574"/>
                    <a:pt x="1986" y="190"/>
                  </a:cubicBezTo>
                  <a:lnTo>
                    <a:pt x="1986" y="190"/>
                  </a:lnTo>
                  <a:lnTo>
                    <a:pt x="8907" y="882"/>
                  </a:lnTo>
                  <a:lnTo>
                    <a:pt x="10973" y="1064"/>
                  </a:lnTo>
                  <a:lnTo>
                    <a:pt x="11551" y="1125"/>
                  </a:lnTo>
                  <a:lnTo>
                    <a:pt x="11733" y="1125"/>
                  </a:lnTo>
                  <a:cubicBezTo>
                    <a:pt x="11673" y="1095"/>
                    <a:pt x="11612" y="1064"/>
                    <a:pt x="11551" y="1064"/>
                  </a:cubicBezTo>
                  <a:lnTo>
                    <a:pt x="10973" y="1004"/>
                  </a:lnTo>
                  <a:lnTo>
                    <a:pt x="8907" y="760"/>
                  </a:lnTo>
                  <a:lnTo>
                    <a:pt x="1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764200" y="2430450"/>
              <a:ext cx="250125" cy="230225"/>
            </a:xfrm>
            <a:custGeom>
              <a:avLst/>
              <a:gdLst/>
              <a:ahLst/>
              <a:cxnLst/>
              <a:rect l="l" t="t" r="r" b="b"/>
              <a:pathLst>
                <a:path w="10005" h="9209" extrusionOk="0">
                  <a:moveTo>
                    <a:pt x="3149" y="1"/>
                  </a:moveTo>
                  <a:cubicBezTo>
                    <a:pt x="1394" y="1"/>
                    <a:pt x="1" y="22"/>
                    <a:pt x="35" y="90"/>
                  </a:cubicBezTo>
                  <a:cubicBezTo>
                    <a:pt x="157" y="273"/>
                    <a:pt x="1099" y="9209"/>
                    <a:pt x="1099" y="9209"/>
                  </a:cubicBezTo>
                  <a:cubicBezTo>
                    <a:pt x="1099" y="9209"/>
                    <a:pt x="8181" y="8966"/>
                    <a:pt x="7907" y="8966"/>
                  </a:cubicBezTo>
                  <a:lnTo>
                    <a:pt x="9184" y="4042"/>
                  </a:lnTo>
                  <a:lnTo>
                    <a:pt x="10005" y="60"/>
                  </a:lnTo>
                  <a:cubicBezTo>
                    <a:pt x="10005" y="60"/>
                    <a:pt x="6075" y="1"/>
                    <a:pt x="3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5774175" y="2485900"/>
              <a:ext cx="239400" cy="138075"/>
            </a:xfrm>
            <a:custGeom>
              <a:avLst/>
              <a:gdLst/>
              <a:ahLst/>
              <a:cxnLst/>
              <a:rect l="l" t="t" r="r" b="b"/>
              <a:pathLst>
                <a:path w="9576" h="5523" extrusionOk="0">
                  <a:moveTo>
                    <a:pt x="9575" y="0"/>
                  </a:moveTo>
                  <a:cubicBezTo>
                    <a:pt x="9180" y="0"/>
                    <a:pt x="8816" y="243"/>
                    <a:pt x="8694" y="608"/>
                  </a:cubicBezTo>
                  <a:cubicBezTo>
                    <a:pt x="8572" y="973"/>
                    <a:pt x="8360" y="1277"/>
                    <a:pt x="8086" y="1550"/>
                  </a:cubicBezTo>
                  <a:cubicBezTo>
                    <a:pt x="7781" y="1724"/>
                    <a:pt x="7305" y="1867"/>
                    <a:pt x="6914" y="1867"/>
                  </a:cubicBezTo>
                  <a:cubicBezTo>
                    <a:pt x="6759" y="1867"/>
                    <a:pt x="6617" y="1845"/>
                    <a:pt x="6505" y="1793"/>
                  </a:cubicBezTo>
                  <a:cubicBezTo>
                    <a:pt x="6130" y="1591"/>
                    <a:pt x="4658" y="293"/>
                    <a:pt x="4277" y="293"/>
                  </a:cubicBezTo>
                  <a:cubicBezTo>
                    <a:pt x="4257" y="293"/>
                    <a:pt x="4240" y="296"/>
                    <a:pt x="4226" y="304"/>
                  </a:cubicBezTo>
                  <a:cubicBezTo>
                    <a:pt x="3922" y="486"/>
                    <a:pt x="3709" y="821"/>
                    <a:pt x="3983" y="1155"/>
                  </a:cubicBezTo>
                  <a:cubicBezTo>
                    <a:pt x="4256" y="1459"/>
                    <a:pt x="5715" y="2432"/>
                    <a:pt x="5442" y="2736"/>
                  </a:cubicBezTo>
                  <a:cubicBezTo>
                    <a:pt x="5412" y="2771"/>
                    <a:pt x="5350" y="2787"/>
                    <a:pt x="5263" y="2787"/>
                  </a:cubicBezTo>
                  <a:cubicBezTo>
                    <a:pt x="4567" y="2787"/>
                    <a:pt x="2248" y="1786"/>
                    <a:pt x="1656" y="1786"/>
                  </a:cubicBezTo>
                  <a:cubicBezTo>
                    <a:pt x="1627" y="1786"/>
                    <a:pt x="1602" y="1788"/>
                    <a:pt x="1581" y="1793"/>
                  </a:cubicBezTo>
                  <a:cubicBezTo>
                    <a:pt x="1125" y="1915"/>
                    <a:pt x="821" y="2188"/>
                    <a:pt x="1125" y="2401"/>
                  </a:cubicBezTo>
                  <a:cubicBezTo>
                    <a:pt x="1399" y="2584"/>
                    <a:pt x="3496" y="3374"/>
                    <a:pt x="3618" y="3647"/>
                  </a:cubicBezTo>
                  <a:cubicBezTo>
                    <a:pt x="3618" y="3647"/>
                    <a:pt x="1033" y="2983"/>
                    <a:pt x="427" y="2983"/>
                  </a:cubicBezTo>
                  <a:cubicBezTo>
                    <a:pt x="360" y="2983"/>
                    <a:pt x="317" y="2991"/>
                    <a:pt x="305" y="3009"/>
                  </a:cubicBezTo>
                  <a:cubicBezTo>
                    <a:pt x="214" y="3222"/>
                    <a:pt x="1" y="3526"/>
                    <a:pt x="305" y="3647"/>
                  </a:cubicBezTo>
                  <a:cubicBezTo>
                    <a:pt x="639" y="3769"/>
                    <a:pt x="3375" y="4499"/>
                    <a:pt x="3618" y="4620"/>
                  </a:cubicBezTo>
                  <a:cubicBezTo>
                    <a:pt x="4013" y="4772"/>
                    <a:pt x="4439" y="4894"/>
                    <a:pt x="4834" y="4954"/>
                  </a:cubicBezTo>
                  <a:cubicBezTo>
                    <a:pt x="5290" y="5076"/>
                    <a:pt x="5715" y="5228"/>
                    <a:pt x="6141" y="5380"/>
                  </a:cubicBezTo>
                  <a:cubicBezTo>
                    <a:pt x="6428" y="5476"/>
                    <a:pt x="6728" y="5522"/>
                    <a:pt x="7029" y="5522"/>
                  </a:cubicBezTo>
                  <a:cubicBezTo>
                    <a:pt x="7396" y="5522"/>
                    <a:pt x="7765" y="5453"/>
                    <a:pt x="8116" y="5319"/>
                  </a:cubicBezTo>
                  <a:lnTo>
                    <a:pt x="8420" y="5198"/>
                  </a:lnTo>
                  <a:cubicBezTo>
                    <a:pt x="8937" y="4985"/>
                    <a:pt x="9241" y="4499"/>
                    <a:pt x="9211" y="3951"/>
                  </a:cubicBezTo>
                  <a:lnTo>
                    <a:pt x="9150" y="2857"/>
                  </a:lnTo>
                  <a:lnTo>
                    <a:pt x="9484" y="1976"/>
                  </a:lnTo>
                  <a:lnTo>
                    <a:pt x="957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6131325" y="2299725"/>
              <a:ext cx="4600" cy="255325"/>
            </a:xfrm>
            <a:custGeom>
              <a:avLst/>
              <a:gdLst/>
              <a:ahLst/>
              <a:cxnLst/>
              <a:rect l="l" t="t" r="r" b="b"/>
              <a:pathLst>
                <a:path w="184" h="10213" extrusionOk="0">
                  <a:moveTo>
                    <a:pt x="92" y="0"/>
                  </a:moveTo>
                  <a:cubicBezTo>
                    <a:pt x="31" y="0"/>
                    <a:pt x="1" y="2280"/>
                    <a:pt x="1" y="5107"/>
                  </a:cubicBezTo>
                  <a:cubicBezTo>
                    <a:pt x="1" y="7933"/>
                    <a:pt x="31" y="10213"/>
                    <a:pt x="92" y="10213"/>
                  </a:cubicBezTo>
                  <a:cubicBezTo>
                    <a:pt x="153" y="10213"/>
                    <a:pt x="183" y="7933"/>
                    <a:pt x="183" y="5107"/>
                  </a:cubicBezTo>
                  <a:cubicBezTo>
                    <a:pt x="183" y="2280"/>
                    <a:pt x="15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5662475" y="2242725"/>
              <a:ext cx="16750" cy="297900"/>
            </a:xfrm>
            <a:custGeom>
              <a:avLst/>
              <a:gdLst/>
              <a:ahLst/>
              <a:cxnLst/>
              <a:rect l="l" t="t" r="r" b="b"/>
              <a:pathLst>
                <a:path w="670" h="11916" extrusionOk="0">
                  <a:moveTo>
                    <a:pt x="669" y="0"/>
                  </a:moveTo>
                  <a:cubicBezTo>
                    <a:pt x="609" y="152"/>
                    <a:pt x="609" y="304"/>
                    <a:pt x="609" y="456"/>
                  </a:cubicBezTo>
                  <a:cubicBezTo>
                    <a:pt x="578" y="821"/>
                    <a:pt x="548" y="1247"/>
                    <a:pt x="487" y="1733"/>
                  </a:cubicBezTo>
                  <a:cubicBezTo>
                    <a:pt x="426" y="2827"/>
                    <a:pt x="335" y="4317"/>
                    <a:pt x="244" y="5958"/>
                  </a:cubicBezTo>
                  <a:cubicBezTo>
                    <a:pt x="153" y="7599"/>
                    <a:pt x="92" y="9089"/>
                    <a:pt x="61" y="10153"/>
                  </a:cubicBezTo>
                  <a:cubicBezTo>
                    <a:pt x="31" y="10669"/>
                    <a:pt x="1" y="11095"/>
                    <a:pt x="1" y="11429"/>
                  </a:cubicBezTo>
                  <a:cubicBezTo>
                    <a:pt x="1" y="11581"/>
                    <a:pt x="1" y="11764"/>
                    <a:pt x="1" y="11915"/>
                  </a:cubicBezTo>
                  <a:cubicBezTo>
                    <a:pt x="61" y="11764"/>
                    <a:pt x="61" y="11612"/>
                    <a:pt x="61" y="11429"/>
                  </a:cubicBezTo>
                  <a:cubicBezTo>
                    <a:pt x="92" y="11095"/>
                    <a:pt x="122" y="10669"/>
                    <a:pt x="183" y="10183"/>
                  </a:cubicBezTo>
                  <a:cubicBezTo>
                    <a:pt x="244" y="9089"/>
                    <a:pt x="335" y="7599"/>
                    <a:pt x="426" y="5958"/>
                  </a:cubicBezTo>
                  <a:cubicBezTo>
                    <a:pt x="517" y="4317"/>
                    <a:pt x="578" y="2827"/>
                    <a:pt x="639" y="1763"/>
                  </a:cubicBezTo>
                  <a:cubicBezTo>
                    <a:pt x="639" y="1247"/>
                    <a:pt x="669" y="821"/>
                    <a:pt x="669" y="487"/>
                  </a:cubicBezTo>
                  <a:cubicBezTo>
                    <a:pt x="669" y="335"/>
                    <a:pt x="669" y="152"/>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5683750" y="2297425"/>
              <a:ext cx="445325" cy="4600"/>
            </a:xfrm>
            <a:custGeom>
              <a:avLst/>
              <a:gdLst/>
              <a:ahLst/>
              <a:cxnLst/>
              <a:rect l="l" t="t" r="r" b="b"/>
              <a:pathLst>
                <a:path w="17813" h="184" extrusionOk="0">
                  <a:moveTo>
                    <a:pt x="8907" y="1"/>
                  </a:moveTo>
                  <a:cubicBezTo>
                    <a:pt x="3983" y="1"/>
                    <a:pt x="1" y="31"/>
                    <a:pt x="1" y="92"/>
                  </a:cubicBezTo>
                  <a:cubicBezTo>
                    <a:pt x="1" y="153"/>
                    <a:pt x="3983" y="183"/>
                    <a:pt x="8907" y="183"/>
                  </a:cubicBezTo>
                  <a:cubicBezTo>
                    <a:pt x="13831" y="183"/>
                    <a:pt x="17813" y="153"/>
                    <a:pt x="17813" y="92"/>
                  </a:cubicBezTo>
                  <a:cubicBezTo>
                    <a:pt x="17813" y="31"/>
                    <a:pt x="13831" y="1"/>
                    <a:pt x="8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5677675" y="2322500"/>
              <a:ext cx="452150" cy="4600"/>
            </a:xfrm>
            <a:custGeom>
              <a:avLst/>
              <a:gdLst/>
              <a:ahLst/>
              <a:cxnLst/>
              <a:rect l="l" t="t" r="r" b="b"/>
              <a:pathLst>
                <a:path w="18086" h="184" extrusionOk="0">
                  <a:moveTo>
                    <a:pt x="9058" y="1"/>
                  </a:moveTo>
                  <a:cubicBezTo>
                    <a:pt x="4043" y="1"/>
                    <a:pt x="1" y="31"/>
                    <a:pt x="1" y="92"/>
                  </a:cubicBezTo>
                  <a:cubicBezTo>
                    <a:pt x="1" y="153"/>
                    <a:pt x="4043" y="183"/>
                    <a:pt x="9058" y="183"/>
                  </a:cubicBezTo>
                  <a:cubicBezTo>
                    <a:pt x="14043" y="183"/>
                    <a:pt x="18086" y="153"/>
                    <a:pt x="18086" y="92"/>
                  </a:cubicBezTo>
                  <a:cubicBezTo>
                    <a:pt x="18086" y="31"/>
                    <a:pt x="14043" y="1"/>
                    <a:pt x="90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5688325" y="2354425"/>
              <a:ext cx="445300" cy="4575"/>
            </a:xfrm>
            <a:custGeom>
              <a:avLst/>
              <a:gdLst/>
              <a:ahLst/>
              <a:cxnLst/>
              <a:rect l="l" t="t" r="r" b="b"/>
              <a:pathLst>
                <a:path w="17812" h="183" extrusionOk="0">
                  <a:moveTo>
                    <a:pt x="8906" y="1"/>
                  </a:moveTo>
                  <a:cubicBezTo>
                    <a:pt x="3982" y="1"/>
                    <a:pt x="0" y="31"/>
                    <a:pt x="0" y="92"/>
                  </a:cubicBezTo>
                  <a:cubicBezTo>
                    <a:pt x="0" y="153"/>
                    <a:pt x="3982" y="183"/>
                    <a:pt x="8906" y="183"/>
                  </a:cubicBezTo>
                  <a:cubicBezTo>
                    <a:pt x="13830" y="183"/>
                    <a:pt x="17812" y="153"/>
                    <a:pt x="17812" y="92"/>
                  </a:cubicBezTo>
                  <a:cubicBezTo>
                    <a:pt x="17812" y="31"/>
                    <a:pt x="13830" y="1"/>
                    <a:pt x="8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6044700" y="2555050"/>
              <a:ext cx="56250" cy="107150"/>
            </a:xfrm>
            <a:custGeom>
              <a:avLst/>
              <a:gdLst/>
              <a:ahLst/>
              <a:cxnLst/>
              <a:rect l="l" t="t" r="r" b="b"/>
              <a:pathLst>
                <a:path w="2250" h="4286" extrusionOk="0">
                  <a:moveTo>
                    <a:pt x="2250" y="0"/>
                  </a:moveTo>
                  <a:cubicBezTo>
                    <a:pt x="1764" y="638"/>
                    <a:pt x="1338" y="1337"/>
                    <a:pt x="973" y="2067"/>
                  </a:cubicBezTo>
                  <a:cubicBezTo>
                    <a:pt x="578" y="2766"/>
                    <a:pt x="244" y="3495"/>
                    <a:pt x="1" y="4286"/>
                  </a:cubicBezTo>
                  <a:cubicBezTo>
                    <a:pt x="426" y="3587"/>
                    <a:pt x="821" y="2888"/>
                    <a:pt x="1156" y="2158"/>
                  </a:cubicBezTo>
                  <a:cubicBezTo>
                    <a:pt x="1581" y="1459"/>
                    <a:pt x="1946" y="73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6068250" y="2561875"/>
              <a:ext cx="60825" cy="105650"/>
            </a:xfrm>
            <a:custGeom>
              <a:avLst/>
              <a:gdLst/>
              <a:ahLst/>
              <a:cxnLst/>
              <a:rect l="l" t="t" r="r" b="b"/>
              <a:pathLst>
                <a:path w="2433" h="4226" extrusionOk="0">
                  <a:moveTo>
                    <a:pt x="2433" y="1"/>
                  </a:moveTo>
                  <a:lnTo>
                    <a:pt x="2433" y="1"/>
                  </a:lnTo>
                  <a:cubicBezTo>
                    <a:pt x="1977" y="669"/>
                    <a:pt x="1551" y="1368"/>
                    <a:pt x="1186" y="2098"/>
                  </a:cubicBezTo>
                  <a:cubicBezTo>
                    <a:pt x="730" y="2797"/>
                    <a:pt x="335" y="3496"/>
                    <a:pt x="1" y="4226"/>
                  </a:cubicBezTo>
                  <a:cubicBezTo>
                    <a:pt x="974" y="2949"/>
                    <a:pt x="1794" y="1520"/>
                    <a:pt x="2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5136625" y="2239675"/>
              <a:ext cx="103375" cy="89700"/>
            </a:xfrm>
            <a:custGeom>
              <a:avLst/>
              <a:gdLst/>
              <a:ahLst/>
              <a:cxnLst/>
              <a:rect l="l" t="t" r="r" b="b"/>
              <a:pathLst>
                <a:path w="4135" h="3588" extrusionOk="0">
                  <a:moveTo>
                    <a:pt x="4104" y="1"/>
                  </a:moveTo>
                  <a:lnTo>
                    <a:pt x="4104" y="1"/>
                  </a:lnTo>
                  <a:cubicBezTo>
                    <a:pt x="3861" y="122"/>
                    <a:pt x="3648" y="274"/>
                    <a:pt x="3466" y="457"/>
                  </a:cubicBezTo>
                  <a:cubicBezTo>
                    <a:pt x="3071" y="791"/>
                    <a:pt x="2554" y="1217"/>
                    <a:pt x="1976" y="1703"/>
                  </a:cubicBezTo>
                  <a:cubicBezTo>
                    <a:pt x="1277" y="2281"/>
                    <a:pt x="609" y="2919"/>
                    <a:pt x="1" y="3588"/>
                  </a:cubicBezTo>
                  <a:cubicBezTo>
                    <a:pt x="761" y="3040"/>
                    <a:pt x="1460" y="2493"/>
                    <a:pt x="2128" y="1855"/>
                  </a:cubicBezTo>
                  <a:cubicBezTo>
                    <a:pt x="3253" y="882"/>
                    <a:pt x="4135" y="3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5159425" y="2257150"/>
              <a:ext cx="102625" cy="90475"/>
            </a:xfrm>
            <a:custGeom>
              <a:avLst/>
              <a:gdLst/>
              <a:ahLst/>
              <a:cxnLst/>
              <a:rect l="l" t="t" r="r" b="b"/>
              <a:pathLst>
                <a:path w="4105" h="3619" extrusionOk="0">
                  <a:moveTo>
                    <a:pt x="4104" y="1"/>
                  </a:moveTo>
                  <a:cubicBezTo>
                    <a:pt x="3891" y="123"/>
                    <a:pt x="3648" y="275"/>
                    <a:pt x="3466" y="487"/>
                  </a:cubicBezTo>
                  <a:cubicBezTo>
                    <a:pt x="3071" y="791"/>
                    <a:pt x="2554" y="1247"/>
                    <a:pt x="1976" y="1733"/>
                  </a:cubicBezTo>
                  <a:cubicBezTo>
                    <a:pt x="1429" y="2250"/>
                    <a:pt x="943" y="2706"/>
                    <a:pt x="548" y="3040"/>
                  </a:cubicBezTo>
                  <a:cubicBezTo>
                    <a:pt x="335" y="3223"/>
                    <a:pt x="153" y="3405"/>
                    <a:pt x="1" y="3618"/>
                  </a:cubicBezTo>
                  <a:cubicBezTo>
                    <a:pt x="244" y="3496"/>
                    <a:pt x="457" y="3344"/>
                    <a:pt x="639" y="3162"/>
                  </a:cubicBezTo>
                  <a:cubicBezTo>
                    <a:pt x="1034" y="2828"/>
                    <a:pt x="1551" y="2402"/>
                    <a:pt x="2128" y="1885"/>
                  </a:cubicBezTo>
                  <a:cubicBezTo>
                    <a:pt x="2827" y="1308"/>
                    <a:pt x="3496" y="670"/>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5615375" y="4376500"/>
              <a:ext cx="299400" cy="133900"/>
            </a:xfrm>
            <a:custGeom>
              <a:avLst/>
              <a:gdLst/>
              <a:ahLst/>
              <a:cxnLst/>
              <a:rect l="l" t="t" r="r" b="b"/>
              <a:pathLst>
                <a:path w="11976" h="5356" extrusionOk="0">
                  <a:moveTo>
                    <a:pt x="11885" y="0"/>
                  </a:moveTo>
                  <a:lnTo>
                    <a:pt x="5471" y="91"/>
                  </a:lnTo>
                  <a:lnTo>
                    <a:pt x="5471" y="3496"/>
                  </a:lnTo>
                  <a:cubicBezTo>
                    <a:pt x="5471" y="3496"/>
                    <a:pt x="0" y="4803"/>
                    <a:pt x="1368" y="5198"/>
                  </a:cubicBezTo>
                  <a:cubicBezTo>
                    <a:pt x="1744" y="5313"/>
                    <a:pt x="2730" y="5356"/>
                    <a:pt x="3960" y="5356"/>
                  </a:cubicBezTo>
                  <a:cubicBezTo>
                    <a:pt x="6609" y="5356"/>
                    <a:pt x="10386" y="5159"/>
                    <a:pt x="11611" y="5076"/>
                  </a:cubicBezTo>
                  <a:lnTo>
                    <a:pt x="11976" y="5046"/>
                  </a:lnTo>
                  <a:lnTo>
                    <a:pt x="11885" y="0"/>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5856250" y="4454675"/>
              <a:ext cx="58525" cy="46475"/>
            </a:xfrm>
            <a:custGeom>
              <a:avLst/>
              <a:gdLst/>
              <a:ahLst/>
              <a:cxnLst/>
              <a:rect l="l" t="t" r="r" b="b"/>
              <a:pathLst>
                <a:path w="2341" h="1859" extrusionOk="0">
                  <a:moveTo>
                    <a:pt x="2192" y="1"/>
                  </a:moveTo>
                  <a:cubicBezTo>
                    <a:pt x="1685" y="1"/>
                    <a:pt x="1188" y="180"/>
                    <a:pt x="821" y="490"/>
                  </a:cubicBezTo>
                  <a:cubicBezTo>
                    <a:pt x="365" y="825"/>
                    <a:pt x="92" y="1341"/>
                    <a:pt x="0" y="1858"/>
                  </a:cubicBezTo>
                  <a:lnTo>
                    <a:pt x="2341" y="1797"/>
                  </a:lnTo>
                  <a:lnTo>
                    <a:pt x="2311" y="4"/>
                  </a:lnTo>
                  <a:cubicBezTo>
                    <a:pt x="2271" y="2"/>
                    <a:pt x="2232" y="1"/>
                    <a:pt x="2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5638150" y="4482125"/>
              <a:ext cx="276625" cy="27450"/>
            </a:xfrm>
            <a:custGeom>
              <a:avLst/>
              <a:gdLst/>
              <a:ahLst/>
              <a:cxnLst/>
              <a:rect l="l" t="t" r="r" b="b"/>
              <a:pathLst>
                <a:path w="11065" h="1098" extrusionOk="0">
                  <a:moveTo>
                    <a:pt x="1885" y="0"/>
                  </a:moveTo>
                  <a:cubicBezTo>
                    <a:pt x="1885" y="0"/>
                    <a:pt x="1" y="578"/>
                    <a:pt x="214" y="912"/>
                  </a:cubicBezTo>
                  <a:cubicBezTo>
                    <a:pt x="315" y="1039"/>
                    <a:pt x="1661" y="1097"/>
                    <a:pt x="3431" y="1097"/>
                  </a:cubicBezTo>
                  <a:cubicBezTo>
                    <a:pt x="5892" y="1097"/>
                    <a:pt x="9173" y="985"/>
                    <a:pt x="11065" y="790"/>
                  </a:cubicBezTo>
                  <a:lnTo>
                    <a:pt x="11065" y="638"/>
                  </a:lnTo>
                  <a:lnTo>
                    <a:pt x="2493" y="821"/>
                  </a:lnTo>
                  <a:cubicBezTo>
                    <a:pt x="2493" y="821"/>
                    <a:pt x="2281" y="31"/>
                    <a:pt x="18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5654125" y="4498075"/>
              <a:ext cx="262175" cy="5675"/>
            </a:xfrm>
            <a:custGeom>
              <a:avLst/>
              <a:gdLst/>
              <a:ahLst/>
              <a:cxnLst/>
              <a:rect l="l" t="t" r="r" b="b"/>
              <a:pathLst>
                <a:path w="10487" h="227" extrusionOk="0">
                  <a:moveTo>
                    <a:pt x="10396" y="0"/>
                  </a:moveTo>
                  <a:lnTo>
                    <a:pt x="10061" y="31"/>
                  </a:lnTo>
                  <a:lnTo>
                    <a:pt x="8906" y="92"/>
                  </a:lnTo>
                  <a:lnTo>
                    <a:pt x="10061" y="61"/>
                  </a:lnTo>
                  <a:lnTo>
                    <a:pt x="10396" y="61"/>
                  </a:lnTo>
                  <a:cubicBezTo>
                    <a:pt x="10426" y="31"/>
                    <a:pt x="10456" y="31"/>
                    <a:pt x="10487" y="0"/>
                  </a:cubicBezTo>
                  <a:close/>
                  <a:moveTo>
                    <a:pt x="8906" y="92"/>
                  </a:moveTo>
                  <a:lnTo>
                    <a:pt x="8906" y="92"/>
                  </a:lnTo>
                  <a:cubicBezTo>
                    <a:pt x="7903" y="122"/>
                    <a:pt x="6535" y="183"/>
                    <a:pt x="5046" y="183"/>
                  </a:cubicBezTo>
                  <a:lnTo>
                    <a:pt x="0" y="183"/>
                  </a:lnTo>
                  <a:lnTo>
                    <a:pt x="1186" y="213"/>
                  </a:lnTo>
                  <a:cubicBezTo>
                    <a:pt x="1834" y="213"/>
                    <a:pt x="2658" y="227"/>
                    <a:pt x="3586" y="227"/>
                  </a:cubicBezTo>
                  <a:cubicBezTo>
                    <a:pt x="4050" y="227"/>
                    <a:pt x="4539" y="223"/>
                    <a:pt x="5046" y="213"/>
                  </a:cubicBezTo>
                  <a:cubicBezTo>
                    <a:pt x="6535" y="183"/>
                    <a:pt x="7903" y="152"/>
                    <a:pt x="8906" y="9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5684525" y="4480600"/>
              <a:ext cx="15975" cy="25100"/>
            </a:xfrm>
            <a:custGeom>
              <a:avLst/>
              <a:gdLst/>
              <a:ahLst/>
              <a:cxnLst/>
              <a:rect l="l" t="t" r="r" b="b"/>
              <a:pathLst>
                <a:path w="639" h="1004" extrusionOk="0">
                  <a:moveTo>
                    <a:pt x="0" y="0"/>
                  </a:moveTo>
                  <a:lnTo>
                    <a:pt x="0" y="0"/>
                  </a:lnTo>
                  <a:cubicBezTo>
                    <a:pt x="122" y="122"/>
                    <a:pt x="274" y="274"/>
                    <a:pt x="395" y="456"/>
                  </a:cubicBezTo>
                  <a:cubicBezTo>
                    <a:pt x="486" y="608"/>
                    <a:pt x="547" y="821"/>
                    <a:pt x="608" y="1003"/>
                  </a:cubicBezTo>
                  <a:cubicBezTo>
                    <a:pt x="638" y="578"/>
                    <a:pt x="395" y="18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5737700" y="4467550"/>
              <a:ext cx="9900" cy="13075"/>
            </a:xfrm>
            <a:custGeom>
              <a:avLst/>
              <a:gdLst/>
              <a:ahLst/>
              <a:cxnLst/>
              <a:rect l="l" t="t" r="r" b="b"/>
              <a:pathLst>
                <a:path w="396" h="523" extrusionOk="0">
                  <a:moveTo>
                    <a:pt x="43" y="1"/>
                  </a:moveTo>
                  <a:cubicBezTo>
                    <a:pt x="38" y="1"/>
                    <a:pt x="34" y="3"/>
                    <a:pt x="31" y="6"/>
                  </a:cubicBezTo>
                  <a:cubicBezTo>
                    <a:pt x="1" y="6"/>
                    <a:pt x="62" y="127"/>
                    <a:pt x="183" y="279"/>
                  </a:cubicBezTo>
                  <a:cubicBezTo>
                    <a:pt x="274" y="431"/>
                    <a:pt x="366" y="522"/>
                    <a:pt x="366" y="522"/>
                  </a:cubicBezTo>
                  <a:cubicBezTo>
                    <a:pt x="396" y="522"/>
                    <a:pt x="335" y="401"/>
                    <a:pt x="244" y="249"/>
                  </a:cubicBezTo>
                  <a:cubicBezTo>
                    <a:pt x="162" y="113"/>
                    <a:pt x="81" y="1"/>
                    <a:pt x="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5749875" y="4464650"/>
              <a:ext cx="10650" cy="9125"/>
            </a:xfrm>
            <a:custGeom>
              <a:avLst/>
              <a:gdLst/>
              <a:ahLst/>
              <a:cxnLst/>
              <a:rect l="l" t="t" r="r" b="b"/>
              <a:pathLst>
                <a:path w="426" h="365" extrusionOk="0">
                  <a:moveTo>
                    <a:pt x="0" y="0"/>
                  </a:moveTo>
                  <a:cubicBezTo>
                    <a:pt x="0" y="30"/>
                    <a:pt x="61" y="122"/>
                    <a:pt x="182" y="213"/>
                  </a:cubicBezTo>
                  <a:cubicBezTo>
                    <a:pt x="304" y="304"/>
                    <a:pt x="395" y="365"/>
                    <a:pt x="395" y="365"/>
                  </a:cubicBezTo>
                  <a:cubicBezTo>
                    <a:pt x="426" y="334"/>
                    <a:pt x="334" y="243"/>
                    <a:pt x="243" y="152"/>
                  </a:cubicBezTo>
                  <a:cubicBezTo>
                    <a:pt x="122" y="61"/>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5751375" y="4457050"/>
              <a:ext cx="16750" cy="2300"/>
            </a:xfrm>
            <a:custGeom>
              <a:avLst/>
              <a:gdLst/>
              <a:ahLst/>
              <a:cxnLst/>
              <a:rect l="l" t="t" r="r" b="b"/>
              <a:pathLst>
                <a:path w="670" h="92" extrusionOk="0">
                  <a:moveTo>
                    <a:pt x="335" y="0"/>
                  </a:moveTo>
                  <a:cubicBezTo>
                    <a:pt x="214" y="0"/>
                    <a:pt x="92" y="31"/>
                    <a:pt x="1" y="61"/>
                  </a:cubicBezTo>
                  <a:cubicBezTo>
                    <a:pt x="92" y="91"/>
                    <a:pt x="214" y="91"/>
                    <a:pt x="335" y="91"/>
                  </a:cubicBezTo>
                  <a:cubicBezTo>
                    <a:pt x="457" y="91"/>
                    <a:pt x="548" y="91"/>
                    <a:pt x="670" y="61"/>
                  </a:cubicBezTo>
                  <a:cubicBezTo>
                    <a:pt x="548" y="0"/>
                    <a:pt x="42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5752150" y="4447925"/>
              <a:ext cx="19025" cy="2800"/>
            </a:xfrm>
            <a:custGeom>
              <a:avLst/>
              <a:gdLst/>
              <a:ahLst/>
              <a:cxnLst/>
              <a:rect l="l" t="t" r="r" b="b"/>
              <a:pathLst>
                <a:path w="761" h="112" extrusionOk="0">
                  <a:moveTo>
                    <a:pt x="760" y="0"/>
                  </a:moveTo>
                  <a:cubicBezTo>
                    <a:pt x="608" y="0"/>
                    <a:pt x="487" y="0"/>
                    <a:pt x="365" y="31"/>
                  </a:cubicBezTo>
                  <a:cubicBezTo>
                    <a:pt x="243" y="31"/>
                    <a:pt x="122" y="31"/>
                    <a:pt x="0" y="61"/>
                  </a:cubicBezTo>
                  <a:cubicBezTo>
                    <a:pt x="54" y="97"/>
                    <a:pt x="128" y="112"/>
                    <a:pt x="205" y="112"/>
                  </a:cubicBezTo>
                  <a:cubicBezTo>
                    <a:pt x="259" y="112"/>
                    <a:pt x="315" y="104"/>
                    <a:pt x="365" y="92"/>
                  </a:cubicBezTo>
                  <a:cubicBezTo>
                    <a:pt x="487" y="92"/>
                    <a:pt x="639" y="61"/>
                    <a:pt x="7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5711100" y="4452700"/>
              <a:ext cx="30425" cy="17275"/>
            </a:xfrm>
            <a:custGeom>
              <a:avLst/>
              <a:gdLst/>
              <a:ahLst/>
              <a:cxnLst/>
              <a:rect l="l" t="t" r="r" b="b"/>
              <a:pathLst>
                <a:path w="1217" h="691" extrusionOk="0">
                  <a:moveTo>
                    <a:pt x="361" y="71"/>
                  </a:moveTo>
                  <a:cubicBezTo>
                    <a:pt x="436" y="71"/>
                    <a:pt x="510" y="86"/>
                    <a:pt x="578" y="113"/>
                  </a:cubicBezTo>
                  <a:cubicBezTo>
                    <a:pt x="730" y="144"/>
                    <a:pt x="852" y="205"/>
                    <a:pt x="943" y="326"/>
                  </a:cubicBezTo>
                  <a:cubicBezTo>
                    <a:pt x="1004" y="387"/>
                    <a:pt x="1051" y="462"/>
                    <a:pt x="1094" y="550"/>
                  </a:cubicBezTo>
                  <a:lnTo>
                    <a:pt x="1094" y="550"/>
                  </a:lnTo>
                  <a:cubicBezTo>
                    <a:pt x="1023" y="546"/>
                    <a:pt x="920" y="537"/>
                    <a:pt x="791" y="508"/>
                  </a:cubicBezTo>
                  <a:cubicBezTo>
                    <a:pt x="639" y="478"/>
                    <a:pt x="518" y="448"/>
                    <a:pt x="366" y="417"/>
                  </a:cubicBezTo>
                  <a:cubicBezTo>
                    <a:pt x="274" y="387"/>
                    <a:pt x="214" y="357"/>
                    <a:pt x="122" y="326"/>
                  </a:cubicBezTo>
                  <a:cubicBezTo>
                    <a:pt x="62" y="265"/>
                    <a:pt x="31" y="205"/>
                    <a:pt x="92" y="144"/>
                  </a:cubicBezTo>
                  <a:cubicBezTo>
                    <a:pt x="176" y="94"/>
                    <a:pt x="269" y="71"/>
                    <a:pt x="361" y="71"/>
                  </a:cubicBezTo>
                  <a:close/>
                  <a:moveTo>
                    <a:pt x="407" y="1"/>
                  </a:moveTo>
                  <a:cubicBezTo>
                    <a:pt x="291" y="1"/>
                    <a:pt x="173" y="27"/>
                    <a:pt x="62" y="83"/>
                  </a:cubicBezTo>
                  <a:cubicBezTo>
                    <a:pt x="1" y="113"/>
                    <a:pt x="1" y="174"/>
                    <a:pt x="1" y="235"/>
                  </a:cubicBezTo>
                  <a:cubicBezTo>
                    <a:pt x="31" y="296"/>
                    <a:pt x="62" y="357"/>
                    <a:pt x="92" y="387"/>
                  </a:cubicBezTo>
                  <a:cubicBezTo>
                    <a:pt x="183" y="417"/>
                    <a:pt x="274" y="448"/>
                    <a:pt x="366" y="478"/>
                  </a:cubicBezTo>
                  <a:cubicBezTo>
                    <a:pt x="487" y="508"/>
                    <a:pt x="639" y="539"/>
                    <a:pt x="791" y="569"/>
                  </a:cubicBezTo>
                  <a:cubicBezTo>
                    <a:pt x="867" y="584"/>
                    <a:pt x="936" y="592"/>
                    <a:pt x="1004" y="592"/>
                  </a:cubicBezTo>
                  <a:cubicBezTo>
                    <a:pt x="1039" y="592"/>
                    <a:pt x="1075" y="590"/>
                    <a:pt x="1111" y="586"/>
                  </a:cubicBezTo>
                  <a:lnTo>
                    <a:pt x="1111" y="586"/>
                  </a:lnTo>
                  <a:cubicBezTo>
                    <a:pt x="1127" y="619"/>
                    <a:pt x="1141" y="654"/>
                    <a:pt x="1156" y="691"/>
                  </a:cubicBezTo>
                  <a:cubicBezTo>
                    <a:pt x="1156" y="637"/>
                    <a:pt x="1156" y="607"/>
                    <a:pt x="1156" y="580"/>
                  </a:cubicBezTo>
                  <a:lnTo>
                    <a:pt x="1156" y="580"/>
                  </a:lnTo>
                  <a:cubicBezTo>
                    <a:pt x="1176" y="577"/>
                    <a:pt x="1196" y="573"/>
                    <a:pt x="1217" y="569"/>
                  </a:cubicBezTo>
                  <a:cubicBezTo>
                    <a:pt x="1217" y="558"/>
                    <a:pt x="1194" y="555"/>
                    <a:pt x="1151" y="553"/>
                  </a:cubicBezTo>
                  <a:lnTo>
                    <a:pt x="1151" y="553"/>
                  </a:lnTo>
                  <a:cubicBezTo>
                    <a:pt x="1034" y="204"/>
                    <a:pt x="728" y="1"/>
                    <a:pt x="4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5736950" y="4447925"/>
              <a:ext cx="15225" cy="19775"/>
            </a:xfrm>
            <a:custGeom>
              <a:avLst/>
              <a:gdLst/>
              <a:ahLst/>
              <a:cxnLst/>
              <a:rect l="l" t="t" r="r" b="b"/>
              <a:pathLst>
                <a:path w="609" h="791" extrusionOk="0">
                  <a:moveTo>
                    <a:pt x="456" y="0"/>
                  </a:moveTo>
                  <a:cubicBezTo>
                    <a:pt x="335" y="0"/>
                    <a:pt x="213" y="61"/>
                    <a:pt x="122" y="213"/>
                  </a:cubicBezTo>
                  <a:cubicBezTo>
                    <a:pt x="61" y="304"/>
                    <a:pt x="31" y="396"/>
                    <a:pt x="31" y="517"/>
                  </a:cubicBezTo>
                  <a:cubicBezTo>
                    <a:pt x="0" y="608"/>
                    <a:pt x="31" y="699"/>
                    <a:pt x="61" y="791"/>
                  </a:cubicBezTo>
                  <a:cubicBezTo>
                    <a:pt x="61" y="699"/>
                    <a:pt x="61" y="608"/>
                    <a:pt x="92" y="517"/>
                  </a:cubicBezTo>
                  <a:cubicBezTo>
                    <a:pt x="92" y="426"/>
                    <a:pt x="152" y="335"/>
                    <a:pt x="213" y="244"/>
                  </a:cubicBezTo>
                  <a:cubicBezTo>
                    <a:pt x="274" y="152"/>
                    <a:pt x="396" y="61"/>
                    <a:pt x="487" y="61"/>
                  </a:cubicBezTo>
                  <a:cubicBezTo>
                    <a:pt x="578" y="92"/>
                    <a:pt x="517" y="244"/>
                    <a:pt x="487" y="335"/>
                  </a:cubicBezTo>
                  <a:cubicBezTo>
                    <a:pt x="426" y="426"/>
                    <a:pt x="365" y="487"/>
                    <a:pt x="304" y="578"/>
                  </a:cubicBezTo>
                  <a:cubicBezTo>
                    <a:pt x="183" y="699"/>
                    <a:pt x="122" y="791"/>
                    <a:pt x="122" y="791"/>
                  </a:cubicBezTo>
                  <a:cubicBezTo>
                    <a:pt x="213" y="760"/>
                    <a:pt x="274" y="699"/>
                    <a:pt x="335" y="608"/>
                  </a:cubicBezTo>
                  <a:cubicBezTo>
                    <a:pt x="426" y="548"/>
                    <a:pt x="487" y="456"/>
                    <a:pt x="547" y="365"/>
                  </a:cubicBezTo>
                  <a:cubicBezTo>
                    <a:pt x="578" y="304"/>
                    <a:pt x="578" y="244"/>
                    <a:pt x="608" y="183"/>
                  </a:cubicBezTo>
                  <a:cubicBezTo>
                    <a:pt x="608" y="92"/>
                    <a:pt x="547"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5856250" y="4453250"/>
              <a:ext cx="57025" cy="47125"/>
            </a:xfrm>
            <a:custGeom>
              <a:avLst/>
              <a:gdLst/>
              <a:ahLst/>
              <a:cxnLst/>
              <a:rect l="l" t="t" r="r" b="b"/>
              <a:pathLst>
                <a:path w="2281" h="1885" extrusionOk="0">
                  <a:moveTo>
                    <a:pt x="1794" y="0"/>
                  </a:moveTo>
                  <a:cubicBezTo>
                    <a:pt x="1399" y="61"/>
                    <a:pt x="1034" y="183"/>
                    <a:pt x="730" y="456"/>
                  </a:cubicBezTo>
                  <a:cubicBezTo>
                    <a:pt x="426" y="699"/>
                    <a:pt x="213" y="1034"/>
                    <a:pt x="92" y="1429"/>
                  </a:cubicBezTo>
                  <a:cubicBezTo>
                    <a:pt x="61" y="1520"/>
                    <a:pt x="31" y="1642"/>
                    <a:pt x="31" y="1763"/>
                  </a:cubicBezTo>
                  <a:cubicBezTo>
                    <a:pt x="0" y="1793"/>
                    <a:pt x="0" y="1854"/>
                    <a:pt x="31" y="1885"/>
                  </a:cubicBezTo>
                  <a:cubicBezTo>
                    <a:pt x="31" y="1885"/>
                    <a:pt x="31" y="1702"/>
                    <a:pt x="122" y="1429"/>
                  </a:cubicBezTo>
                  <a:cubicBezTo>
                    <a:pt x="244" y="1064"/>
                    <a:pt x="487" y="760"/>
                    <a:pt x="760" y="517"/>
                  </a:cubicBezTo>
                  <a:cubicBezTo>
                    <a:pt x="1064" y="274"/>
                    <a:pt x="1429" y="122"/>
                    <a:pt x="1794" y="61"/>
                  </a:cubicBezTo>
                  <a:cubicBezTo>
                    <a:pt x="2098" y="31"/>
                    <a:pt x="2280" y="31"/>
                    <a:pt x="2280" y="31"/>
                  </a:cubicBezTo>
                  <a:cubicBezTo>
                    <a:pt x="2250" y="31"/>
                    <a:pt x="2189" y="31"/>
                    <a:pt x="2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894250" y="4387900"/>
              <a:ext cx="3050" cy="66125"/>
            </a:xfrm>
            <a:custGeom>
              <a:avLst/>
              <a:gdLst/>
              <a:ahLst/>
              <a:cxnLst/>
              <a:rect l="l" t="t" r="r" b="b"/>
              <a:pathLst>
                <a:path w="122" h="2645" extrusionOk="0">
                  <a:moveTo>
                    <a:pt x="31" y="0"/>
                  </a:moveTo>
                  <a:cubicBezTo>
                    <a:pt x="0" y="426"/>
                    <a:pt x="0" y="882"/>
                    <a:pt x="31" y="1307"/>
                  </a:cubicBezTo>
                  <a:cubicBezTo>
                    <a:pt x="31" y="1763"/>
                    <a:pt x="61" y="2189"/>
                    <a:pt x="122" y="2645"/>
                  </a:cubicBezTo>
                  <a:cubicBezTo>
                    <a:pt x="122" y="2189"/>
                    <a:pt x="122" y="1733"/>
                    <a:pt x="122" y="1307"/>
                  </a:cubicBezTo>
                  <a:cubicBezTo>
                    <a:pt x="122" y="851"/>
                    <a:pt x="91" y="426"/>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5788625" y="4485750"/>
              <a:ext cx="47125" cy="3225"/>
            </a:xfrm>
            <a:custGeom>
              <a:avLst/>
              <a:gdLst/>
              <a:ahLst/>
              <a:cxnLst/>
              <a:rect l="l" t="t" r="r" b="b"/>
              <a:pathLst>
                <a:path w="1885" h="129" extrusionOk="0">
                  <a:moveTo>
                    <a:pt x="1860" y="1"/>
                  </a:moveTo>
                  <a:cubicBezTo>
                    <a:pt x="1761" y="1"/>
                    <a:pt x="1385" y="68"/>
                    <a:pt x="943" y="68"/>
                  </a:cubicBezTo>
                  <a:cubicBezTo>
                    <a:pt x="598" y="68"/>
                    <a:pt x="294" y="54"/>
                    <a:pt x="130" y="54"/>
                  </a:cubicBezTo>
                  <a:cubicBezTo>
                    <a:pt x="48" y="54"/>
                    <a:pt x="0" y="58"/>
                    <a:pt x="0" y="68"/>
                  </a:cubicBezTo>
                  <a:cubicBezTo>
                    <a:pt x="304" y="129"/>
                    <a:pt x="608" y="129"/>
                    <a:pt x="943" y="129"/>
                  </a:cubicBezTo>
                  <a:cubicBezTo>
                    <a:pt x="1247" y="129"/>
                    <a:pt x="1581" y="98"/>
                    <a:pt x="1885" y="7"/>
                  </a:cubicBezTo>
                  <a:cubicBezTo>
                    <a:pt x="1885" y="3"/>
                    <a:pt x="1876"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5862325" y="4485725"/>
              <a:ext cx="4600" cy="9325"/>
            </a:xfrm>
            <a:custGeom>
              <a:avLst/>
              <a:gdLst/>
              <a:ahLst/>
              <a:cxnLst/>
              <a:rect l="l" t="t" r="r" b="b"/>
              <a:pathLst>
                <a:path w="184" h="373" extrusionOk="0">
                  <a:moveTo>
                    <a:pt x="173" y="0"/>
                  </a:moveTo>
                  <a:cubicBezTo>
                    <a:pt x="144" y="0"/>
                    <a:pt x="56" y="59"/>
                    <a:pt x="31" y="160"/>
                  </a:cubicBezTo>
                  <a:cubicBezTo>
                    <a:pt x="1" y="251"/>
                    <a:pt x="1" y="373"/>
                    <a:pt x="31" y="373"/>
                  </a:cubicBezTo>
                  <a:cubicBezTo>
                    <a:pt x="61" y="373"/>
                    <a:pt x="61" y="282"/>
                    <a:pt x="122" y="191"/>
                  </a:cubicBezTo>
                  <a:cubicBezTo>
                    <a:pt x="153" y="99"/>
                    <a:pt x="183" y="8"/>
                    <a:pt x="183" y="8"/>
                  </a:cubicBezTo>
                  <a:cubicBezTo>
                    <a:pt x="183" y="3"/>
                    <a:pt x="179" y="0"/>
                    <a:pt x="1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5872200" y="4470525"/>
              <a:ext cx="6875" cy="6500"/>
            </a:xfrm>
            <a:custGeom>
              <a:avLst/>
              <a:gdLst/>
              <a:ahLst/>
              <a:cxnLst/>
              <a:rect l="l" t="t" r="r" b="b"/>
              <a:pathLst>
                <a:path w="275" h="260" extrusionOk="0">
                  <a:moveTo>
                    <a:pt x="255" y="0"/>
                  </a:moveTo>
                  <a:cubicBezTo>
                    <a:pt x="222" y="0"/>
                    <a:pt x="172" y="50"/>
                    <a:pt x="122" y="99"/>
                  </a:cubicBezTo>
                  <a:cubicBezTo>
                    <a:pt x="62" y="160"/>
                    <a:pt x="1" y="221"/>
                    <a:pt x="31" y="251"/>
                  </a:cubicBezTo>
                  <a:cubicBezTo>
                    <a:pt x="31" y="257"/>
                    <a:pt x="33" y="260"/>
                    <a:pt x="37" y="260"/>
                  </a:cubicBezTo>
                  <a:cubicBezTo>
                    <a:pt x="55" y="260"/>
                    <a:pt x="109" y="210"/>
                    <a:pt x="183" y="160"/>
                  </a:cubicBezTo>
                  <a:cubicBezTo>
                    <a:pt x="244" y="99"/>
                    <a:pt x="274" y="8"/>
                    <a:pt x="274" y="8"/>
                  </a:cubicBezTo>
                  <a:cubicBezTo>
                    <a:pt x="269" y="3"/>
                    <a:pt x="262" y="0"/>
                    <a:pt x="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885875" y="4462800"/>
              <a:ext cx="9925" cy="4150"/>
            </a:xfrm>
            <a:custGeom>
              <a:avLst/>
              <a:gdLst/>
              <a:ahLst/>
              <a:cxnLst/>
              <a:rect l="l" t="t" r="r" b="b"/>
              <a:pathLst>
                <a:path w="397" h="166" extrusionOk="0">
                  <a:moveTo>
                    <a:pt x="281" y="1"/>
                  </a:moveTo>
                  <a:cubicBezTo>
                    <a:pt x="252" y="1"/>
                    <a:pt x="219" y="4"/>
                    <a:pt x="183" y="13"/>
                  </a:cubicBezTo>
                  <a:cubicBezTo>
                    <a:pt x="62" y="74"/>
                    <a:pt x="1" y="135"/>
                    <a:pt x="31" y="165"/>
                  </a:cubicBezTo>
                  <a:cubicBezTo>
                    <a:pt x="62" y="165"/>
                    <a:pt x="123" y="135"/>
                    <a:pt x="214" y="104"/>
                  </a:cubicBezTo>
                  <a:cubicBezTo>
                    <a:pt x="305" y="44"/>
                    <a:pt x="396" y="44"/>
                    <a:pt x="396" y="44"/>
                  </a:cubicBezTo>
                  <a:cubicBezTo>
                    <a:pt x="396" y="22"/>
                    <a:pt x="350"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902600" y="4460075"/>
              <a:ext cx="5350" cy="2875"/>
            </a:xfrm>
            <a:custGeom>
              <a:avLst/>
              <a:gdLst/>
              <a:ahLst/>
              <a:cxnLst/>
              <a:rect l="l" t="t" r="r" b="b"/>
              <a:pathLst>
                <a:path w="214" h="115" extrusionOk="0">
                  <a:moveTo>
                    <a:pt x="92" y="1"/>
                  </a:moveTo>
                  <a:cubicBezTo>
                    <a:pt x="31" y="31"/>
                    <a:pt x="1" y="62"/>
                    <a:pt x="1" y="92"/>
                  </a:cubicBezTo>
                  <a:cubicBezTo>
                    <a:pt x="16" y="107"/>
                    <a:pt x="31" y="115"/>
                    <a:pt x="50" y="115"/>
                  </a:cubicBezTo>
                  <a:cubicBezTo>
                    <a:pt x="69" y="115"/>
                    <a:pt x="92" y="107"/>
                    <a:pt x="122" y="92"/>
                  </a:cubicBezTo>
                  <a:cubicBezTo>
                    <a:pt x="183" y="62"/>
                    <a:pt x="213" y="3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6240750" y="4409925"/>
              <a:ext cx="174800" cy="194050"/>
            </a:xfrm>
            <a:custGeom>
              <a:avLst/>
              <a:gdLst/>
              <a:ahLst/>
              <a:cxnLst/>
              <a:rect l="l" t="t" r="r" b="b"/>
              <a:pathLst>
                <a:path w="6992" h="7762" extrusionOk="0">
                  <a:moveTo>
                    <a:pt x="1" y="1"/>
                  </a:moveTo>
                  <a:lnTo>
                    <a:pt x="609" y="2554"/>
                  </a:lnTo>
                  <a:cubicBezTo>
                    <a:pt x="609" y="2554"/>
                    <a:pt x="4630" y="7761"/>
                    <a:pt x="6040" y="7761"/>
                  </a:cubicBezTo>
                  <a:cubicBezTo>
                    <a:pt x="6075" y="7761"/>
                    <a:pt x="6109" y="7758"/>
                    <a:pt x="6141" y="7751"/>
                  </a:cubicBezTo>
                  <a:cubicBezTo>
                    <a:pt x="6992" y="7600"/>
                    <a:pt x="5928" y="6171"/>
                    <a:pt x="4317" y="2007"/>
                  </a:cubicBezTo>
                  <a:lnTo>
                    <a:pt x="3983" y="274"/>
                  </a:lnTo>
                  <a:lnTo>
                    <a:pt x="1" y="1"/>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6253675" y="4458550"/>
              <a:ext cx="144400" cy="133775"/>
            </a:xfrm>
            <a:custGeom>
              <a:avLst/>
              <a:gdLst/>
              <a:ahLst/>
              <a:cxnLst/>
              <a:rect l="l" t="t" r="r" b="b"/>
              <a:pathLst>
                <a:path w="5776" h="5351" extrusionOk="0">
                  <a:moveTo>
                    <a:pt x="0" y="1"/>
                  </a:moveTo>
                  <a:cubicBezTo>
                    <a:pt x="0" y="1"/>
                    <a:pt x="0" y="31"/>
                    <a:pt x="61" y="62"/>
                  </a:cubicBezTo>
                  <a:lnTo>
                    <a:pt x="0" y="1"/>
                  </a:lnTo>
                  <a:close/>
                  <a:moveTo>
                    <a:pt x="61" y="62"/>
                  </a:moveTo>
                  <a:lnTo>
                    <a:pt x="183" y="274"/>
                  </a:lnTo>
                  <a:cubicBezTo>
                    <a:pt x="304" y="426"/>
                    <a:pt x="487" y="670"/>
                    <a:pt x="700" y="974"/>
                  </a:cubicBezTo>
                  <a:cubicBezTo>
                    <a:pt x="1307" y="1733"/>
                    <a:pt x="1946" y="2493"/>
                    <a:pt x="2614" y="3192"/>
                  </a:cubicBezTo>
                  <a:cubicBezTo>
                    <a:pt x="3253" y="3892"/>
                    <a:pt x="3982" y="4560"/>
                    <a:pt x="4742" y="5168"/>
                  </a:cubicBezTo>
                  <a:cubicBezTo>
                    <a:pt x="4864" y="5259"/>
                    <a:pt x="5046" y="5320"/>
                    <a:pt x="5198" y="5351"/>
                  </a:cubicBezTo>
                  <a:cubicBezTo>
                    <a:pt x="5350" y="5351"/>
                    <a:pt x="5472" y="5320"/>
                    <a:pt x="5593" y="5259"/>
                  </a:cubicBezTo>
                  <a:cubicBezTo>
                    <a:pt x="5654" y="5229"/>
                    <a:pt x="5715" y="5168"/>
                    <a:pt x="5776" y="5077"/>
                  </a:cubicBezTo>
                  <a:cubicBezTo>
                    <a:pt x="5776" y="5077"/>
                    <a:pt x="5776" y="5047"/>
                    <a:pt x="5776" y="5016"/>
                  </a:cubicBezTo>
                  <a:cubicBezTo>
                    <a:pt x="5715" y="5107"/>
                    <a:pt x="5654" y="5168"/>
                    <a:pt x="5563" y="5229"/>
                  </a:cubicBezTo>
                  <a:cubicBezTo>
                    <a:pt x="5466" y="5272"/>
                    <a:pt x="5365" y="5292"/>
                    <a:pt x="5265" y="5292"/>
                  </a:cubicBezTo>
                  <a:cubicBezTo>
                    <a:pt x="5082" y="5292"/>
                    <a:pt x="4899" y="5225"/>
                    <a:pt x="4742" y="5107"/>
                  </a:cubicBezTo>
                  <a:cubicBezTo>
                    <a:pt x="4013" y="4499"/>
                    <a:pt x="3314" y="3831"/>
                    <a:pt x="2645" y="3132"/>
                  </a:cubicBezTo>
                  <a:cubicBezTo>
                    <a:pt x="1885" y="2311"/>
                    <a:pt x="1216" y="1521"/>
                    <a:pt x="760" y="943"/>
                  </a:cubicBezTo>
                  <a:lnTo>
                    <a:pt x="213" y="244"/>
                  </a:lnTo>
                  <a:lnTo>
                    <a:pt x="61" y="6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6338025" y="4538800"/>
              <a:ext cx="45625" cy="30725"/>
            </a:xfrm>
            <a:custGeom>
              <a:avLst/>
              <a:gdLst/>
              <a:ahLst/>
              <a:cxnLst/>
              <a:rect l="l" t="t" r="r" b="b"/>
              <a:pathLst>
                <a:path w="1825" h="1229" extrusionOk="0">
                  <a:moveTo>
                    <a:pt x="1566" y="0"/>
                  </a:moveTo>
                  <a:cubicBezTo>
                    <a:pt x="1531" y="0"/>
                    <a:pt x="1495" y="4"/>
                    <a:pt x="1459" y="13"/>
                  </a:cubicBezTo>
                  <a:cubicBezTo>
                    <a:pt x="1186" y="43"/>
                    <a:pt x="912" y="134"/>
                    <a:pt x="669" y="286"/>
                  </a:cubicBezTo>
                  <a:cubicBezTo>
                    <a:pt x="426" y="438"/>
                    <a:pt x="213" y="651"/>
                    <a:pt x="92" y="894"/>
                  </a:cubicBezTo>
                  <a:cubicBezTo>
                    <a:pt x="31" y="986"/>
                    <a:pt x="0" y="1107"/>
                    <a:pt x="0" y="1229"/>
                  </a:cubicBezTo>
                  <a:cubicBezTo>
                    <a:pt x="0" y="1229"/>
                    <a:pt x="31" y="1107"/>
                    <a:pt x="152" y="925"/>
                  </a:cubicBezTo>
                  <a:cubicBezTo>
                    <a:pt x="274" y="682"/>
                    <a:pt x="456" y="469"/>
                    <a:pt x="699" y="347"/>
                  </a:cubicBezTo>
                  <a:cubicBezTo>
                    <a:pt x="943" y="195"/>
                    <a:pt x="1186" y="104"/>
                    <a:pt x="1459" y="74"/>
                  </a:cubicBezTo>
                  <a:cubicBezTo>
                    <a:pt x="1581" y="43"/>
                    <a:pt x="1703" y="43"/>
                    <a:pt x="1824" y="43"/>
                  </a:cubicBezTo>
                  <a:cubicBezTo>
                    <a:pt x="1738" y="22"/>
                    <a:pt x="1652" y="0"/>
                    <a:pt x="15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6249125" y="4443375"/>
              <a:ext cx="39525" cy="64600"/>
            </a:xfrm>
            <a:custGeom>
              <a:avLst/>
              <a:gdLst/>
              <a:ahLst/>
              <a:cxnLst/>
              <a:rect l="l" t="t" r="r" b="b"/>
              <a:pathLst>
                <a:path w="1581" h="2584" extrusionOk="0">
                  <a:moveTo>
                    <a:pt x="0" y="0"/>
                  </a:moveTo>
                  <a:cubicBezTo>
                    <a:pt x="152" y="30"/>
                    <a:pt x="304" y="91"/>
                    <a:pt x="456" y="152"/>
                  </a:cubicBezTo>
                  <a:cubicBezTo>
                    <a:pt x="790" y="334"/>
                    <a:pt x="1064" y="638"/>
                    <a:pt x="1246" y="973"/>
                  </a:cubicBezTo>
                  <a:cubicBezTo>
                    <a:pt x="1429" y="1337"/>
                    <a:pt x="1520" y="1733"/>
                    <a:pt x="1459" y="2128"/>
                  </a:cubicBezTo>
                  <a:cubicBezTo>
                    <a:pt x="1429" y="2401"/>
                    <a:pt x="1368" y="2584"/>
                    <a:pt x="1398" y="2584"/>
                  </a:cubicBezTo>
                  <a:cubicBezTo>
                    <a:pt x="1398" y="2553"/>
                    <a:pt x="1429" y="2492"/>
                    <a:pt x="1429" y="2462"/>
                  </a:cubicBezTo>
                  <a:cubicBezTo>
                    <a:pt x="1459" y="2340"/>
                    <a:pt x="1489" y="2219"/>
                    <a:pt x="1520" y="2097"/>
                  </a:cubicBezTo>
                  <a:cubicBezTo>
                    <a:pt x="1581" y="1702"/>
                    <a:pt x="1520" y="1277"/>
                    <a:pt x="1307" y="942"/>
                  </a:cubicBezTo>
                  <a:cubicBezTo>
                    <a:pt x="1125" y="578"/>
                    <a:pt x="851" y="274"/>
                    <a:pt x="456" y="91"/>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6247600" y="4420575"/>
              <a:ext cx="9900" cy="40300"/>
            </a:xfrm>
            <a:custGeom>
              <a:avLst/>
              <a:gdLst/>
              <a:ahLst/>
              <a:cxnLst/>
              <a:rect l="l" t="t" r="r" b="b"/>
              <a:pathLst>
                <a:path w="396" h="1612" extrusionOk="0">
                  <a:moveTo>
                    <a:pt x="0" y="0"/>
                  </a:moveTo>
                  <a:cubicBezTo>
                    <a:pt x="0" y="0"/>
                    <a:pt x="61" y="365"/>
                    <a:pt x="152" y="821"/>
                  </a:cubicBezTo>
                  <a:cubicBezTo>
                    <a:pt x="183" y="1094"/>
                    <a:pt x="243" y="1368"/>
                    <a:pt x="365" y="1611"/>
                  </a:cubicBezTo>
                  <a:cubicBezTo>
                    <a:pt x="395" y="1611"/>
                    <a:pt x="304" y="1246"/>
                    <a:pt x="213" y="790"/>
                  </a:cubicBezTo>
                  <a:cubicBezTo>
                    <a:pt x="183" y="517"/>
                    <a:pt x="122" y="24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325100" y="4468050"/>
              <a:ext cx="25875" cy="7250"/>
            </a:xfrm>
            <a:custGeom>
              <a:avLst/>
              <a:gdLst/>
              <a:ahLst/>
              <a:cxnLst/>
              <a:rect l="l" t="t" r="r" b="b"/>
              <a:pathLst>
                <a:path w="1035" h="290" extrusionOk="0">
                  <a:moveTo>
                    <a:pt x="761" y="1"/>
                  </a:moveTo>
                  <a:cubicBezTo>
                    <a:pt x="669" y="1"/>
                    <a:pt x="578" y="16"/>
                    <a:pt x="487" y="46"/>
                  </a:cubicBezTo>
                  <a:cubicBezTo>
                    <a:pt x="305" y="77"/>
                    <a:pt x="122" y="138"/>
                    <a:pt x="1" y="290"/>
                  </a:cubicBezTo>
                  <a:cubicBezTo>
                    <a:pt x="1" y="290"/>
                    <a:pt x="213" y="198"/>
                    <a:pt x="517" y="107"/>
                  </a:cubicBezTo>
                  <a:cubicBezTo>
                    <a:pt x="791" y="46"/>
                    <a:pt x="1034" y="77"/>
                    <a:pt x="1034" y="46"/>
                  </a:cubicBezTo>
                  <a:cubicBezTo>
                    <a:pt x="943" y="16"/>
                    <a:pt x="852"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331950" y="4479450"/>
              <a:ext cx="21300" cy="6500"/>
            </a:xfrm>
            <a:custGeom>
              <a:avLst/>
              <a:gdLst/>
              <a:ahLst/>
              <a:cxnLst/>
              <a:rect l="l" t="t" r="r" b="b"/>
              <a:pathLst>
                <a:path w="852" h="260" extrusionOk="0">
                  <a:moveTo>
                    <a:pt x="612" y="1"/>
                  </a:moveTo>
                  <a:cubicBezTo>
                    <a:pt x="532" y="1"/>
                    <a:pt x="456" y="16"/>
                    <a:pt x="395" y="46"/>
                  </a:cubicBezTo>
                  <a:cubicBezTo>
                    <a:pt x="213" y="46"/>
                    <a:pt x="91" y="138"/>
                    <a:pt x="0" y="259"/>
                  </a:cubicBezTo>
                  <a:cubicBezTo>
                    <a:pt x="0" y="259"/>
                    <a:pt x="183" y="168"/>
                    <a:pt x="395" y="107"/>
                  </a:cubicBezTo>
                  <a:cubicBezTo>
                    <a:pt x="639" y="46"/>
                    <a:pt x="851" y="46"/>
                    <a:pt x="851" y="46"/>
                  </a:cubicBezTo>
                  <a:cubicBezTo>
                    <a:pt x="775" y="16"/>
                    <a:pt x="692" y="1"/>
                    <a:pt x="6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6339550" y="4492250"/>
              <a:ext cx="22050" cy="6600"/>
            </a:xfrm>
            <a:custGeom>
              <a:avLst/>
              <a:gdLst/>
              <a:ahLst/>
              <a:cxnLst/>
              <a:rect l="l" t="t" r="r" b="b"/>
              <a:pathLst>
                <a:path w="882" h="264" extrusionOk="0">
                  <a:moveTo>
                    <a:pt x="542" y="0"/>
                  </a:moveTo>
                  <a:cubicBezTo>
                    <a:pt x="337" y="0"/>
                    <a:pt x="137" y="88"/>
                    <a:pt x="0" y="264"/>
                  </a:cubicBezTo>
                  <a:cubicBezTo>
                    <a:pt x="122" y="203"/>
                    <a:pt x="274" y="142"/>
                    <a:pt x="426" y="82"/>
                  </a:cubicBezTo>
                  <a:cubicBezTo>
                    <a:pt x="502" y="66"/>
                    <a:pt x="578" y="59"/>
                    <a:pt x="654" y="59"/>
                  </a:cubicBezTo>
                  <a:cubicBezTo>
                    <a:pt x="730" y="59"/>
                    <a:pt x="806" y="66"/>
                    <a:pt x="882" y="82"/>
                  </a:cubicBezTo>
                  <a:cubicBezTo>
                    <a:pt x="773" y="27"/>
                    <a:pt x="657"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304575" y="4437575"/>
              <a:ext cx="38800" cy="27100"/>
            </a:xfrm>
            <a:custGeom>
              <a:avLst/>
              <a:gdLst/>
              <a:ahLst/>
              <a:cxnLst/>
              <a:rect l="l" t="t" r="r" b="b"/>
              <a:pathLst>
                <a:path w="1552" h="1084" extrusionOk="0">
                  <a:moveTo>
                    <a:pt x="271" y="103"/>
                  </a:moveTo>
                  <a:cubicBezTo>
                    <a:pt x="292" y="103"/>
                    <a:pt x="314" y="105"/>
                    <a:pt x="335" y="110"/>
                  </a:cubicBezTo>
                  <a:cubicBezTo>
                    <a:pt x="427" y="141"/>
                    <a:pt x="518" y="202"/>
                    <a:pt x="578" y="262"/>
                  </a:cubicBezTo>
                  <a:cubicBezTo>
                    <a:pt x="730" y="414"/>
                    <a:pt x="882" y="566"/>
                    <a:pt x="974" y="688"/>
                  </a:cubicBezTo>
                  <a:cubicBezTo>
                    <a:pt x="1071" y="800"/>
                    <a:pt x="1150" y="892"/>
                    <a:pt x="1206" y="956"/>
                  </a:cubicBezTo>
                  <a:lnTo>
                    <a:pt x="1206" y="956"/>
                  </a:lnTo>
                  <a:cubicBezTo>
                    <a:pt x="1162" y="939"/>
                    <a:pt x="1115" y="921"/>
                    <a:pt x="1065" y="901"/>
                  </a:cubicBezTo>
                  <a:cubicBezTo>
                    <a:pt x="882" y="840"/>
                    <a:pt x="730" y="749"/>
                    <a:pt x="548" y="658"/>
                  </a:cubicBezTo>
                  <a:cubicBezTo>
                    <a:pt x="457" y="597"/>
                    <a:pt x="366" y="566"/>
                    <a:pt x="275" y="475"/>
                  </a:cubicBezTo>
                  <a:cubicBezTo>
                    <a:pt x="183" y="414"/>
                    <a:pt x="92" y="323"/>
                    <a:pt x="92" y="232"/>
                  </a:cubicBezTo>
                  <a:cubicBezTo>
                    <a:pt x="92" y="157"/>
                    <a:pt x="174" y="103"/>
                    <a:pt x="271" y="103"/>
                  </a:cubicBezTo>
                  <a:close/>
                  <a:moveTo>
                    <a:pt x="239" y="0"/>
                  </a:moveTo>
                  <a:cubicBezTo>
                    <a:pt x="124" y="0"/>
                    <a:pt x="25" y="82"/>
                    <a:pt x="1" y="202"/>
                  </a:cubicBezTo>
                  <a:cubicBezTo>
                    <a:pt x="31" y="354"/>
                    <a:pt x="92" y="475"/>
                    <a:pt x="214" y="536"/>
                  </a:cubicBezTo>
                  <a:cubicBezTo>
                    <a:pt x="305" y="597"/>
                    <a:pt x="427" y="658"/>
                    <a:pt x="518" y="718"/>
                  </a:cubicBezTo>
                  <a:cubicBezTo>
                    <a:pt x="670" y="810"/>
                    <a:pt x="852" y="870"/>
                    <a:pt x="1034" y="962"/>
                  </a:cubicBezTo>
                  <a:cubicBezTo>
                    <a:pt x="1107" y="980"/>
                    <a:pt x="1180" y="998"/>
                    <a:pt x="1260" y="1016"/>
                  </a:cubicBezTo>
                  <a:lnTo>
                    <a:pt x="1260" y="1016"/>
                  </a:lnTo>
                  <a:cubicBezTo>
                    <a:pt x="1284" y="1042"/>
                    <a:pt x="1300" y="1057"/>
                    <a:pt x="1305" y="1057"/>
                  </a:cubicBezTo>
                  <a:cubicBezTo>
                    <a:pt x="1307" y="1057"/>
                    <a:pt x="1308" y="1055"/>
                    <a:pt x="1308" y="1053"/>
                  </a:cubicBezTo>
                  <a:cubicBezTo>
                    <a:pt x="1300" y="1045"/>
                    <a:pt x="1294" y="1034"/>
                    <a:pt x="1289" y="1023"/>
                  </a:cubicBezTo>
                  <a:lnTo>
                    <a:pt x="1289" y="1023"/>
                  </a:lnTo>
                  <a:cubicBezTo>
                    <a:pt x="1333" y="1033"/>
                    <a:pt x="1380" y="1043"/>
                    <a:pt x="1430" y="1053"/>
                  </a:cubicBezTo>
                  <a:cubicBezTo>
                    <a:pt x="1460" y="1053"/>
                    <a:pt x="1521" y="1083"/>
                    <a:pt x="1551" y="1083"/>
                  </a:cubicBezTo>
                  <a:cubicBezTo>
                    <a:pt x="1551" y="1083"/>
                    <a:pt x="1451" y="1050"/>
                    <a:pt x="1274" y="983"/>
                  </a:cubicBezTo>
                  <a:lnTo>
                    <a:pt x="1274" y="983"/>
                  </a:lnTo>
                  <a:cubicBezTo>
                    <a:pt x="1268" y="963"/>
                    <a:pt x="1260" y="944"/>
                    <a:pt x="1247" y="931"/>
                  </a:cubicBezTo>
                  <a:cubicBezTo>
                    <a:pt x="1156" y="840"/>
                    <a:pt x="1095" y="718"/>
                    <a:pt x="1004" y="627"/>
                  </a:cubicBezTo>
                  <a:cubicBezTo>
                    <a:pt x="882" y="475"/>
                    <a:pt x="761" y="354"/>
                    <a:pt x="609" y="202"/>
                  </a:cubicBezTo>
                  <a:cubicBezTo>
                    <a:pt x="548" y="110"/>
                    <a:pt x="457" y="50"/>
                    <a:pt x="335" y="19"/>
                  </a:cubicBezTo>
                  <a:cubicBezTo>
                    <a:pt x="303" y="6"/>
                    <a:pt x="270" y="0"/>
                    <a:pt x="2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338025" y="4428650"/>
              <a:ext cx="19775" cy="34500"/>
            </a:xfrm>
            <a:custGeom>
              <a:avLst/>
              <a:gdLst/>
              <a:ahLst/>
              <a:cxnLst/>
              <a:rect l="l" t="t" r="r" b="b"/>
              <a:pathLst>
                <a:path w="791" h="1380" extrusionOk="0">
                  <a:moveTo>
                    <a:pt x="579" y="1"/>
                  </a:moveTo>
                  <a:cubicBezTo>
                    <a:pt x="481" y="1"/>
                    <a:pt x="381" y="40"/>
                    <a:pt x="335" y="133"/>
                  </a:cubicBezTo>
                  <a:cubicBezTo>
                    <a:pt x="244" y="224"/>
                    <a:pt x="183" y="315"/>
                    <a:pt x="152" y="407"/>
                  </a:cubicBezTo>
                  <a:cubicBezTo>
                    <a:pt x="92" y="559"/>
                    <a:pt x="31" y="741"/>
                    <a:pt x="31" y="893"/>
                  </a:cubicBezTo>
                  <a:cubicBezTo>
                    <a:pt x="31" y="1045"/>
                    <a:pt x="0" y="1167"/>
                    <a:pt x="0" y="1258"/>
                  </a:cubicBezTo>
                  <a:cubicBezTo>
                    <a:pt x="0" y="1349"/>
                    <a:pt x="0" y="1379"/>
                    <a:pt x="0" y="1379"/>
                  </a:cubicBezTo>
                  <a:cubicBezTo>
                    <a:pt x="0" y="1379"/>
                    <a:pt x="31" y="1197"/>
                    <a:pt x="92" y="923"/>
                  </a:cubicBezTo>
                  <a:cubicBezTo>
                    <a:pt x="92" y="741"/>
                    <a:pt x="152" y="589"/>
                    <a:pt x="213" y="437"/>
                  </a:cubicBezTo>
                  <a:cubicBezTo>
                    <a:pt x="274" y="346"/>
                    <a:pt x="304" y="255"/>
                    <a:pt x="365" y="194"/>
                  </a:cubicBezTo>
                  <a:cubicBezTo>
                    <a:pt x="431" y="128"/>
                    <a:pt x="497" y="78"/>
                    <a:pt x="551" y="78"/>
                  </a:cubicBezTo>
                  <a:cubicBezTo>
                    <a:pt x="572" y="78"/>
                    <a:pt x="591" y="86"/>
                    <a:pt x="608" y="103"/>
                  </a:cubicBezTo>
                  <a:cubicBezTo>
                    <a:pt x="699" y="133"/>
                    <a:pt x="699" y="255"/>
                    <a:pt x="699" y="346"/>
                  </a:cubicBezTo>
                  <a:cubicBezTo>
                    <a:pt x="669" y="437"/>
                    <a:pt x="639" y="528"/>
                    <a:pt x="608" y="619"/>
                  </a:cubicBezTo>
                  <a:cubicBezTo>
                    <a:pt x="547" y="771"/>
                    <a:pt x="456" y="923"/>
                    <a:pt x="335" y="1045"/>
                  </a:cubicBezTo>
                  <a:cubicBezTo>
                    <a:pt x="152" y="1258"/>
                    <a:pt x="0" y="1379"/>
                    <a:pt x="0" y="1379"/>
                  </a:cubicBezTo>
                  <a:cubicBezTo>
                    <a:pt x="31" y="1379"/>
                    <a:pt x="92" y="1349"/>
                    <a:pt x="122" y="1319"/>
                  </a:cubicBezTo>
                  <a:cubicBezTo>
                    <a:pt x="213" y="1258"/>
                    <a:pt x="304" y="1167"/>
                    <a:pt x="365" y="1106"/>
                  </a:cubicBezTo>
                  <a:cubicBezTo>
                    <a:pt x="487" y="954"/>
                    <a:pt x="608" y="832"/>
                    <a:pt x="669" y="650"/>
                  </a:cubicBezTo>
                  <a:cubicBezTo>
                    <a:pt x="730" y="559"/>
                    <a:pt x="760" y="467"/>
                    <a:pt x="760" y="346"/>
                  </a:cubicBezTo>
                  <a:cubicBezTo>
                    <a:pt x="791" y="224"/>
                    <a:pt x="760" y="103"/>
                    <a:pt x="669" y="11"/>
                  </a:cubicBezTo>
                  <a:cubicBezTo>
                    <a:pt x="640" y="4"/>
                    <a:pt x="610" y="1"/>
                    <a:pt x="5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248350" y="4443375"/>
              <a:ext cx="153525" cy="160625"/>
            </a:xfrm>
            <a:custGeom>
              <a:avLst/>
              <a:gdLst/>
              <a:ahLst/>
              <a:cxnLst/>
              <a:rect l="l" t="t" r="r" b="b"/>
              <a:pathLst>
                <a:path w="6141" h="6425" extrusionOk="0">
                  <a:moveTo>
                    <a:pt x="1" y="0"/>
                  </a:moveTo>
                  <a:lnTo>
                    <a:pt x="305" y="1216"/>
                  </a:lnTo>
                  <a:cubicBezTo>
                    <a:pt x="1277" y="2462"/>
                    <a:pt x="2280" y="3647"/>
                    <a:pt x="3375" y="4772"/>
                  </a:cubicBezTo>
                  <a:cubicBezTo>
                    <a:pt x="3952" y="5410"/>
                    <a:pt x="4621" y="5927"/>
                    <a:pt x="5381" y="6383"/>
                  </a:cubicBezTo>
                  <a:cubicBezTo>
                    <a:pt x="5443" y="6404"/>
                    <a:pt x="5542" y="6425"/>
                    <a:pt x="5646" y="6425"/>
                  </a:cubicBezTo>
                  <a:cubicBezTo>
                    <a:pt x="5847" y="6425"/>
                    <a:pt x="6070" y="6348"/>
                    <a:pt x="6110" y="6049"/>
                  </a:cubicBezTo>
                  <a:cubicBezTo>
                    <a:pt x="6141" y="5623"/>
                    <a:pt x="5350" y="3860"/>
                    <a:pt x="5350" y="3860"/>
                  </a:cubicBezTo>
                  <a:cubicBezTo>
                    <a:pt x="5235" y="3830"/>
                    <a:pt x="5127" y="3816"/>
                    <a:pt x="5024" y="3816"/>
                  </a:cubicBezTo>
                  <a:cubicBezTo>
                    <a:pt x="4202" y="3816"/>
                    <a:pt x="3770" y="4681"/>
                    <a:pt x="3770" y="4681"/>
                  </a:cubicBezTo>
                  <a:lnTo>
                    <a:pt x="1520" y="2280"/>
                  </a:lnTo>
                  <a:cubicBezTo>
                    <a:pt x="1551" y="1824"/>
                    <a:pt x="1460" y="1368"/>
                    <a:pt x="1308" y="942"/>
                  </a:cubicBezTo>
                  <a:cubicBezTo>
                    <a:pt x="1034" y="182"/>
                    <a:pt x="1"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5643475" y="2819475"/>
              <a:ext cx="754600" cy="1629225"/>
            </a:xfrm>
            <a:custGeom>
              <a:avLst/>
              <a:gdLst/>
              <a:ahLst/>
              <a:cxnLst/>
              <a:rect l="l" t="t" r="r" b="b"/>
              <a:pathLst>
                <a:path w="30184" h="65169" extrusionOk="0">
                  <a:moveTo>
                    <a:pt x="1" y="1"/>
                  </a:moveTo>
                  <a:lnTo>
                    <a:pt x="3071" y="64865"/>
                  </a:lnTo>
                  <a:lnTo>
                    <a:pt x="11490" y="65047"/>
                  </a:lnTo>
                  <a:lnTo>
                    <a:pt x="10822" y="8815"/>
                  </a:lnTo>
                  <a:lnTo>
                    <a:pt x="23436" y="65169"/>
                  </a:lnTo>
                  <a:lnTo>
                    <a:pt x="30184" y="64865"/>
                  </a:lnTo>
                  <a:lnTo>
                    <a:pt x="19363" y="12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5862325" y="2840750"/>
              <a:ext cx="56250" cy="160925"/>
            </a:xfrm>
            <a:custGeom>
              <a:avLst/>
              <a:gdLst/>
              <a:ahLst/>
              <a:cxnLst/>
              <a:rect l="l" t="t" r="r" b="b"/>
              <a:pathLst>
                <a:path w="2250" h="6437" extrusionOk="0">
                  <a:moveTo>
                    <a:pt x="1" y="1"/>
                  </a:moveTo>
                  <a:cubicBezTo>
                    <a:pt x="1" y="365"/>
                    <a:pt x="31" y="730"/>
                    <a:pt x="92" y="1095"/>
                  </a:cubicBezTo>
                  <a:cubicBezTo>
                    <a:pt x="153" y="1733"/>
                    <a:pt x="244" y="2645"/>
                    <a:pt x="396" y="3648"/>
                  </a:cubicBezTo>
                  <a:cubicBezTo>
                    <a:pt x="426" y="4104"/>
                    <a:pt x="517" y="4590"/>
                    <a:pt x="609" y="5046"/>
                  </a:cubicBezTo>
                  <a:cubicBezTo>
                    <a:pt x="730" y="5442"/>
                    <a:pt x="943" y="5776"/>
                    <a:pt x="1247" y="6049"/>
                  </a:cubicBezTo>
                  <a:cubicBezTo>
                    <a:pt x="1429" y="6232"/>
                    <a:pt x="1703" y="6353"/>
                    <a:pt x="1946" y="6414"/>
                  </a:cubicBezTo>
                  <a:cubicBezTo>
                    <a:pt x="1992" y="6429"/>
                    <a:pt x="2045" y="6437"/>
                    <a:pt x="2098" y="6437"/>
                  </a:cubicBezTo>
                  <a:cubicBezTo>
                    <a:pt x="2151" y="6437"/>
                    <a:pt x="2204" y="6429"/>
                    <a:pt x="2250" y="6414"/>
                  </a:cubicBezTo>
                  <a:cubicBezTo>
                    <a:pt x="1520" y="6293"/>
                    <a:pt x="943" y="5715"/>
                    <a:pt x="791" y="5016"/>
                  </a:cubicBezTo>
                  <a:cubicBezTo>
                    <a:pt x="669" y="4530"/>
                    <a:pt x="609" y="4074"/>
                    <a:pt x="548" y="3618"/>
                  </a:cubicBezTo>
                  <a:cubicBezTo>
                    <a:pt x="426" y="2615"/>
                    <a:pt x="305" y="1703"/>
                    <a:pt x="183" y="1065"/>
                  </a:cubicBezTo>
                  <a:cubicBezTo>
                    <a:pt x="153" y="700"/>
                    <a:pt x="92" y="36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5893325" y="2846475"/>
              <a:ext cx="24425" cy="21775"/>
            </a:xfrm>
            <a:custGeom>
              <a:avLst/>
              <a:gdLst/>
              <a:ahLst/>
              <a:cxnLst/>
              <a:rect l="l" t="t" r="r" b="b"/>
              <a:pathLst>
                <a:path w="977" h="871" extrusionOk="0">
                  <a:moveTo>
                    <a:pt x="542" y="1"/>
                  </a:moveTo>
                  <a:cubicBezTo>
                    <a:pt x="509" y="1"/>
                    <a:pt x="473" y="5"/>
                    <a:pt x="432" y="15"/>
                  </a:cubicBezTo>
                  <a:cubicBezTo>
                    <a:pt x="311" y="45"/>
                    <a:pt x="189" y="136"/>
                    <a:pt x="128" y="258"/>
                  </a:cubicBezTo>
                  <a:cubicBezTo>
                    <a:pt x="1" y="565"/>
                    <a:pt x="259" y="871"/>
                    <a:pt x="562" y="871"/>
                  </a:cubicBezTo>
                  <a:cubicBezTo>
                    <a:pt x="619" y="871"/>
                    <a:pt x="678" y="860"/>
                    <a:pt x="736" y="836"/>
                  </a:cubicBezTo>
                  <a:cubicBezTo>
                    <a:pt x="858" y="744"/>
                    <a:pt x="949" y="623"/>
                    <a:pt x="949" y="501"/>
                  </a:cubicBezTo>
                  <a:cubicBezTo>
                    <a:pt x="976" y="283"/>
                    <a:pt x="881" y="162"/>
                    <a:pt x="839" y="162"/>
                  </a:cubicBezTo>
                  <a:cubicBezTo>
                    <a:pt x="835" y="162"/>
                    <a:pt x="831" y="164"/>
                    <a:pt x="828" y="167"/>
                  </a:cubicBezTo>
                  <a:cubicBezTo>
                    <a:pt x="828" y="167"/>
                    <a:pt x="888" y="288"/>
                    <a:pt x="828" y="471"/>
                  </a:cubicBezTo>
                  <a:cubicBezTo>
                    <a:pt x="797" y="562"/>
                    <a:pt x="736" y="623"/>
                    <a:pt x="645" y="684"/>
                  </a:cubicBezTo>
                  <a:cubicBezTo>
                    <a:pt x="622" y="691"/>
                    <a:pt x="598" y="695"/>
                    <a:pt x="573" y="695"/>
                  </a:cubicBezTo>
                  <a:cubicBezTo>
                    <a:pt x="497" y="695"/>
                    <a:pt x="417" y="661"/>
                    <a:pt x="372" y="592"/>
                  </a:cubicBezTo>
                  <a:cubicBezTo>
                    <a:pt x="280" y="532"/>
                    <a:pt x="250" y="410"/>
                    <a:pt x="280" y="319"/>
                  </a:cubicBezTo>
                  <a:cubicBezTo>
                    <a:pt x="311" y="228"/>
                    <a:pt x="372" y="136"/>
                    <a:pt x="463" y="106"/>
                  </a:cubicBezTo>
                  <a:cubicBezTo>
                    <a:pt x="524" y="86"/>
                    <a:pt x="578" y="79"/>
                    <a:pt x="623" y="79"/>
                  </a:cubicBezTo>
                  <a:cubicBezTo>
                    <a:pt x="713" y="79"/>
                    <a:pt x="767" y="106"/>
                    <a:pt x="767" y="106"/>
                  </a:cubicBezTo>
                  <a:cubicBezTo>
                    <a:pt x="767" y="106"/>
                    <a:pt x="703"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6043175" y="2833925"/>
              <a:ext cx="11425" cy="44850"/>
            </a:xfrm>
            <a:custGeom>
              <a:avLst/>
              <a:gdLst/>
              <a:ahLst/>
              <a:cxnLst/>
              <a:rect l="l" t="t" r="r" b="b"/>
              <a:pathLst>
                <a:path w="457" h="1794" extrusionOk="0">
                  <a:moveTo>
                    <a:pt x="62" y="0"/>
                  </a:moveTo>
                  <a:cubicBezTo>
                    <a:pt x="1" y="0"/>
                    <a:pt x="153" y="395"/>
                    <a:pt x="183" y="882"/>
                  </a:cubicBezTo>
                  <a:cubicBezTo>
                    <a:pt x="214" y="1368"/>
                    <a:pt x="122" y="1763"/>
                    <a:pt x="183" y="1794"/>
                  </a:cubicBezTo>
                  <a:cubicBezTo>
                    <a:pt x="457" y="1216"/>
                    <a:pt x="396" y="547"/>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15825" y="2828600"/>
              <a:ext cx="7625" cy="47125"/>
            </a:xfrm>
            <a:custGeom>
              <a:avLst/>
              <a:gdLst/>
              <a:ahLst/>
              <a:cxnLst/>
              <a:rect l="l" t="t" r="r" b="b"/>
              <a:pathLst>
                <a:path w="305" h="1885" extrusionOk="0">
                  <a:moveTo>
                    <a:pt x="1" y="0"/>
                  </a:moveTo>
                  <a:cubicBezTo>
                    <a:pt x="1" y="335"/>
                    <a:pt x="31" y="639"/>
                    <a:pt x="92" y="943"/>
                  </a:cubicBezTo>
                  <a:cubicBezTo>
                    <a:pt x="61" y="1247"/>
                    <a:pt x="61" y="1581"/>
                    <a:pt x="92" y="1885"/>
                  </a:cubicBezTo>
                  <a:cubicBezTo>
                    <a:pt x="244" y="1581"/>
                    <a:pt x="305" y="1277"/>
                    <a:pt x="244" y="943"/>
                  </a:cubicBezTo>
                  <a:cubicBezTo>
                    <a:pt x="274" y="608"/>
                    <a:pt x="183" y="27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752900" y="2824050"/>
              <a:ext cx="6100" cy="48650"/>
            </a:xfrm>
            <a:custGeom>
              <a:avLst/>
              <a:gdLst/>
              <a:ahLst/>
              <a:cxnLst/>
              <a:rect l="l" t="t" r="r" b="b"/>
              <a:pathLst>
                <a:path w="244" h="1946" extrusionOk="0">
                  <a:moveTo>
                    <a:pt x="213" y="0"/>
                  </a:moveTo>
                  <a:cubicBezTo>
                    <a:pt x="61" y="304"/>
                    <a:pt x="1" y="638"/>
                    <a:pt x="61" y="973"/>
                  </a:cubicBezTo>
                  <a:cubicBezTo>
                    <a:pt x="31" y="1307"/>
                    <a:pt x="92" y="1641"/>
                    <a:pt x="244" y="1945"/>
                  </a:cubicBezTo>
                  <a:cubicBezTo>
                    <a:pt x="244" y="1611"/>
                    <a:pt x="244" y="1307"/>
                    <a:pt x="213" y="973"/>
                  </a:cubicBezTo>
                  <a:cubicBezTo>
                    <a:pt x="244" y="638"/>
                    <a:pt x="244" y="334"/>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717950" y="2820250"/>
              <a:ext cx="9150" cy="49400"/>
            </a:xfrm>
            <a:custGeom>
              <a:avLst/>
              <a:gdLst/>
              <a:ahLst/>
              <a:cxnLst/>
              <a:rect l="l" t="t" r="r" b="b"/>
              <a:pathLst>
                <a:path w="366" h="1976" extrusionOk="0">
                  <a:moveTo>
                    <a:pt x="274" y="0"/>
                  </a:moveTo>
                  <a:lnTo>
                    <a:pt x="274" y="0"/>
                  </a:lnTo>
                  <a:cubicBezTo>
                    <a:pt x="92" y="304"/>
                    <a:pt x="0" y="638"/>
                    <a:pt x="31" y="1003"/>
                  </a:cubicBezTo>
                  <a:cubicBezTo>
                    <a:pt x="31" y="1337"/>
                    <a:pt x="122" y="1702"/>
                    <a:pt x="335" y="1976"/>
                  </a:cubicBezTo>
                  <a:cubicBezTo>
                    <a:pt x="365" y="1945"/>
                    <a:pt x="244" y="1520"/>
                    <a:pt x="213" y="973"/>
                  </a:cubicBezTo>
                  <a:cubicBezTo>
                    <a:pt x="213" y="456"/>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6005950" y="2108225"/>
              <a:ext cx="25" cy="25"/>
            </a:xfrm>
            <a:custGeom>
              <a:avLst/>
              <a:gdLst/>
              <a:ahLst/>
              <a:cxnLst/>
              <a:rect l="l" t="t" r="r" b="b"/>
              <a:pathLst>
                <a:path w="1" h="1" extrusionOk="0">
                  <a:moveTo>
                    <a:pt x="0" y="0"/>
                  </a:moveTo>
                  <a:lnTo>
                    <a:pt x="0" y="0"/>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22350" y="2101250"/>
              <a:ext cx="250025" cy="168100"/>
            </a:xfrm>
            <a:custGeom>
              <a:avLst/>
              <a:gdLst/>
              <a:ahLst/>
              <a:cxnLst/>
              <a:rect l="l" t="t" r="r" b="b"/>
              <a:pathLst>
                <a:path w="10001" h="6724" extrusionOk="0">
                  <a:moveTo>
                    <a:pt x="4208" y="1"/>
                  </a:moveTo>
                  <a:cubicBezTo>
                    <a:pt x="4189" y="1"/>
                    <a:pt x="4175" y="2"/>
                    <a:pt x="4164" y="6"/>
                  </a:cubicBezTo>
                  <a:cubicBezTo>
                    <a:pt x="3891" y="97"/>
                    <a:pt x="0" y="827"/>
                    <a:pt x="426" y="1313"/>
                  </a:cubicBezTo>
                  <a:cubicBezTo>
                    <a:pt x="555" y="1442"/>
                    <a:pt x="866" y="1488"/>
                    <a:pt x="1247" y="1488"/>
                  </a:cubicBezTo>
                  <a:cubicBezTo>
                    <a:pt x="2211" y="1488"/>
                    <a:pt x="3617" y="1191"/>
                    <a:pt x="3617" y="1191"/>
                  </a:cubicBezTo>
                  <a:lnTo>
                    <a:pt x="4012" y="1374"/>
                  </a:lnTo>
                  <a:cubicBezTo>
                    <a:pt x="4012" y="1374"/>
                    <a:pt x="1642" y="1799"/>
                    <a:pt x="1155" y="2103"/>
                  </a:cubicBezTo>
                  <a:cubicBezTo>
                    <a:pt x="695" y="2390"/>
                    <a:pt x="833" y="2868"/>
                    <a:pt x="1235" y="2868"/>
                  </a:cubicBezTo>
                  <a:cubicBezTo>
                    <a:pt x="1258" y="2868"/>
                    <a:pt x="1282" y="2866"/>
                    <a:pt x="1307" y="2863"/>
                  </a:cubicBezTo>
                  <a:cubicBezTo>
                    <a:pt x="1689" y="2781"/>
                    <a:pt x="3370" y="2454"/>
                    <a:pt x="3819" y="2454"/>
                  </a:cubicBezTo>
                  <a:cubicBezTo>
                    <a:pt x="3870" y="2454"/>
                    <a:pt x="3906" y="2459"/>
                    <a:pt x="3921" y="2468"/>
                  </a:cubicBezTo>
                  <a:cubicBezTo>
                    <a:pt x="4043" y="2529"/>
                    <a:pt x="1672" y="3045"/>
                    <a:pt x="1429" y="3228"/>
                  </a:cubicBezTo>
                  <a:cubicBezTo>
                    <a:pt x="1103" y="3406"/>
                    <a:pt x="1037" y="3989"/>
                    <a:pt x="1457" y="3989"/>
                  </a:cubicBezTo>
                  <a:cubicBezTo>
                    <a:pt x="1468" y="3989"/>
                    <a:pt x="1478" y="3988"/>
                    <a:pt x="1490" y="3988"/>
                  </a:cubicBezTo>
                  <a:cubicBezTo>
                    <a:pt x="1763" y="3957"/>
                    <a:pt x="3951" y="3349"/>
                    <a:pt x="3952" y="3349"/>
                  </a:cubicBezTo>
                  <a:lnTo>
                    <a:pt x="3952" y="3349"/>
                  </a:lnTo>
                  <a:cubicBezTo>
                    <a:pt x="3313" y="3623"/>
                    <a:pt x="2675" y="3896"/>
                    <a:pt x="2067" y="4231"/>
                  </a:cubicBezTo>
                  <a:cubicBezTo>
                    <a:pt x="1821" y="4450"/>
                    <a:pt x="1968" y="4791"/>
                    <a:pt x="2288" y="4791"/>
                  </a:cubicBezTo>
                  <a:cubicBezTo>
                    <a:pt x="2324" y="4791"/>
                    <a:pt x="2362" y="4787"/>
                    <a:pt x="2401" y="4778"/>
                  </a:cubicBezTo>
                  <a:cubicBezTo>
                    <a:pt x="2675" y="4717"/>
                    <a:pt x="3891" y="4109"/>
                    <a:pt x="4256" y="4018"/>
                  </a:cubicBezTo>
                  <a:cubicBezTo>
                    <a:pt x="4256" y="4018"/>
                    <a:pt x="4590" y="4109"/>
                    <a:pt x="4894" y="4778"/>
                  </a:cubicBezTo>
                  <a:cubicBezTo>
                    <a:pt x="5198" y="5447"/>
                    <a:pt x="6839" y="6723"/>
                    <a:pt x="6839" y="6723"/>
                  </a:cubicBezTo>
                  <a:lnTo>
                    <a:pt x="10000" y="4231"/>
                  </a:lnTo>
                  <a:cubicBezTo>
                    <a:pt x="10000" y="4231"/>
                    <a:pt x="8450" y="1617"/>
                    <a:pt x="8085" y="1343"/>
                  </a:cubicBezTo>
                  <a:cubicBezTo>
                    <a:pt x="7734" y="1080"/>
                    <a:pt x="4682" y="1"/>
                    <a:pt x="4208"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4932975" y="2127975"/>
              <a:ext cx="122375" cy="16750"/>
            </a:xfrm>
            <a:custGeom>
              <a:avLst/>
              <a:gdLst/>
              <a:ahLst/>
              <a:cxnLst/>
              <a:rect l="l" t="t" r="r" b="b"/>
              <a:pathLst>
                <a:path w="4895" h="670" extrusionOk="0">
                  <a:moveTo>
                    <a:pt x="3223" y="1"/>
                  </a:moveTo>
                  <a:lnTo>
                    <a:pt x="2493" y="122"/>
                  </a:lnTo>
                  <a:lnTo>
                    <a:pt x="1521" y="274"/>
                  </a:lnTo>
                  <a:cubicBezTo>
                    <a:pt x="1277" y="305"/>
                    <a:pt x="1004" y="305"/>
                    <a:pt x="730" y="305"/>
                  </a:cubicBezTo>
                  <a:cubicBezTo>
                    <a:pt x="386" y="280"/>
                    <a:pt x="141" y="236"/>
                    <a:pt x="44" y="236"/>
                  </a:cubicBezTo>
                  <a:cubicBezTo>
                    <a:pt x="21" y="236"/>
                    <a:pt x="7" y="238"/>
                    <a:pt x="1" y="244"/>
                  </a:cubicBezTo>
                  <a:cubicBezTo>
                    <a:pt x="244" y="335"/>
                    <a:pt x="487" y="396"/>
                    <a:pt x="730" y="426"/>
                  </a:cubicBezTo>
                  <a:cubicBezTo>
                    <a:pt x="867" y="441"/>
                    <a:pt x="1004" y="449"/>
                    <a:pt x="1141" y="449"/>
                  </a:cubicBezTo>
                  <a:cubicBezTo>
                    <a:pt x="1277" y="449"/>
                    <a:pt x="1414" y="441"/>
                    <a:pt x="1551" y="426"/>
                  </a:cubicBezTo>
                  <a:cubicBezTo>
                    <a:pt x="1855" y="396"/>
                    <a:pt x="2159" y="335"/>
                    <a:pt x="2524" y="305"/>
                  </a:cubicBezTo>
                  <a:lnTo>
                    <a:pt x="3211" y="190"/>
                  </a:lnTo>
                  <a:lnTo>
                    <a:pt x="3211" y="190"/>
                  </a:lnTo>
                  <a:cubicBezTo>
                    <a:pt x="3752" y="399"/>
                    <a:pt x="4323" y="549"/>
                    <a:pt x="4894" y="669"/>
                  </a:cubicBezTo>
                  <a:cubicBezTo>
                    <a:pt x="4378" y="396"/>
                    <a:pt x="3831" y="183"/>
                    <a:pt x="325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767325" y="2086950"/>
              <a:ext cx="351100" cy="332100"/>
            </a:xfrm>
            <a:custGeom>
              <a:avLst/>
              <a:gdLst/>
              <a:ahLst/>
              <a:cxnLst/>
              <a:rect l="l" t="t" r="r" b="b"/>
              <a:pathLst>
                <a:path w="14044" h="13284" extrusionOk="0">
                  <a:moveTo>
                    <a:pt x="3800" y="0"/>
                  </a:moveTo>
                  <a:cubicBezTo>
                    <a:pt x="3800" y="0"/>
                    <a:pt x="943" y="8602"/>
                    <a:pt x="0" y="10335"/>
                  </a:cubicBezTo>
                  <a:lnTo>
                    <a:pt x="9636" y="13283"/>
                  </a:lnTo>
                  <a:lnTo>
                    <a:pt x="11399" y="12159"/>
                  </a:lnTo>
                  <a:cubicBezTo>
                    <a:pt x="11399" y="12159"/>
                    <a:pt x="13739" y="5228"/>
                    <a:pt x="14043" y="2918"/>
                  </a:cubicBezTo>
                  <a:lnTo>
                    <a:pt x="3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008975" y="2383300"/>
              <a:ext cx="43325" cy="35750"/>
            </a:xfrm>
            <a:custGeom>
              <a:avLst/>
              <a:gdLst/>
              <a:ahLst/>
              <a:cxnLst/>
              <a:rect l="l" t="t" r="r" b="b"/>
              <a:pathLst>
                <a:path w="1733" h="1430" extrusionOk="0">
                  <a:moveTo>
                    <a:pt x="487" y="1"/>
                  </a:moveTo>
                  <a:lnTo>
                    <a:pt x="0" y="1429"/>
                  </a:lnTo>
                  <a:lnTo>
                    <a:pt x="0" y="1429"/>
                  </a:lnTo>
                  <a:lnTo>
                    <a:pt x="1733" y="305"/>
                  </a:lnTo>
                  <a:lnTo>
                    <a:pt x="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70675" y="2173575"/>
              <a:ext cx="182400" cy="61575"/>
            </a:xfrm>
            <a:custGeom>
              <a:avLst/>
              <a:gdLst/>
              <a:ahLst/>
              <a:cxnLst/>
              <a:rect l="l" t="t" r="r" b="b"/>
              <a:pathLst>
                <a:path w="7296" h="2463" extrusionOk="0">
                  <a:moveTo>
                    <a:pt x="0" y="0"/>
                  </a:moveTo>
                  <a:lnTo>
                    <a:pt x="0" y="0"/>
                  </a:lnTo>
                  <a:cubicBezTo>
                    <a:pt x="335" y="152"/>
                    <a:pt x="699" y="274"/>
                    <a:pt x="1064" y="365"/>
                  </a:cubicBezTo>
                  <a:lnTo>
                    <a:pt x="3648" y="1216"/>
                  </a:lnTo>
                  <a:lnTo>
                    <a:pt x="6201" y="2128"/>
                  </a:lnTo>
                  <a:cubicBezTo>
                    <a:pt x="6566" y="2250"/>
                    <a:pt x="6930" y="2371"/>
                    <a:pt x="7295" y="2462"/>
                  </a:cubicBezTo>
                  <a:cubicBezTo>
                    <a:pt x="6961" y="2250"/>
                    <a:pt x="6627" y="2098"/>
                    <a:pt x="6262" y="1976"/>
                  </a:cubicBezTo>
                  <a:cubicBezTo>
                    <a:pt x="5623" y="1733"/>
                    <a:pt x="4712" y="1368"/>
                    <a:pt x="3709" y="1034"/>
                  </a:cubicBezTo>
                  <a:cubicBezTo>
                    <a:pt x="2705" y="700"/>
                    <a:pt x="1763" y="426"/>
                    <a:pt x="1095" y="244"/>
                  </a:cubicBezTo>
                  <a:cubicBezTo>
                    <a:pt x="730" y="122"/>
                    <a:pt x="365" y="6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57000" y="2225250"/>
              <a:ext cx="175550" cy="57775"/>
            </a:xfrm>
            <a:custGeom>
              <a:avLst/>
              <a:gdLst/>
              <a:ahLst/>
              <a:cxnLst/>
              <a:rect l="l" t="t" r="r" b="b"/>
              <a:pathLst>
                <a:path w="7022" h="2311" extrusionOk="0">
                  <a:moveTo>
                    <a:pt x="0" y="0"/>
                  </a:moveTo>
                  <a:cubicBezTo>
                    <a:pt x="304" y="183"/>
                    <a:pt x="638" y="335"/>
                    <a:pt x="973" y="426"/>
                  </a:cubicBezTo>
                  <a:cubicBezTo>
                    <a:pt x="1611" y="669"/>
                    <a:pt x="2462" y="1003"/>
                    <a:pt x="3435" y="1307"/>
                  </a:cubicBezTo>
                  <a:cubicBezTo>
                    <a:pt x="4438" y="1642"/>
                    <a:pt x="5319" y="1885"/>
                    <a:pt x="5958" y="2067"/>
                  </a:cubicBezTo>
                  <a:cubicBezTo>
                    <a:pt x="6292" y="2189"/>
                    <a:pt x="6657" y="2250"/>
                    <a:pt x="7022" y="2310"/>
                  </a:cubicBezTo>
                  <a:cubicBezTo>
                    <a:pt x="6687" y="2158"/>
                    <a:pt x="6353" y="2037"/>
                    <a:pt x="5988" y="1946"/>
                  </a:cubicBezTo>
                  <a:lnTo>
                    <a:pt x="3496" y="1125"/>
                  </a:lnTo>
                  <a:lnTo>
                    <a:pt x="1034" y="304"/>
                  </a:lnTo>
                  <a:cubicBezTo>
                    <a:pt x="699" y="183"/>
                    <a:pt x="335" y="6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847125" y="2273125"/>
              <a:ext cx="161100" cy="53975"/>
            </a:xfrm>
            <a:custGeom>
              <a:avLst/>
              <a:gdLst/>
              <a:ahLst/>
              <a:cxnLst/>
              <a:rect l="l" t="t" r="r" b="b"/>
              <a:pathLst>
                <a:path w="6444" h="2159" extrusionOk="0">
                  <a:moveTo>
                    <a:pt x="0" y="0"/>
                  </a:moveTo>
                  <a:lnTo>
                    <a:pt x="0" y="0"/>
                  </a:lnTo>
                  <a:cubicBezTo>
                    <a:pt x="1033" y="426"/>
                    <a:pt x="2097" y="821"/>
                    <a:pt x="3192" y="1155"/>
                  </a:cubicBezTo>
                  <a:cubicBezTo>
                    <a:pt x="4255" y="1550"/>
                    <a:pt x="5350" y="1885"/>
                    <a:pt x="6444" y="2158"/>
                  </a:cubicBezTo>
                  <a:cubicBezTo>
                    <a:pt x="4347" y="1307"/>
                    <a:pt x="2188" y="57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031775" y="2162925"/>
              <a:ext cx="115525" cy="54925"/>
            </a:xfrm>
            <a:custGeom>
              <a:avLst/>
              <a:gdLst/>
              <a:ahLst/>
              <a:cxnLst/>
              <a:rect l="l" t="t" r="r" b="b"/>
              <a:pathLst>
                <a:path w="4621" h="2197" extrusionOk="0">
                  <a:moveTo>
                    <a:pt x="395" y="1"/>
                  </a:moveTo>
                  <a:cubicBezTo>
                    <a:pt x="274" y="1"/>
                    <a:pt x="122" y="1"/>
                    <a:pt x="61" y="122"/>
                  </a:cubicBezTo>
                  <a:cubicBezTo>
                    <a:pt x="0" y="244"/>
                    <a:pt x="122" y="366"/>
                    <a:pt x="213" y="457"/>
                  </a:cubicBezTo>
                  <a:cubicBezTo>
                    <a:pt x="1003" y="1065"/>
                    <a:pt x="2158" y="882"/>
                    <a:pt x="2949" y="1429"/>
                  </a:cubicBezTo>
                  <a:cubicBezTo>
                    <a:pt x="3222" y="1642"/>
                    <a:pt x="3435" y="1885"/>
                    <a:pt x="3708" y="2037"/>
                  </a:cubicBezTo>
                  <a:cubicBezTo>
                    <a:pt x="3845" y="2144"/>
                    <a:pt x="4005" y="2197"/>
                    <a:pt x="4164" y="2197"/>
                  </a:cubicBezTo>
                  <a:cubicBezTo>
                    <a:pt x="4324" y="2197"/>
                    <a:pt x="4484" y="2144"/>
                    <a:pt x="4620" y="2037"/>
                  </a:cubicBezTo>
                  <a:lnTo>
                    <a:pt x="3617"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029475" y="2160450"/>
              <a:ext cx="117825" cy="58375"/>
            </a:xfrm>
            <a:custGeom>
              <a:avLst/>
              <a:gdLst/>
              <a:ahLst/>
              <a:cxnLst/>
              <a:rect l="l" t="t" r="r" b="b"/>
              <a:pathLst>
                <a:path w="4713" h="2335" extrusionOk="0">
                  <a:moveTo>
                    <a:pt x="484" y="1"/>
                  </a:moveTo>
                  <a:cubicBezTo>
                    <a:pt x="342" y="1"/>
                    <a:pt x="217" y="55"/>
                    <a:pt x="92" y="130"/>
                  </a:cubicBezTo>
                  <a:cubicBezTo>
                    <a:pt x="31" y="221"/>
                    <a:pt x="1" y="343"/>
                    <a:pt x="62" y="434"/>
                  </a:cubicBezTo>
                  <a:cubicBezTo>
                    <a:pt x="92" y="525"/>
                    <a:pt x="153" y="586"/>
                    <a:pt x="214" y="647"/>
                  </a:cubicBezTo>
                  <a:cubicBezTo>
                    <a:pt x="335" y="738"/>
                    <a:pt x="487" y="829"/>
                    <a:pt x="639" y="890"/>
                  </a:cubicBezTo>
                  <a:cubicBezTo>
                    <a:pt x="1186" y="1073"/>
                    <a:pt x="1734" y="1225"/>
                    <a:pt x="2311" y="1316"/>
                  </a:cubicBezTo>
                  <a:cubicBezTo>
                    <a:pt x="2554" y="1407"/>
                    <a:pt x="2767" y="1498"/>
                    <a:pt x="2980" y="1620"/>
                  </a:cubicBezTo>
                  <a:cubicBezTo>
                    <a:pt x="3162" y="1741"/>
                    <a:pt x="3344" y="1893"/>
                    <a:pt x="3496" y="2015"/>
                  </a:cubicBezTo>
                  <a:cubicBezTo>
                    <a:pt x="3698" y="2216"/>
                    <a:pt x="3962" y="2334"/>
                    <a:pt x="4237" y="2334"/>
                  </a:cubicBezTo>
                  <a:cubicBezTo>
                    <a:pt x="4294" y="2334"/>
                    <a:pt x="4351" y="2329"/>
                    <a:pt x="4408" y="2319"/>
                  </a:cubicBezTo>
                  <a:cubicBezTo>
                    <a:pt x="4651" y="2288"/>
                    <a:pt x="4712" y="2167"/>
                    <a:pt x="4712" y="2167"/>
                  </a:cubicBezTo>
                  <a:lnTo>
                    <a:pt x="4712" y="2167"/>
                  </a:lnTo>
                  <a:cubicBezTo>
                    <a:pt x="4621" y="2197"/>
                    <a:pt x="4500" y="2258"/>
                    <a:pt x="4408" y="2258"/>
                  </a:cubicBezTo>
                  <a:cubicBezTo>
                    <a:pt x="4104" y="2258"/>
                    <a:pt x="3800" y="2136"/>
                    <a:pt x="3588" y="1924"/>
                  </a:cubicBezTo>
                  <a:cubicBezTo>
                    <a:pt x="3405" y="1772"/>
                    <a:pt x="3223" y="1620"/>
                    <a:pt x="3071" y="1498"/>
                  </a:cubicBezTo>
                  <a:cubicBezTo>
                    <a:pt x="2828" y="1346"/>
                    <a:pt x="2615" y="1225"/>
                    <a:pt x="2341" y="1164"/>
                  </a:cubicBezTo>
                  <a:cubicBezTo>
                    <a:pt x="1794" y="1042"/>
                    <a:pt x="1247" y="890"/>
                    <a:pt x="700" y="708"/>
                  </a:cubicBezTo>
                  <a:cubicBezTo>
                    <a:pt x="548" y="647"/>
                    <a:pt x="427" y="556"/>
                    <a:pt x="305" y="495"/>
                  </a:cubicBezTo>
                  <a:cubicBezTo>
                    <a:pt x="214" y="404"/>
                    <a:pt x="153" y="282"/>
                    <a:pt x="214" y="252"/>
                  </a:cubicBezTo>
                  <a:cubicBezTo>
                    <a:pt x="275" y="191"/>
                    <a:pt x="427" y="191"/>
                    <a:pt x="548" y="191"/>
                  </a:cubicBezTo>
                  <a:lnTo>
                    <a:pt x="2372" y="191"/>
                  </a:lnTo>
                  <a:cubicBezTo>
                    <a:pt x="2797" y="191"/>
                    <a:pt x="3101" y="191"/>
                    <a:pt x="3344" y="161"/>
                  </a:cubicBezTo>
                  <a:cubicBezTo>
                    <a:pt x="3466" y="161"/>
                    <a:pt x="3588" y="161"/>
                    <a:pt x="3709" y="130"/>
                  </a:cubicBezTo>
                  <a:cubicBezTo>
                    <a:pt x="3623" y="109"/>
                    <a:pt x="3537" y="87"/>
                    <a:pt x="3451" y="87"/>
                  </a:cubicBezTo>
                  <a:cubicBezTo>
                    <a:pt x="3416" y="87"/>
                    <a:pt x="3380" y="91"/>
                    <a:pt x="3344" y="100"/>
                  </a:cubicBezTo>
                  <a:lnTo>
                    <a:pt x="2402" y="39"/>
                  </a:lnTo>
                  <a:lnTo>
                    <a:pt x="974" y="9"/>
                  </a:lnTo>
                  <a:lnTo>
                    <a:pt x="578" y="9"/>
                  </a:lnTo>
                  <a:cubicBezTo>
                    <a:pt x="546" y="3"/>
                    <a:pt x="515" y="1"/>
                    <a:pt x="48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3082650" y="1737200"/>
              <a:ext cx="254575" cy="578675"/>
            </a:xfrm>
            <a:custGeom>
              <a:avLst/>
              <a:gdLst/>
              <a:ahLst/>
              <a:cxnLst/>
              <a:rect l="l" t="t" r="r" b="b"/>
              <a:pathLst>
                <a:path w="10183" h="23147" extrusionOk="0">
                  <a:moveTo>
                    <a:pt x="5299" y="1"/>
                  </a:moveTo>
                  <a:cubicBezTo>
                    <a:pt x="4794" y="1"/>
                    <a:pt x="4287" y="124"/>
                    <a:pt x="3830" y="373"/>
                  </a:cubicBezTo>
                  <a:cubicBezTo>
                    <a:pt x="2797" y="920"/>
                    <a:pt x="2158" y="1923"/>
                    <a:pt x="2037" y="3078"/>
                  </a:cubicBezTo>
                  <a:cubicBezTo>
                    <a:pt x="1946" y="4355"/>
                    <a:pt x="2523" y="5571"/>
                    <a:pt x="3009" y="6756"/>
                  </a:cubicBezTo>
                  <a:cubicBezTo>
                    <a:pt x="3496" y="7911"/>
                    <a:pt x="3921" y="9249"/>
                    <a:pt x="3496" y="10464"/>
                  </a:cubicBezTo>
                  <a:cubicBezTo>
                    <a:pt x="3161" y="11437"/>
                    <a:pt x="2341" y="12167"/>
                    <a:pt x="1611" y="12957"/>
                  </a:cubicBezTo>
                  <a:cubicBezTo>
                    <a:pt x="912" y="13595"/>
                    <a:pt x="426" y="14446"/>
                    <a:pt x="183" y="15389"/>
                  </a:cubicBezTo>
                  <a:cubicBezTo>
                    <a:pt x="0" y="16331"/>
                    <a:pt x="365" y="17425"/>
                    <a:pt x="1216" y="17851"/>
                  </a:cubicBezTo>
                  <a:cubicBezTo>
                    <a:pt x="1429" y="17942"/>
                    <a:pt x="1611" y="18063"/>
                    <a:pt x="1733" y="18215"/>
                  </a:cubicBezTo>
                  <a:cubicBezTo>
                    <a:pt x="1976" y="18550"/>
                    <a:pt x="1733" y="19006"/>
                    <a:pt x="1581" y="19340"/>
                  </a:cubicBezTo>
                  <a:cubicBezTo>
                    <a:pt x="1338" y="19917"/>
                    <a:pt x="1307" y="20556"/>
                    <a:pt x="1490" y="21133"/>
                  </a:cubicBezTo>
                  <a:cubicBezTo>
                    <a:pt x="1836" y="22345"/>
                    <a:pt x="3141" y="23146"/>
                    <a:pt x="4417" y="23146"/>
                  </a:cubicBezTo>
                  <a:cubicBezTo>
                    <a:pt x="4485" y="23146"/>
                    <a:pt x="4553" y="23144"/>
                    <a:pt x="4620" y="23139"/>
                  </a:cubicBezTo>
                  <a:cubicBezTo>
                    <a:pt x="5958" y="23018"/>
                    <a:pt x="7174" y="22258"/>
                    <a:pt x="7903" y="21103"/>
                  </a:cubicBezTo>
                  <a:cubicBezTo>
                    <a:pt x="8602" y="19978"/>
                    <a:pt x="8967" y="18671"/>
                    <a:pt x="8997" y="17303"/>
                  </a:cubicBezTo>
                  <a:cubicBezTo>
                    <a:pt x="9028" y="15966"/>
                    <a:pt x="8937" y="14659"/>
                    <a:pt x="8785" y="13322"/>
                  </a:cubicBezTo>
                  <a:cubicBezTo>
                    <a:pt x="8450" y="9978"/>
                    <a:pt x="10031" y="6543"/>
                    <a:pt x="10183" y="3200"/>
                  </a:cubicBezTo>
                  <a:lnTo>
                    <a:pt x="10183" y="3200"/>
                  </a:lnTo>
                  <a:lnTo>
                    <a:pt x="8237" y="3504"/>
                  </a:lnTo>
                  <a:cubicBezTo>
                    <a:pt x="8450" y="2349"/>
                    <a:pt x="7964" y="1194"/>
                    <a:pt x="7022" y="525"/>
                  </a:cubicBezTo>
                  <a:cubicBezTo>
                    <a:pt x="6508" y="177"/>
                    <a:pt x="5905" y="1"/>
                    <a:pt x="5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3293125" y="1824475"/>
              <a:ext cx="242450" cy="497575"/>
            </a:xfrm>
            <a:custGeom>
              <a:avLst/>
              <a:gdLst/>
              <a:ahLst/>
              <a:cxnLst/>
              <a:rect l="l" t="t" r="r" b="b"/>
              <a:pathLst>
                <a:path w="9698" h="19903" extrusionOk="0">
                  <a:moveTo>
                    <a:pt x="5335" y="1"/>
                  </a:moveTo>
                  <a:cubicBezTo>
                    <a:pt x="3467" y="1"/>
                    <a:pt x="1604" y="549"/>
                    <a:pt x="1" y="1624"/>
                  </a:cubicBezTo>
                  <a:lnTo>
                    <a:pt x="153" y="11229"/>
                  </a:lnTo>
                  <a:lnTo>
                    <a:pt x="153" y="16396"/>
                  </a:lnTo>
                  <a:cubicBezTo>
                    <a:pt x="183" y="18129"/>
                    <a:pt x="1095" y="19770"/>
                    <a:pt x="2828" y="19892"/>
                  </a:cubicBezTo>
                  <a:cubicBezTo>
                    <a:pt x="2918" y="19899"/>
                    <a:pt x="3008" y="19902"/>
                    <a:pt x="3097" y="19902"/>
                  </a:cubicBezTo>
                  <a:cubicBezTo>
                    <a:pt x="4863" y="19902"/>
                    <a:pt x="6327" y="18494"/>
                    <a:pt x="6414" y="16700"/>
                  </a:cubicBezTo>
                  <a:cubicBezTo>
                    <a:pt x="6475" y="14876"/>
                    <a:pt x="6536" y="13022"/>
                    <a:pt x="6536" y="13022"/>
                  </a:cubicBezTo>
                  <a:cubicBezTo>
                    <a:pt x="6536" y="13022"/>
                    <a:pt x="9302" y="12779"/>
                    <a:pt x="9484" y="10043"/>
                  </a:cubicBezTo>
                  <a:cubicBezTo>
                    <a:pt x="9697" y="7308"/>
                    <a:pt x="9606" y="1016"/>
                    <a:pt x="9606" y="1016"/>
                  </a:cubicBezTo>
                  <a:cubicBezTo>
                    <a:pt x="8259" y="336"/>
                    <a:pt x="6795" y="1"/>
                    <a:pt x="533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3256650" y="1767600"/>
              <a:ext cx="335150" cy="403675"/>
            </a:xfrm>
            <a:custGeom>
              <a:avLst/>
              <a:gdLst/>
              <a:ahLst/>
              <a:cxnLst/>
              <a:rect l="l" t="t" r="r" b="b"/>
              <a:pathLst>
                <a:path w="13406" h="16147" extrusionOk="0">
                  <a:moveTo>
                    <a:pt x="8044" y="0"/>
                  </a:moveTo>
                  <a:cubicBezTo>
                    <a:pt x="7429" y="0"/>
                    <a:pt x="6793" y="204"/>
                    <a:pt x="6232" y="495"/>
                  </a:cubicBezTo>
                  <a:cubicBezTo>
                    <a:pt x="5320" y="950"/>
                    <a:pt x="4530" y="1589"/>
                    <a:pt x="3587" y="1893"/>
                  </a:cubicBezTo>
                  <a:cubicBezTo>
                    <a:pt x="2858" y="2136"/>
                    <a:pt x="2007" y="2166"/>
                    <a:pt x="1338" y="2592"/>
                  </a:cubicBezTo>
                  <a:cubicBezTo>
                    <a:pt x="730" y="3048"/>
                    <a:pt x="335" y="3686"/>
                    <a:pt x="183" y="4385"/>
                  </a:cubicBezTo>
                  <a:cubicBezTo>
                    <a:pt x="62" y="5115"/>
                    <a:pt x="1" y="5844"/>
                    <a:pt x="62" y="6574"/>
                  </a:cubicBezTo>
                  <a:lnTo>
                    <a:pt x="183" y="12592"/>
                  </a:lnTo>
                  <a:cubicBezTo>
                    <a:pt x="183" y="13443"/>
                    <a:pt x="244" y="14355"/>
                    <a:pt x="730" y="15054"/>
                  </a:cubicBezTo>
                  <a:cubicBezTo>
                    <a:pt x="1295" y="15850"/>
                    <a:pt x="2336" y="16147"/>
                    <a:pt x="3342" y="16147"/>
                  </a:cubicBezTo>
                  <a:cubicBezTo>
                    <a:pt x="3528" y="16147"/>
                    <a:pt x="3712" y="16137"/>
                    <a:pt x="3891" y="16118"/>
                  </a:cubicBezTo>
                  <a:cubicBezTo>
                    <a:pt x="5077" y="15996"/>
                    <a:pt x="6202" y="15480"/>
                    <a:pt x="7053" y="14628"/>
                  </a:cubicBezTo>
                  <a:cubicBezTo>
                    <a:pt x="7539" y="14112"/>
                    <a:pt x="7873" y="13443"/>
                    <a:pt x="7995" y="12714"/>
                  </a:cubicBezTo>
                  <a:cubicBezTo>
                    <a:pt x="8056" y="12197"/>
                    <a:pt x="7721" y="11680"/>
                    <a:pt x="7174" y="11589"/>
                  </a:cubicBezTo>
                  <a:cubicBezTo>
                    <a:pt x="6627" y="11437"/>
                    <a:pt x="6141" y="11072"/>
                    <a:pt x="5837" y="10555"/>
                  </a:cubicBezTo>
                  <a:cubicBezTo>
                    <a:pt x="5502" y="9856"/>
                    <a:pt x="5746" y="9036"/>
                    <a:pt x="6384" y="8580"/>
                  </a:cubicBezTo>
                  <a:cubicBezTo>
                    <a:pt x="6595" y="8453"/>
                    <a:pt x="6831" y="8393"/>
                    <a:pt x="7068" y="8393"/>
                  </a:cubicBezTo>
                  <a:cubicBezTo>
                    <a:pt x="7513" y="8393"/>
                    <a:pt x="7960" y="8608"/>
                    <a:pt x="8238" y="9005"/>
                  </a:cubicBezTo>
                  <a:lnTo>
                    <a:pt x="8238" y="8975"/>
                  </a:lnTo>
                  <a:cubicBezTo>
                    <a:pt x="8724" y="8975"/>
                    <a:pt x="8755" y="8519"/>
                    <a:pt x="8846" y="8215"/>
                  </a:cubicBezTo>
                  <a:cubicBezTo>
                    <a:pt x="9180" y="7273"/>
                    <a:pt x="8876" y="6604"/>
                    <a:pt x="8907" y="6330"/>
                  </a:cubicBezTo>
                  <a:lnTo>
                    <a:pt x="8907" y="6330"/>
                  </a:lnTo>
                  <a:cubicBezTo>
                    <a:pt x="9327" y="6533"/>
                    <a:pt x="9790" y="6629"/>
                    <a:pt x="10255" y="6629"/>
                  </a:cubicBezTo>
                  <a:cubicBezTo>
                    <a:pt x="11537" y="6629"/>
                    <a:pt x="12829" y="5892"/>
                    <a:pt x="13253" y="4598"/>
                  </a:cubicBezTo>
                  <a:cubicBezTo>
                    <a:pt x="13405" y="4142"/>
                    <a:pt x="13405" y="3656"/>
                    <a:pt x="13253" y="3230"/>
                  </a:cubicBezTo>
                  <a:cubicBezTo>
                    <a:pt x="12828" y="1923"/>
                    <a:pt x="11642" y="2045"/>
                    <a:pt x="10761" y="1528"/>
                  </a:cubicBezTo>
                  <a:cubicBezTo>
                    <a:pt x="10123" y="1194"/>
                    <a:pt x="9697" y="555"/>
                    <a:pt x="9059" y="221"/>
                  </a:cubicBezTo>
                  <a:cubicBezTo>
                    <a:pt x="8739" y="66"/>
                    <a:pt x="8394" y="0"/>
                    <a:pt x="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3188275" y="1851375"/>
              <a:ext cx="85125" cy="285000"/>
            </a:xfrm>
            <a:custGeom>
              <a:avLst/>
              <a:gdLst/>
              <a:ahLst/>
              <a:cxnLst/>
              <a:rect l="l" t="t" r="r" b="b"/>
              <a:pathLst>
                <a:path w="3405" h="11400" extrusionOk="0">
                  <a:moveTo>
                    <a:pt x="2949" y="1"/>
                  </a:moveTo>
                  <a:lnTo>
                    <a:pt x="2949" y="1"/>
                  </a:lnTo>
                  <a:cubicBezTo>
                    <a:pt x="0" y="3314"/>
                    <a:pt x="213" y="8359"/>
                    <a:pt x="3404" y="11399"/>
                  </a:cubicBezTo>
                  <a:lnTo>
                    <a:pt x="2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3218675" y="1861250"/>
              <a:ext cx="106400" cy="298675"/>
            </a:xfrm>
            <a:custGeom>
              <a:avLst/>
              <a:gdLst/>
              <a:ahLst/>
              <a:cxnLst/>
              <a:rect l="l" t="t" r="r" b="b"/>
              <a:pathLst>
                <a:path w="4256" h="11947" extrusionOk="0">
                  <a:moveTo>
                    <a:pt x="1368" y="1"/>
                  </a:moveTo>
                  <a:cubicBezTo>
                    <a:pt x="1368" y="1"/>
                    <a:pt x="1337" y="31"/>
                    <a:pt x="1277" y="92"/>
                  </a:cubicBezTo>
                  <a:cubicBezTo>
                    <a:pt x="1246" y="183"/>
                    <a:pt x="1155" y="305"/>
                    <a:pt x="1064" y="457"/>
                  </a:cubicBezTo>
                  <a:cubicBezTo>
                    <a:pt x="821" y="882"/>
                    <a:pt x="608" y="1338"/>
                    <a:pt x="456" y="1825"/>
                  </a:cubicBezTo>
                  <a:cubicBezTo>
                    <a:pt x="213" y="2554"/>
                    <a:pt x="91" y="3284"/>
                    <a:pt x="30" y="4013"/>
                  </a:cubicBezTo>
                  <a:cubicBezTo>
                    <a:pt x="0" y="4955"/>
                    <a:pt x="61" y="5867"/>
                    <a:pt x="274" y="6749"/>
                  </a:cubicBezTo>
                  <a:cubicBezTo>
                    <a:pt x="486" y="7630"/>
                    <a:pt x="760" y="8512"/>
                    <a:pt x="1185" y="9332"/>
                  </a:cubicBezTo>
                  <a:cubicBezTo>
                    <a:pt x="1459" y="10031"/>
                    <a:pt x="1885" y="10670"/>
                    <a:pt x="2371" y="11247"/>
                  </a:cubicBezTo>
                  <a:cubicBezTo>
                    <a:pt x="2736" y="11612"/>
                    <a:pt x="3192" y="11855"/>
                    <a:pt x="3708" y="11946"/>
                  </a:cubicBezTo>
                  <a:lnTo>
                    <a:pt x="4134" y="11946"/>
                  </a:lnTo>
                  <a:cubicBezTo>
                    <a:pt x="4225" y="11916"/>
                    <a:pt x="4255" y="11886"/>
                    <a:pt x="4255" y="11886"/>
                  </a:cubicBezTo>
                  <a:cubicBezTo>
                    <a:pt x="4073" y="11886"/>
                    <a:pt x="3891" y="11855"/>
                    <a:pt x="3708" y="11825"/>
                  </a:cubicBezTo>
                  <a:cubicBezTo>
                    <a:pt x="3222" y="11734"/>
                    <a:pt x="2796" y="11460"/>
                    <a:pt x="2462" y="11095"/>
                  </a:cubicBezTo>
                  <a:cubicBezTo>
                    <a:pt x="1976" y="10548"/>
                    <a:pt x="1611" y="9910"/>
                    <a:pt x="1337" y="9241"/>
                  </a:cubicBezTo>
                  <a:cubicBezTo>
                    <a:pt x="942" y="8420"/>
                    <a:pt x="638" y="7569"/>
                    <a:pt x="456" y="6688"/>
                  </a:cubicBezTo>
                  <a:cubicBezTo>
                    <a:pt x="243" y="5806"/>
                    <a:pt x="182" y="4925"/>
                    <a:pt x="213" y="4043"/>
                  </a:cubicBezTo>
                  <a:cubicBezTo>
                    <a:pt x="243" y="3284"/>
                    <a:pt x="365" y="2584"/>
                    <a:pt x="608" y="1885"/>
                  </a:cubicBezTo>
                  <a:cubicBezTo>
                    <a:pt x="790" y="1217"/>
                    <a:pt x="1064" y="609"/>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3254375" y="1858225"/>
              <a:ext cx="145925" cy="139850"/>
            </a:xfrm>
            <a:custGeom>
              <a:avLst/>
              <a:gdLst/>
              <a:ahLst/>
              <a:cxnLst/>
              <a:rect l="l" t="t" r="r" b="b"/>
              <a:pathLst>
                <a:path w="5837" h="5594" extrusionOk="0">
                  <a:moveTo>
                    <a:pt x="1" y="0"/>
                  </a:moveTo>
                  <a:cubicBezTo>
                    <a:pt x="31" y="122"/>
                    <a:pt x="61" y="213"/>
                    <a:pt x="122" y="335"/>
                  </a:cubicBezTo>
                  <a:cubicBezTo>
                    <a:pt x="244" y="578"/>
                    <a:pt x="365" y="851"/>
                    <a:pt x="517" y="1095"/>
                  </a:cubicBezTo>
                  <a:cubicBezTo>
                    <a:pt x="1034" y="1946"/>
                    <a:pt x="1642" y="2705"/>
                    <a:pt x="2371" y="3374"/>
                  </a:cubicBezTo>
                  <a:cubicBezTo>
                    <a:pt x="3071" y="4073"/>
                    <a:pt x="3861" y="4651"/>
                    <a:pt x="4712" y="5137"/>
                  </a:cubicBezTo>
                  <a:cubicBezTo>
                    <a:pt x="4986" y="5259"/>
                    <a:pt x="5229" y="5380"/>
                    <a:pt x="5502" y="5502"/>
                  </a:cubicBezTo>
                  <a:cubicBezTo>
                    <a:pt x="5624" y="5563"/>
                    <a:pt x="5715" y="5593"/>
                    <a:pt x="5837" y="5593"/>
                  </a:cubicBezTo>
                  <a:cubicBezTo>
                    <a:pt x="5837" y="5563"/>
                    <a:pt x="5411" y="5380"/>
                    <a:pt x="4803" y="4985"/>
                  </a:cubicBezTo>
                  <a:cubicBezTo>
                    <a:pt x="3982" y="4499"/>
                    <a:pt x="3192" y="3891"/>
                    <a:pt x="2523" y="3253"/>
                  </a:cubicBezTo>
                  <a:cubicBezTo>
                    <a:pt x="1824" y="2553"/>
                    <a:pt x="1186" y="1824"/>
                    <a:pt x="669" y="1034"/>
                  </a:cubicBezTo>
                  <a:cubicBezTo>
                    <a:pt x="244" y="395"/>
                    <a:pt x="3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3270325" y="1848350"/>
              <a:ext cx="116300" cy="116275"/>
            </a:xfrm>
            <a:custGeom>
              <a:avLst/>
              <a:gdLst/>
              <a:ahLst/>
              <a:cxnLst/>
              <a:rect l="l" t="t" r="r" b="b"/>
              <a:pathLst>
                <a:path w="4652" h="4651" extrusionOk="0">
                  <a:moveTo>
                    <a:pt x="1" y="0"/>
                  </a:moveTo>
                  <a:cubicBezTo>
                    <a:pt x="92" y="304"/>
                    <a:pt x="244" y="608"/>
                    <a:pt x="426" y="882"/>
                  </a:cubicBezTo>
                  <a:cubicBezTo>
                    <a:pt x="1278" y="2249"/>
                    <a:pt x="2402" y="3374"/>
                    <a:pt x="3770" y="4225"/>
                  </a:cubicBezTo>
                  <a:cubicBezTo>
                    <a:pt x="4044" y="4407"/>
                    <a:pt x="4348" y="4559"/>
                    <a:pt x="4651" y="4651"/>
                  </a:cubicBezTo>
                  <a:cubicBezTo>
                    <a:pt x="4408" y="4468"/>
                    <a:pt x="4135" y="4286"/>
                    <a:pt x="3861" y="4104"/>
                  </a:cubicBezTo>
                  <a:cubicBezTo>
                    <a:pt x="2554" y="3222"/>
                    <a:pt x="1430" y="2097"/>
                    <a:pt x="548" y="790"/>
                  </a:cubicBezTo>
                  <a:cubicBezTo>
                    <a:pt x="396" y="517"/>
                    <a:pt x="214" y="24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3282500" y="1835425"/>
              <a:ext cx="193025" cy="129200"/>
            </a:xfrm>
            <a:custGeom>
              <a:avLst/>
              <a:gdLst/>
              <a:ahLst/>
              <a:cxnLst/>
              <a:rect l="l" t="t" r="r" b="b"/>
              <a:pathLst>
                <a:path w="7721" h="5168" extrusionOk="0">
                  <a:moveTo>
                    <a:pt x="0" y="0"/>
                  </a:moveTo>
                  <a:cubicBezTo>
                    <a:pt x="31" y="122"/>
                    <a:pt x="91" y="244"/>
                    <a:pt x="183" y="365"/>
                  </a:cubicBezTo>
                  <a:cubicBezTo>
                    <a:pt x="335" y="639"/>
                    <a:pt x="547" y="943"/>
                    <a:pt x="760" y="1216"/>
                  </a:cubicBezTo>
                  <a:cubicBezTo>
                    <a:pt x="2158" y="3010"/>
                    <a:pt x="4104" y="4317"/>
                    <a:pt x="6323" y="4955"/>
                  </a:cubicBezTo>
                  <a:cubicBezTo>
                    <a:pt x="6657" y="5046"/>
                    <a:pt x="6991" y="5107"/>
                    <a:pt x="7326" y="5137"/>
                  </a:cubicBezTo>
                  <a:cubicBezTo>
                    <a:pt x="7447" y="5168"/>
                    <a:pt x="7569" y="5168"/>
                    <a:pt x="7690" y="5168"/>
                  </a:cubicBezTo>
                  <a:cubicBezTo>
                    <a:pt x="7721" y="5137"/>
                    <a:pt x="7174" y="5046"/>
                    <a:pt x="6353" y="4803"/>
                  </a:cubicBezTo>
                  <a:cubicBezTo>
                    <a:pt x="5289" y="4469"/>
                    <a:pt x="4286" y="3982"/>
                    <a:pt x="3344" y="3374"/>
                  </a:cubicBezTo>
                  <a:cubicBezTo>
                    <a:pt x="2402" y="2736"/>
                    <a:pt x="1581" y="1976"/>
                    <a:pt x="851" y="1125"/>
                  </a:cubicBezTo>
                  <a:cubicBezTo>
                    <a:pt x="304" y="456"/>
                    <a:pt x="3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3125200" y="1768275"/>
              <a:ext cx="134525" cy="480550"/>
            </a:xfrm>
            <a:custGeom>
              <a:avLst/>
              <a:gdLst/>
              <a:ahLst/>
              <a:cxnLst/>
              <a:rect l="l" t="t" r="r" b="b"/>
              <a:pathLst>
                <a:path w="5381" h="19222" extrusionOk="0">
                  <a:moveTo>
                    <a:pt x="2305" y="0"/>
                  </a:moveTo>
                  <a:cubicBezTo>
                    <a:pt x="2076" y="0"/>
                    <a:pt x="1852" y="68"/>
                    <a:pt x="1642" y="194"/>
                  </a:cubicBezTo>
                  <a:cubicBezTo>
                    <a:pt x="1338" y="376"/>
                    <a:pt x="1125" y="650"/>
                    <a:pt x="973" y="984"/>
                  </a:cubicBezTo>
                  <a:cubicBezTo>
                    <a:pt x="699" y="1714"/>
                    <a:pt x="821" y="2504"/>
                    <a:pt x="1003" y="3264"/>
                  </a:cubicBezTo>
                  <a:cubicBezTo>
                    <a:pt x="1216" y="4054"/>
                    <a:pt x="1490" y="4844"/>
                    <a:pt x="1794" y="5635"/>
                  </a:cubicBezTo>
                  <a:cubicBezTo>
                    <a:pt x="2128" y="6425"/>
                    <a:pt x="2371" y="7276"/>
                    <a:pt x="2523" y="8158"/>
                  </a:cubicBezTo>
                  <a:cubicBezTo>
                    <a:pt x="2675" y="9009"/>
                    <a:pt x="2584" y="9890"/>
                    <a:pt x="2250" y="10711"/>
                  </a:cubicBezTo>
                  <a:cubicBezTo>
                    <a:pt x="1885" y="11471"/>
                    <a:pt x="1277" y="12048"/>
                    <a:pt x="791" y="12687"/>
                  </a:cubicBezTo>
                  <a:cubicBezTo>
                    <a:pt x="304" y="13264"/>
                    <a:pt x="31" y="14024"/>
                    <a:pt x="0" y="14784"/>
                  </a:cubicBezTo>
                  <a:cubicBezTo>
                    <a:pt x="31" y="15149"/>
                    <a:pt x="152" y="15483"/>
                    <a:pt x="365" y="15756"/>
                  </a:cubicBezTo>
                  <a:cubicBezTo>
                    <a:pt x="578" y="16030"/>
                    <a:pt x="821" y="16243"/>
                    <a:pt x="1064" y="16425"/>
                  </a:cubicBezTo>
                  <a:cubicBezTo>
                    <a:pt x="1581" y="16760"/>
                    <a:pt x="2067" y="16972"/>
                    <a:pt x="2432" y="17276"/>
                  </a:cubicBezTo>
                  <a:cubicBezTo>
                    <a:pt x="2736" y="17519"/>
                    <a:pt x="2979" y="17854"/>
                    <a:pt x="3070" y="18249"/>
                  </a:cubicBezTo>
                  <a:cubicBezTo>
                    <a:pt x="3131" y="18492"/>
                    <a:pt x="3131" y="18735"/>
                    <a:pt x="3040" y="18978"/>
                  </a:cubicBezTo>
                  <a:cubicBezTo>
                    <a:pt x="2979" y="19130"/>
                    <a:pt x="2918" y="19222"/>
                    <a:pt x="2918" y="19222"/>
                  </a:cubicBezTo>
                  <a:cubicBezTo>
                    <a:pt x="3010" y="19161"/>
                    <a:pt x="3070" y="19070"/>
                    <a:pt x="3101" y="18978"/>
                  </a:cubicBezTo>
                  <a:cubicBezTo>
                    <a:pt x="3222" y="18735"/>
                    <a:pt x="3253" y="18462"/>
                    <a:pt x="3192" y="18219"/>
                  </a:cubicBezTo>
                  <a:cubicBezTo>
                    <a:pt x="3101" y="17793"/>
                    <a:pt x="2858" y="17428"/>
                    <a:pt x="2523" y="17185"/>
                  </a:cubicBezTo>
                  <a:cubicBezTo>
                    <a:pt x="2098" y="16851"/>
                    <a:pt x="1642" y="16547"/>
                    <a:pt x="1186" y="16273"/>
                  </a:cubicBezTo>
                  <a:cubicBezTo>
                    <a:pt x="943" y="16121"/>
                    <a:pt x="699" y="15908"/>
                    <a:pt x="517" y="15665"/>
                  </a:cubicBezTo>
                  <a:cubicBezTo>
                    <a:pt x="335" y="15392"/>
                    <a:pt x="213" y="15088"/>
                    <a:pt x="213" y="14753"/>
                  </a:cubicBezTo>
                  <a:cubicBezTo>
                    <a:pt x="213" y="14024"/>
                    <a:pt x="487" y="13325"/>
                    <a:pt x="973" y="12778"/>
                  </a:cubicBezTo>
                  <a:cubicBezTo>
                    <a:pt x="1429" y="12139"/>
                    <a:pt x="2067" y="11562"/>
                    <a:pt x="2432" y="10772"/>
                  </a:cubicBezTo>
                  <a:cubicBezTo>
                    <a:pt x="2797" y="9921"/>
                    <a:pt x="2888" y="9009"/>
                    <a:pt x="2736" y="8097"/>
                  </a:cubicBezTo>
                  <a:cubicBezTo>
                    <a:pt x="2584" y="7215"/>
                    <a:pt x="2341" y="6364"/>
                    <a:pt x="1976" y="5544"/>
                  </a:cubicBezTo>
                  <a:cubicBezTo>
                    <a:pt x="1672" y="4784"/>
                    <a:pt x="1399" y="3993"/>
                    <a:pt x="1186" y="3203"/>
                  </a:cubicBezTo>
                  <a:cubicBezTo>
                    <a:pt x="1003" y="2443"/>
                    <a:pt x="882" y="1683"/>
                    <a:pt x="1125" y="1045"/>
                  </a:cubicBezTo>
                  <a:cubicBezTo>
                    <a:pt x="1247" y="741"/>
                    <a:pt x="1459" y="498"/>
                    <a:pt x="1733" y="316"/>
                  </a:cubicBezTo>
                  <a:cubicBezTo>
                    <a:pt x="1898" y="212"/>
                    <a:pt x="2091" y="151"/>
                    <a:pt x="2294" y="151"/>
                  </a:cubicBezTo>
                  <a:cubicBezTo>
                    <a:pt x="2389" y="151"/>
                    <a:pt x="2487" y="165"/>
                    <a:pt x="2584" y="194"/>
                  </a:cubicBezTo>
                  <a:cubicBezTo>
                    <a:pt x="3070" y="376"/>
                    <a:pt x="3496" y="680"/>
                    <a:pt x="3830" y="1075"/>
                  </a:cubicBezTo>
                  <a:lnTo>
                    <a:pt x="4651" y="1987"/>
                  </a:lnTo>
                  <a:lnTo>
                    <a:pt x="5198" y="2534"/>
                  </a:lnTo>
                  <a:cubicBezTo>
                    <a:pt x="5320" y="2686"/>
                    <a:pt x="5380" y="2747"/>
                    <a:pt x="5380" y="2747"/>
                  </a:cubicBezTo>
                  <a:cubicBezTo>
                    <a:pt x="5320" y="2656"/>
                    <a:pt x="5289" y="2595"/>
                    <a:pt x="5228" y="2534"/>
                  </a:cubicBezTo>
                  <a:lnTo>
                    <a:pt x="4712" y="1927"/>
                  </a:lnTo>
                  <a:lnTo>
                    <a:pt x="3921" y="1015"/>
                  </a:lnTo>
                  <a:cubicBezTo>
                    <a:pt x="3587" y="589"/>
                    <a:pt x="3131" y="255"/>
                    <a:pt x="2614" y="42"/>
                  </a:cubicBezTo>
                  <a:cubicBezTo>
                    <a:pt x="2511" y="14"/>
                    <a:pt x="2407"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2910900" y="4302025"/>
              <a:ext cx="191175" cy="228175"/>
            </a:xfrm>
            <a:custGeom>
              <a:avLst/>
              <a:gdLst/>
              <a:ahLst/>
              <a:cxnLst/>
              <a:rect l="l" t="t" r="r" b="b"/>
              <a:pathLst>
                <a:path w="7647" h="9127" extrusionOk="0">
                  <a:moveTo>
                    <a:pt x="2736" y="0"/>
                  </a:moveTo>
                  <a:lnTo>
                    <a:pt x="1" y="3283"/>
                  </a:lnTo>
                  <a:lnTo>
                    <a:pt x="244" y="3496"/>
                  </a:lnTo>
                  <a:cubicBezTo>
                    <a:pt x="1338" y="4529"/>
                    <a:pt x="5958" y="8663"/>
                    <a:pt x="6901" y="9089"/>
                  </a:cubicBezTo>
                  <a:cubicBezTo>
                    <a:pt x="6961" y="9115"/>
                    <a:pt x="7008" y="9127"/>
                    <a:pt x="7044" y="9127"/>
                  </a:cubicBezTo>
                  <a:cubicBezTo>
                    <a:pt x="7647" y="9127"/>
                    <a:pt x="5077" y="5745"/>
                    <a:pt x="5077" y="5745"/>
                  </a:cubicBezTo>
                  <a:lnTo>
                    <a:pt x="6931" y="3496"/>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2911675" y="4352925"/>
              <a:ext cx="45600" cy="61575"/>
            </a:xfrm>
            <a:custGeom>
              <a:avLst/>
              <a:gdLst/>
              <a:ahLst/>
              <a:cxnLst/>
              <a:rect l="l" t="t" r="r" b="b"/>
              <a:pathLst>
                <a:path w="1824" h="2463" extrusionOk="0">
                  <a:moveTo>
                    <a:pt x="1003" y="1"/>
                  </a:moveTo>
                  <a:lnTo>
                    <a:pt x="0" y="1186"/>
                  </a:lnTo>
                  <a:lnTo>
                    <a:pt x="1520" y="2463"/>
                  </a:lnTo>
                  <a:cubicBezTo>
                    <a:pt x="1763" y="2068"/>
                    <a:pt x="1824" y="1582"/>
                    <a:pt x="1733" y="1126"/>
                  </a:cubicBezTo>
                  <a:cubicBezTo>
                    <a:pt x="1642" y="670"/>
                    <a:pt x="1368" y="275"/>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2910150" y="4381800"/>
              <a:ext cx="185425" cy="149000"/>
            </a:xfrm>
            <a:custGeom>
              <a:avLst/>
              <a:gdLst/>
              <a:ahLst/>
              <a:cxnLst/>
              <a:rect l="l" t="t" r="r" b="b"/>
              <a:pathLst>
                <a:path w="7417" h="5960" extrusionOk="0">
                  <a:moveTo>
                    <a:pt x="92" y="1"/>
                  </a:moveTo>
                  <a:lnTo>
                    <a:pt x="0" y="92"/>
                  </a:lnTo>
                  <a:cubicBezTo>
                    <a:pt x="1961" y="2023"/>
                    <a:pt x="6706" y="5959"/>
                    <a:pt x="7075" y="5959"/>
                  </a:cubicBezTo>
                  <a:cubicBezTo>
                    <a:pt x="7078" y="5959"/>
                    <a:pt x="7080" y="5959"/>
                    <a:pt x="7083" y="5959"/>
                  </a:cubicBezTo>
                  <a:cubicBezTo>
                    <a:pt x="7417" y="5867"/>
                    <a:pt x="6475" y="4469"/>
                    <a:pt x="6475" y="4469"/>
                  </a:cubicBezTo>
                  <a:cubicBezTo>
                    <a:pt x="6432" y="4437"/>
                    <a:pt x="6378" y="4424"/>
                    <a:pt x="6320" y="4424"/>
                  </a:cubicBezTo>
                  <a:cubicBezTo>
                    <a:pt x="6046" y="4424"/>
                    <a:pt x="5654" y="4712"/>
                    <a:pt x="5654" y="4712"/>
                  </a:cubicBezTo>
                  <a:lnTo>
                    <a:pt x="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2917750" y="4386375"/>
              <a:ext cx="169475" cy="141350"/>
            </a:xfrm>
            <a:custGeom>
              <a:avLst/>
              <a:gdLst/>
              <a:ahLst/>
              <a:cxnLst/>
              <a:rect l="l" t="t" r="r" b="b"/>
              <a:pathLst>
                <a:path w="6779" h="5654" extrusionOk="0">
                  <a:moveTo>
                    <a:pt x="0" y="0"/>
                  </a:moveTo>
                  <a:lnTo>
                    <a:pt x="730" y="669"/>
                  </a:lnTo>
                  <a:cubicBezTo>
                    <a:pt x="1368" y="1247"/>
                    <a:pt x="2219" y="2006"/>
                    <a:pt x="3222" y="2827"/>
                  </a:cubicBezTo>
                  <a:cubicBezTo>
                    <a:pt x="4195" y="3648"/>
                    <a:pt x="5107" y="4377"/>
                    <a:pt x="5775" y="4894"/>
                  </a:cubicBezTo>
                  <a:lnTo>
                    <a:pt x="6566" y="5502"/>
                  </a:lnTo>
                  <a:lnTo>
                    <a:pt x="6779" y="5654"/>
                  </a:lnTo>
                  <a:lnTo>
                    <a:pt x="6566" y="5472"/>
                  </a:lnTo>
                  <a:lnTo>
                    <a:pt x="5775" y="4833"/>
                  </a:lnTo>
                  <a:cubicBezTo>
                    <a:pt x="5137" y="4317"/>
                    <a:pt x="4225" y="3587"/>
                    <a:pt x="3253" y="2766"/>
                  </a:cubicBezTo>
                  <a:cubicBezTo>
                    <a:pt x="2280" y="1946"/>
                    <a:pt x="1399" y="1186"/>
                    <a:pt x="760" y="63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049975" y="4492025"/>
              <a:ext cx="23575" cy="9125"/>
            </a:xfrm>
            <a:custGeom>
              <a:avLst/>
              <a:gdLst/>
              <a:ahLst/>
              <a:cxnLst/>
              <a:rect l="l" t="t" r="r" b="b"/>
              <a:pathLst>
                <a:path w="943" h="365" extrusionOk="0">
                  <a:moveTo>
                    <a:pt x="718" y="0"/>
                  </a:moveTo>
                  <a:cubicBezTo>
                    <a:pt x="445" y="0"/>
                    <a:pt x="167" y="126"/>
                    <a:pt x="0" y="364"/>
                  </a:cubicBezTo>
                  <a:cubicBezTo>
                    <a:pt x="152" y="273"/>
                    <a:pt x="274" y="182"/>
                    <a:pt x="456" y="121"/>
                  </a:cubicBezTo>
                  <a:cubicBezTo>
                    <a:pt x="608" y="60"/>
                    <a:pt x="790" y="60"/>
                    <a:pt x="942" y="30"/>
                  </a:cubicBezTo>
                  <a:cubicBezTo>
                    <a:pt x="870" y="10"/>
                    <a:pt x="794"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031725" y="4455525"/>
              <a:ext cx="13700" cy="3825"/>
            </a:xfrm>
            <a:custGeom>
              <a:avLst/>
              <a:gdLst/>
              <a:ahLst/>
              <a:cxnLst/>
              <a:rect l="l" t="t" r="r" b="b"/>
              <a:pathLst>
                <a:path w="548" h="153" extrusionOk="0">
                  <a:moveTo>
                    <a:pt x="517" y="0"/>
                  </a:moveTo>
                  <a:cubicBezTo>
                    <a:pt x="426" y="0"/>
                    <a:pt x="335" y="0"/>
                    <a:pt x="274" y="61"/>
                  </a:cubicBezTo>
                  <a:cubicBezTo>
                    <a:pt x="153" y="122"/>
                    <a:pt x="1" y="152"/>
                    <a:pt x="31" y="152"/>
                  </a:cubicBezTo>
                  <a:cubicBezTo>
                    <a:pt x="122" y="152"/>
                    <a:pt x="183" y="152"/>
                    <a:pt x="274" y="122"/>
                  </a:cubicBezTo>
                  <a:cubicBezTo>
                    <a:pt x="426" y="61"/>
                    <a:pt x="548"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027175" y="4446825"/>
              <a:ext cx="11425" cy="1875"/>
            </a:xfrm>
            <a:custGeom>
              <a:avLst/>
              <a:gdLst/>
              <a:ahLst/>
              <a:cxnLst/>
              <a:rect l="l" t="t" r="r" b="b"/>
              <a:pathLst>
                <a:path w="457" h="75" extrusionOk="0">
                  <a:moveTo>
                    <a:pt x="312" y="0"/>
                  </a:moveTo>
                  <a:cubicBezTo>
                    <a:pt x="287" y="0"/>
                    <a:pt x="264" y="4"/>
                    <a:pt x="243" y="14"/>
                  </a:cubicBezTo>
                  <a:cubicBezTo>
                    <a:pt x="122" y="14"/>
                    <a:pt x="0" y="14"/>
                    <a:pt x="0" y="44"/>
                  </a:cubicBezTo>
                  <a:cubicBezTo>
                    <a:pt x="0" y="75"/>
                    <a:pt x="122" y="75"/>
                    <a:pt x="243" y="75"/>
                  </a:cubicBezTo>
                  <a:cubicBezTo>
                    <a:pt x="365" y="75"/>
                    <a:pt x="456" y="44"/>
                    <a:pt x="456" y="14"/>
                  </a:cubicBezTo>
                  <a:cubicBezTo>
                    <a:pt x="416" y="14"/>
                    <a:pt x="362"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030200" y="4433475"/>
              <a:ext cx="11425" cy="9300"/>
            </a:xfrm>
            <a:custGeom>
              <a:avLst/>
              <a:gdLst/>
              <a:ahLst/>
              <a:cxnLst/>
              <a:rect l="l" t="t" r="r" b="b"/>
              <a:pathLst>
                <a:path w="457" h="372" extrusionOk="0">
                  <a:moveTo>
                    <a:pt x="1" y="1"/>
                  </a:moveTo>
                  <a:cubicBezTo>
                    <a:pt x="1" y="1"/>
                    <a:pt x="92" y="122"/>
                    <a:pt x="214" y="214"/>
                  </a:cubicBezTo>
                  <a:cubicBezTo>
                    <a:pt x="319" y="293"/>
                    <a:pt x="401" y="372"/>
                    <a:pt x="422" y="372"/>
                  </a:cubicBezTo>
                  <a:cubicBezTo>
                    <a:pt x="425" y="372"/>
                    <a:pt x="426" y="370"/>
                    <a:pt x="426" y="366"/>
                  </a:cubicBezTo>
                  <a:cubicBezTo>
                    <a:pt x="457" y="366"/>
                    <a:pt x="366" y="274"/>
                    <a:pt x="244" y="153"/>
                  </a:cubicBezTo>
                  <a:cubicBezTo>
                    <a:pt x="183" y="92"/>
                    <a:pt x="92"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3034000" y="4425125"/>
              <a:ext cx="12200" cy="11425"/>
            </a:xfrm>
            <a:custGeom>
              <a:avLst/>
              <a:gdLst/>
              <a:ahLst/>
              <a:cxnLst/>
              <a:rect l="l" t="t" r="r" b="b"/>
              <a:pathLst>
                <a:path w="488" h="457" extrusionOk="0">
                  <a:moveTo>
                    <a:pt x="1" y="1"/>
                  </a:moveTo>
                  <a:cubicBezTo>
                    <a:pt x="92" y="213"/>
                    <a:pt x="274" y="365"/>
                    <a:pt x="487" y="456"/>
                  </a:cubicBezTo>
                  <a:cubicBezTo>
                    <a:pt x="487" y="426"/>
                    <a:pt x="366" y="335"/>
                    <a:pt x="244" y="213"/>
                  </a:cubicBezTo>
                  <a:cubicBezTo>
                    <a:pt x="122" y="92"/>
                    <a:pt x="3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3042375" y="4451375"/>
              <a:ext cx="26625" cy="14050"/>
            </a:xfrm>
            <a:custGeom>
              <a:avLst/>
              <a:gdLst/>
              <a:ahLst/>
              <a:cxnLst/>
              <a:rect l="l" t="t" r="r" b="b"/>
              <a:pathLst>
                <a:path w="1065" h="562" extrusionOk="0">
                  <a:moveTo>
                    <a:pt x="335" y="45"/>
                  </a:moveTo>
                  <a:cubicBezTo>
                    <a:pt x="456" y="45"/>
                    <a:pt x="578" y="45"/>
                    <a:pt x="699" y="106"/>
                  </a:cubicBezTo>
                  <a:cubicBezTo>
                    <a:pt x="821" y="166"/>
                    <a:pt x="942" y="258"/>
                    <a:pt x="973" y="379"/>
                  </a:cubicBezTo>
                  <a:cubicBezTo>
                    <a:pt x="996" y="448"/>
                    <a:pt x="967" y="482"/>
                    <a:pt x="926" y="482"/>
                  </a:cubicBezTo>
                  <a:cubicBezTo>
                    <a:pt x="912" y="482"/>
                    <a:pt x="897" y="478"/>
                    <a:pt x="882" y="470"/>
                  </a:cubicBezTo>
                  <a:cubicBezTo>
                    <a:pt x="821" y="470"/>
                    <a:pt x="730" y="440"/>
                    <a:pt x="669" y="410"/>
                  </a:cubicBezTo>
                  <a:cubicBezTo>
                    <a:pt x="547" y="379"/>
                    <a:pt x="426" y="318"/>
                    <a:pt x="335" y="258"/>
                  </a:cubicBezTo>
                  <a:cubicBezTo>
                    <a:pt x="246" y="213"/>
                    <a:pt x="171" y="169"/>
                    <a:pt x="118" y="135"/>
                  </a:cubicBezTo>
                  <a:lnTo>
                    <a:pt x="118" y="135"/>
                  </a:lnTo>
                  <a:cubicBezTo>
                    <a:pt x="189" y="97"/>
                    <a:pt x="255" y="65"/>
                    <a:pt x="335" y="45"/>
                  </a:cubicBezTo>
                  <a:close/>
                  <a:moveTo>
                    <a:pt x="452" y="1"/>
                  </a:moveTo>
                  <a:cubicBezTo>
                    <a:pt x="328" y="1"/>
                    <a:pt x="203" y="35"/>
                    <a:pt x="91" y="106"/>
                  </a:cubicBezTo>
                  <a:cubicBezTo>
                    <a:pt x="89" y="108"/>
                    <a:pt x="87" y="110"/>
                    <a:pt x="84" y="113"/>
                  </a:cubicBezTo>
                  <a:lnTo>
                    <a:pt x="84" y="113"/>
                  </a:lnTo>
                  <a:cubicBezTo>
                    <a:pt x="50" y="90"/>
                    <a:pt x="31" y="75"/>
                    <a:pt x="31" y="75"/>
                  </a:cubicBezTo>
                  <a:lnTo>
                    <a:pt x="31" y="75"/>
                  </a:lnTo>
                  <a:cubicBezTo>
                    <a:pt x="46" y="91"/>
                    <a:pt x="62" y="106"/>
                    <a:pt x="77" y="119"/>
                  </a:cubicBezTo>
                  <a:lnTo>
                    <a:pt x="77" y="119"/>
                  </a:lnTo>
                  <a:cubicBezTo>
                    <a:pt x="52" y="145"/>
                    <a:pt x="26" y="171"/>
                    <a:pt x="0" y="197"/>
                  </a:cubicBezTo>
                  <a:cubicBezTo>
                    <a:pt x="37" y="178"/>
                    <a:pt x="71" y="160"/>
                    <a:pt x="104" y="142"/>
                  </a:cubicBezTo>
                  <a:lnTo>
                    <a:pt x="104" y="142"/>
                  </a:lnTo>
                  <a:cubicBezTo>
                    <a:pt x="171" y="199"/>
                    <a:pt x="237" y="243"/>
                    <a:pt x="304" y="288"/>
                  </a:cubicBezTo>
                  <a:cubicBezTo>
                    <a:pt x="426" y="379"/>
                    <a:pt x="517" y="440"/>
                    <a:pt x="639" y="470"/>
                  </a:cubicBezTo>
                  <a:cubicBezTo>
                    <a:pt x="730" y="501"/>
                    <a:pt x="790" y="531"/>
                    <a:pt x="882" y="561"/>
                  </a:cubicBezTo>
                  <a:cubicBezTo>
                    <a:pt x="912" y="561"/>
                    <a:pt x="973" y="531"/>
                    <a:pt x="1003" y="531"/>
                  </a:cubicBezTo>
                  <a:cubicBezTo>
                    <a:pt x="1034" y="470"/>
                    <a:pt x="1064" y="440"/>
                    <a:pt x="1064" y="379"/>
                  </a:cubicBezTo>
                  <a:cubicBezTo>
                    <a:pt x="942" y="136"/>
                    <a:pt x="699" y="1"/>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3042375" y="4436225"/>
              <a:ext cx="9900" cy="18550"/>
            </a:xfrm>
            <a:custGeom>
              <a:avLst/>
              <a:gdLst/>
              <a:ahLst/>
              <a:cxnLst/>
              <a:rect l="l" t="t" r="r" b="b"/>
              <a:pathLst>
                <a:path w="396" h="742" extrusionOk="0">
                  <a:moveTo>
                    <a:pt x="206" y="1"/>
                  </a:moveTo>
                  <a:cubicBezTo>
                    <a:pt x="150" y="1"/>
                    <a:pt x="105" y="29"/>
                    <a:pt x="61" y="73"/>
                  </a:cubicBezTo>
                  <a:cubicBezTo>
                    <a:pt x="31" y="104"/>
                    <a:pt x="31" y="164"/>
                    <a:pt x="31" y="225"/>
                  </a:cubicBezTo>
                  <a:cubicBezTo>
                    <a:pt x="0" y="316"/>
                    <a:pt x="0" y="408"/>
                    <a:pt x="31" y="499"/>
                  </a:cubicBezTo>
                  <a:cubicBezTo>
                    <a:pt x="31" y="590"/>
                    <a:pt x="31" y="651"/>
                    <a:pt x="91" y="742"/>
                  </a:cubicBezTo>
                  <a:lnTo>
                    <a:pt x="91" y="499"/>
                  </a:lnTo>
                  <a:cubicBezTo>
                    <a:pt x="91" y="408"/>
                    <a:pt x="91" y="316"/>
                    <a:pt x="122" y="225"/>
                  </a:cubicBezTo>
                  <a:cubicBezTo>
                    <a:pt x="122" y="151"/>
                    <a:pt x="162" y="57"/>
                    <a:pt x="210" y="57"/>
                  </a:cubicBezTo>
                  <a:cubicBezTo>
                    <a:pt x="221" y="57"/>
                    <a:pt x="232" y="62"/>
                    <a:pt x="243" y="73"/>
                  </a:cubicBezTo>
                  <a:cubicBezTo>
                    <a:pt x="335" y="104"/>
                    <a:pt x="335" y="256"/>
                    <a:pt x="335" y="316"/>
                  </a:cubicBezTo>
                  <a:cubicBezTo>
                    <a:pt x="335" y="408"/>
                    <a:pt x="304" y="499"/>
                    <a:pt x="274" y="560"/>
                  </a:cubicBezTo>
                  <a:cubicBezTo>
                    <a:pt x="213" y="651"/>
                    <a:pt x="152" y="712"/>
                    <a:pt x="91" y="742"/>
                  </a:cubicBezTo>
                  <a:cubicBezTo>
                    <a:pt x="91" y="742"/>
                    <a:pt x="183" y="742"/>
                    <a:pt x="274" y="590"/>
                  </a:cubicBezTo>
                  <a:cubicBezTo>
                    <a:pt x="335" y="529"/>
                    <a:pt x="365" y="438"/>
                    <a:pt x="365" y="347"/>
                  </a:cubicBezTo>
                  <a:cubicBezTo>
                    <a:pt x="395" y="225"/>
                    <a:pt x="365" y="104"/>
                    <a:pt x="274" y="12"/>
                  </a:cubicBezTo>
                  <a:cubicBezTo>
                    <a:pt x="249" y="4"/>
                    <a:pt x="227"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2936750" y="4353700"/>
              <a:ext cx="25100" cy="61100"/>
            </a:xfrm>
            <a:custGeom>
              <a:avLst/>
              <a:gdLst/>
              <a:ahLst/>
              <a:cxnLst/>
              <a:rect l="l" t="t" r="r" b="b"/>
              <a:pathLst>
                <a:path w="1004" h="2444" extrusionOk="0">
                  <a:moveTo>
                    <a:pt x="0" y="0"/>
                  </a:moveTo>
                  <a:cubicBezTo>
                    <a:pt x="122" y="92"/>
                    <a:pt x="213" y="183"/>
                    <a:pt x="304" y="274"/>
                  </a:cubicBezTo>
                  <a:cubicBezTo>
                    <a:pt x="790" y="730"/>
                    <a:pt x="912" y="1429"/>
                    <a:pt x="699" y="2067"/>
                  </a:cubicBezTo>
                  <a:cubicBezTo>
                    <a:pt x="608" y="2310"/>
                    <a:pt x="517" y="2432"/>
                    <a:pt x="517" y="2432"/>
                  </a:cubicBezTo>
                  <a:cubicBezTo>
                    <a:pt x="525" y="2440"/>
                    <a:pt x="531" y="2444"/>
                    <a:pt x="537" y="2444"/>
                  </a:cubicBezTo>
                  <a:cubicBezTo>
                    <a:pt x="552" y="2444"/>
                    <a:pt x="564" y="2416"/>
                    <a:pt x="608" y="2371"/>
                  </a:cubicBezTo>
                  <a:cubicBezTo>
                    <a:pt x="639" y="2280"/>
                    <a:pt x="699" y="2189"/>
                    <a:pt x="730" y="2098"/>
                  </a:cubicBezTo>
                  <a:cubicBezTo>
                    <a:pt x="1003" y="1459"/>
                    <a:pt x="851" y="730"/>
                    <a:pt x="365" y="244"/>
                  </a:cubicBezTo>
                  <a:cubicBezTo>
                    <a:pt x="274" y="183"/>
                    <a:pt x="213" y="122"/>
                    <a:pt x="122" y="61"/>
                  </a:cubicBezTo>
                  <a:cubicBezTo>
                    <a:pt x="61" y="0"/>
                    <a:pt x="3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947375" y="4318750"/>
              <a:ext cx="37275" cy="42575"/>
            </a:xfrm>
            <a:custGeom>
              <a:avLst/>
              <a:gdLst/>
              <a:ahLst/>
              <a:cxnLst/>
              <a:rect l="l" t="t" r="r" b="b"/>
              <a:pathLst>
                <a:path w="1491" h="1703" extrusionOk="0">
                  <a:moveTo>
                    <a:pt x="1460" y="0"/>
                  </a:moveTo>
                  <a:cubicBezTo>
                    <a:pt x="1435" y="36"/>
                    <a:pt x="1410" y="71"/>
                    <a:pt x="1384" y="106"/>
                  </a:cubicBezTo>
                  <a:lnTo>
                    <a:pt x="1384" y="106"/>
                  </a:lnTo>
                  <a:cubicBezTo>
                    <a:pt x="1419" y="71"/>
                    <a:pt x="1455" y="36"/>
                    <a:pt x="1490" y="0"/>
                  </a:cubicBezTo>
                  <a:close/>
                  <a:moveTo>
                    <a:pt x="1384" y="106"/>
                  </a:moveTo>
                  <a:cubicBezTo>
                    <a:pt x="1147" y="345"/>
                    <a:pt x="915" y="583"/>
                    <a:pt x="730" y="821"/>
                  </a:cubicBezTo>
                  <a:cubicBezTo>
                    <a:pt x="457" y="1094"/>
                    <a:pt x="244" y="1398"/>
                    <a:pt x="1" y="1702"/>
                  </a:cubicBezTo>
                  <a:cubicBezTo>
                    <a:pt x="487" y="1187"/>
                    <a:pt x="974" y="672"/>
                    <a:pt x="1384" y="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2970950" y="4415250"/>
              <a:ext cx="30400" cy="25850"/>
            </a:xfrm>
            <a:custGeom>
              <a:avLst/>
              <a:gdLst/>
              <a:ahLst/>
              <a:cxnLst/>
              <a:rect l="l" t="t" r="r" b="b"/>
              <a:pathLst>
                <a:path w="1216" h="1034" extrusionOk="0">
                  <a:moveTo>
                    <a:pt x="0" y="0"/>
                  </a:moveTo>
                  <a:lnTo>
                    <a:pt x="0" y="0"/>
                  </a:lnTo>
                  <a:cubicBezTo>
                    <a:pt x="334" y="426"/>
                    <a:pt x="760" y="791"/>
                    <a:pt x="1216" y="1034"/>
                  </a:cubicBezTo>
                  <a:cubicBezTo>
                    <a:pt x="1216" y="1034"/>
                    <a:pt x="942" y="821"/>
                    <a:pt x="608" y="547"/>
                  </a:cubicBezTo>
                  <a:cubicBezTo>
                    <a:pt x="274" y="244"/>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2948150" y="4398525"/>
              <a:ext cx="3050" cy="8400"/>
            </a:xfrm>
            <a:custGeom>
              <a:avLst/>
              <a:gdLst/>
              <a:ahLst/>
              <a:cxnLst/>
              <a:rect l="l" t="t" r="r" b="b"/>
              <a:pathLst>
                <a:path w="122" h="336" extrusionOk="0">
                  <a:moveTo>
                    <a:pt x="91" y="1"/>
                  </a:moveTo>
                  <a:cubicBezTo>
                    <a:pt x="61" y="1"/>
                    <a:pt x="61" y="61"/>
                    <a:pt x="31" y="153"/>
                  </a:cubicBezTo>
                  <a:cubicBezTo>
                    <a:pt x="31" y="244"/>
                    <a:pt x="0" y="305"/>
                    <a:pt x="0" y="335"/>
                  </a:cubicBezTo>
                  <a:cubicBezTo>
                    <a:pt x="0" y="335"/>
                    <a:pt x="61" y="274"/>
                    <a:pt x="91" y="183"/>
                  </a:cubicBezTo>
                  <a:cubicBezTo>
                    <a:pt x="122" y="92"/>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950425" y="4382575"/>
              <a:ext cx="1550" cy="6850"/>
            </a:xfrm>
            <a:custGeom>
              <a:avLst/>
              <a:gdLst/>
              <a:ahLst/>
              <a:cxnLst/>
              <a:rect l="l" t="t" r="r" b="b"/>
              <a:pathLst>
                <a:path w="62" h="274" extrusionOk="0">
                  <a:moveTo>
                    <a:pt x="0" y="0"/>
                  </a:moveTo>
                  <a:cubicBezTo>
                    <a:pt x="0" y="0"/>
                    <a:pt x="0" y="61"/>
                    <a:pt x="0" y="122"/>
                  </a:cubicBezTo>
                  <a:cubicBezTo>
                    <a:pt x="0" y="213"/>
                    <a:pt x="31" y="274"/>
                    <a:pt x="31" y="274"/>
                  </a:cubicBezTo>
                  <a:cubicBezTo>
                    <a:pt x="61" y="274"/>
                    <a:pt x="61" y="213"/>
                    <a:pt x="61" y="122"/>
                  </a:cubicBezTo>
                  <a:cubicBezTo>
                    <a:pt x="61" y="61"/>
                    <a:pt x="3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2943575" y="4368600"/>
              <a:ext cx="4600" cy="7150"/>
            </a:xfrm>
            <a:custGeom>
              <a:avLst/>
              <a:gdLst/>
              <a:ahLst/>
              <a:cxnLst/>
              <a:rect l="l" t="t" r="r" b="b"/>
              <a:pathLst>
                <a:path w="184" h="286" extrusionOk="0">
                  <a:moveTo>
                    <a:pt x="15" y="1"/>
                  </a:moveTo>
                  <a:cubicBezTo>
                    <a:pt x="6" y="1"/>
                    <a:pt x="1" y="5"/>
                    <a:pt x="1" y="12"/>
                  </a:cubicBezTo>
                  <a:cubicBezTo>
                    <a:pt x="1" y="12"/>
                    <a:pt x="31" y="73"/>
                    <a:pt x="92" y="134"/>
                  </a:cubicBezTo>
                  <a:cubicBezTo>
                    <a:pt x="122" y="225"/>
                    <a:pt x="153" y="286"/>
                    <a:pt x="153" y="286"/>
                  </a:cubicBezTo>
                  <a:cubicBezTo>
                    <a:pt x="183" y="286"/>
                    <a:pt x="183" y="195"/>
                    <a:pt x="122" y="103"/>
                  </a:cubicBezTo>
                  <a:cubicBezTo>
                    <a:pt x="100" y="35"/>
                    <a:pt x="43"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2937500" y="4359775"/>
              <a:ext cx="2300" cy="4125"/>
            </a:xfrm>
            <a:custGeom>
              <a:avLst/>
              <a:gdLst/>
              <a:ahLst/>
              <a:cxnLst/>
              <a:rect l="l" t="t" r="r" b="b"/>
              <a:pathLst>
                <a:path w="92" h="165" extrusionOk="0">
                  <a:moveTo>
                    <a:pt x="1" y="1"/>
                  </a:moveTo>
                  <a:lnTo>
                    <a:pt x="1" y="92"/>
                  </a:lnTo>
                  <a:cubicBezTo>
                    <a:pt x="1" y="136"/>
                    <a:pt x="17" y="164"/>
                    <a:pt x="38" y="164"/>
                  </a:cubicBezTo>
                  <a:cubicBezTo>
                    <a:pt x="45" y="164"/>
                    <a:pt x="53" y="161"/>
                    <a:pt x="61" y="152"/>
                  </a:cubicBezTo>
                  <a:cubicBezTo>
                    <a:pt x="92" y="152"/>
                    <a:pt x="61" y="122"/>
                    <a:pt x="61" y="61"/>
                  </a:cubicBezTo>
                  <a:cubicBezTo>
                    <a:pt x="61" y="3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3381275" y="4396250"/>
              <a:ext cx="255350" cy="111250"/>
            </a:xfrm>
            <a:custGeom>
              <a:avLst/>
              <a:gdLst/>
              <a:ahLst/>
              <a:cxnLst/>
              <a:rect l="l" t="t" r="r" b="b"/>
              <a:pathLst>
                <a:path w="10214" h="4450" extrusionOk="0">
                  <a:moveTo>
                    <a:pt x="5472" y="0"/>
                  </a:moveTo>
                  <a:lnTo>
                    <a:pt x="1" y="92"/>
                  </a:lnTo>
                  <a:lnTo>
                    <a:pt x="61" y="4377"/>
                  </a:lnTo>
                  <a:lnTo>
                    <a:pt x="396" y="4377"/>
                  </a:lnTo>
                  <a:cubicBezTo>
                    <a:pt x="1126" y="4407"/>
                    <a:pt x="2921" y="4450"/>
                    <a:pt x="4705" y="4450"/>
                  </a:cubicBezTo>
                  <a:cubicBezTo>
                    <a:pt x="6635" y="4450"/>
                    <a:pt x="8552" y="4399"/>
                    <a:pt x="9089" y="4225"/>
                  </a:cubicBezTo>
                  <a:cubicBezTo>
                    <a:pt x="10214" y="3891"/>
                    <a:pt x="5533" y="2918"/>
                    <a:pt x="5533" y="2918"/>
                  </a:cubicBezTo>
                  <a:lnTo>
                    <a:pt x="5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3382800" y="4465275"/>
              <a:ext cx="49425" cy="38150"/>
            </a:xfrm>
            <a:custGeom>
              <a:avLst/>
              <a:gdLst/>
              <a:ahLst/>
              <a:cxnLst/>
              <a:rect l="l" t="t" r="r" b="b"/>
              <a:pathLst>
                <a:path w="1977" h="1526" extrusionOk="0">
                  <a:moveTo>
                    <a:pt x="136" y="1"/>
                  </a:moveTo>
                  <a:cubicBezTo>
                    <a:pt x="91" y="1"/>
                    <a:pt x="46" y="2"/>
                    <a:pt x="0" y="5"/>
                  </a:cubicBezTo>
                  <a:lnTo>
                    <a:pt x="0" y="1525"/>
                  </a:lnTo>
                  <a:lnTo>
                    <a:pt x="1976" y="1525"/>
                  </a:lnTo>
                  <a:cubicBezTo>
                    <a:pt x="1885" y="1069"/>
                    <a:pt x="1642" y="674"/>
                    <a:pt x="1277" y="401"/>
                  </a:cubicBezTo>
                  <a:cubicBezTo>
                    <a:pt x="948" y="127"/>
                    <a:pt x="54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3382800" y="4482875"/>
              <a:ext cx="234825" cy="25200"/>
            </a:xfrm>
            <a:custGeom>
              <a:avLst/>
              <a:gdLst/>
              <a:ahLst/>
              <a:cxnLst/>
              <a:rect l="l" t="t" r="r" b="b"/>
              <a:pathLst>
                <a:path w="9393" h="1008" extrusionOk="0">
                  <a:moveTo>
                    <a:pt x="7751" y="1"/>
                  </a:moveTo>
                  <a:cubicBezTo>
                    <a:pt x="7447" y="31"/>
                    <a:pt x="7265" y="730"/>
                    <a:pt x="7265" y="730"/>
                  </a:cubicBezTo>
                  <a:lnTo>
                    <a:pt x="0" y="760"/>
                  </a:lnTo>
                  <a:lnTo>
                    <a:pt x="0" y="912"/>
                  </a:lnTo>
                  <a:cubicBezTo>
                    <a:pt x="970" y="977"/>
                    <a:pt x="2381" y="1007"/>
                    <a:pt x="3808" y="1007"/>
                  </a:cubicBezTo>
                  <a:cubicBezTo>
                    <a:pt x="6409" y="1007"/>
                    <a:pt x="9062" y="907"/>
                    <a:pt x="9180" y="730"/>
                  </a:cubicBezTo>
                  <a:cubicBezTo>
                    <a:pt x="9393" y="457"/>
                    <a:pt x="7751" y="1"/>
                    <a:pt x="7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3380525" y="4498075"/>
              <a:ext cx="232550" cy="4925"/>
            </a:xfrm>
            <a:custGeom>
              <a:avLst/>
              <a:gdLst/>
              <a:ahLst/>
              <a:cxnLst/>
              <a:rect l="l" t="t" r="r" b="b"/>
              <a:pathLst>
                <a:path w="9302" h="197" extrusionOk="0">
                  <a:moveTo>
                    <a:pt x="9180" y="0"/>
                  </a:moveTo>
                  <a:cubicBezTo>
                    <a:pt x="9210" y="16"/>
                    <a:pt x="9233" y="23"/>
                    <a:pt x="9252" y="23"/>
                  </a:cubicBezTo>
                  <a:cubicBezTo>
                    <a:pt x="9271" y="23"/>
                    <a:pt x="9286" y="16"/>
                    <a:pt x="9301" y="0"/>
                  </a:cubicBezTo>
                  <a:close/>
                  <a:moveTo>
                    <a:pt x="8937" y="0"/>
                  </a:moveTo>
                  <a:lnTo>
                    <a:pt x="7934" y="61"/>
                  </a:lnTo>
                  <a:cubicBezTo>
                    <a:pt x="7082" y="92"/>
                    <a:pt x="5927" y="122"/>
                    <a:pt x="4651" y="122"/>
                  </a:cubicBezTo>
                  <a:cubicBezTo>
                    <a:pt x="4225" y="132"/>
                    <a:pt x="3813" y="136"/>
                    <a:pt x="3421" y="136"/>
                  </a:cubicBezTo>
                  <a:cubicBezTo>
                    <a:pt x="2638" y="136"/>
                    <a:pt x="1935" y="122"/>
                    <a:pt x="1368" y="122"/>
                  </a:cubicBezTo>
                  <a:lnTo>
                    <a:pt x="0" y="122"/>
                  </a:lnTo>
                  <a:lnTo>
                    <a:pt x="0" y="152"/>
                  </a:lnTo>
                  <a:lnTo>
                    <a:pt x="365" y="152"/>
                  </a:lnTo>
                  <a:lnTo>
                    <a:pt x="1368" y="183"/>
                  </a:lnTo>
                  <a:cubicBezTo>
                    <a:pt x="1935" y="183"/>
                    <a:pt x="2638" y="196"/>
                    <a:pt x="3421" y="196"/>
                  </a:cubicBezTo>
                  <a:cubicBezTo>
                    <a:pt x="3813" y="196"/>
                    <a:pt x="4225" y="193"/>
                    <a:pt x="4651" y="183"/>
                  </a:cubicBezTo>
                  <a:cubicBezTo>
                    <a:pt x="5927" y="183"/>
                    <a:pt x="7082" y="122"/>
                    <a:pt x="7934" y="92"/>
                  </a:cubicBezTo>
                  <a:lnTo>
                    <a:pt x="8937" y="31"/>
                  </a:lnTo>
                  <a:lnTo>
                    <a:pt x="9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3564425" y="4481350"/>
              <a:ext cx="13700" cy="22075"/>
            </a:xfrm>
            <a:custGeom>
              <a:avLst/>
              <a:gdLst/>
              <a:ahLst/>
              <a:cxnLst/>
              <a:rect l="l" t="t" r="r" b="b"/>
              <a:pathLst>
                <a:path w="548" h="883" extrusionOk="0">
                  <a:moveTo>
                    <a:pt x="547" y="1"/>
                  </a:moveTo>
                  <a:cubicBezTo>
                    <a:pt x="213" y="153"/>
                    <a:pt x="0" y="518"/>
                    <a:pt x="30" y="882"/>
                  </a:cubicBezTo>
                  <a:cubicBezTo>
                    <a:pt x="61" y="700"/>
                    <a:pt x="122" y="548"/>
                    <a:pt x="213" y="396"/>
                  </a:cubicBezTo>
                  <a:cubicBezTo>
                    <a:pt x="304" y="244"/>
                    <a:pt x="426" y="122"/>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3524150" y="4471475"/>
              <a:ext cx="7625" cy="12175"/>
            </a:xfrm>
            <a:custGeom>
              <a:avLst/>
              <a:gdLst/>
              <a:ahLst/>
              <a:cxnLst/>
              <a:rect l="l" t="t" r="r" b="b"/>
              <a:pathLst>
                <a:path w="305" h="487" extrusionOk="0">
                  <a:moveTo>
                    <a:pt x="304" y="1"/>
                  </a:moveTo>
                  <a:cubicBezTo>
                    <a:pt x="274" y="1"/>
                    <a:pt x="213" y="92"/>
                    <a:pt x="122" y="213"/>
                  </a:cubicBezTo>
                  <a:cubicBezTo>
                    <a:pt x="61" y="365"/>
                    <a:pt x="0" y="457"/>
                    <a:pt x="0" y="487"/>
                  </a:cubicBezTo>
                  <a:cubicBezTo>
                    <a:pt x="0" y="487"/>
                    <a:pt x="91" y="396"/>
                    <a:pt x="182" y="274"/>
                  </a:cubicBezTo>
                  <a:cubicBezTo>
                    <a:pt x="243" y="122"/>
                    <a:pt x="304" y="3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3512750" y="4469200"/>
              <a:ext cx="9125" cy="8375"/>
            </a:xfrm>
            <a:custGeom>
              <a:avLst/>
              <a:gdLst/>
              <a:ahLst/>
              <a:cxnLst/>
              <a:rect l="l" t="t" r="r" b="b"/>
              <a:pathLst>
                <a:path w="365" h="335" extrusionOk="0">
                  <a:moveTo>
                    <a:pt x="365" y="0"/>
                  </a:moveTo>
                  <a:cubicBezTo>
                    <a:pt x="335" y="0"/>
                    <a:pt x="243" y="61"/>
                    <a:pt x="152" y="152"/>
                  </a:cubicBezTo>
                  <a:cubicBezTo>
                    <a:pt x="61" y="244"/>
                    <a:pt x="0" y="335"/>
                    <a:pt x="31" y="335"/>
                  </a:cubicBezTo>
                  <a:cubicBezTo>
                    <a:pt x="31" y="335"/>
                    <a:pt x="122" y="274"/>
                    <a:pt x="213" y="183"/>
                  </a:cubicBezTo>
                  <a:cubicBezTo>
                    <a:pt x="304" y="92"/>
                    <a:pt x="365" y="31"/>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3505900" y="4461375"/>
              <a:ext cx="14475" cy="7100"/>
            </a:xfrm>
            <a:custGeom>
              <a:avLst/>
              <a:gdLst/>
              <a:ahLst/>
              <a:cxnLst/>
              <a:rect l="l" t="t" r="r" b="b"/>
              <a:pathLst>
                <a:path w="579" h="284" extrusionOk="0">
                  <a:moveTo>
                    <a:pt x="433" y="1"/>
                  </a:moveTo>
                  <a:cubicBezTo>
                    <a:pt x="375" y="1"/>
                    <a:pt x="318" y="32"/>
                    <a:pt x="305" y="101"/>
                  </a:cubicBezTo>
                  <a:cubicBezTo>
                    <a:pt x="183" y="101"/>
                    <a:pt x="92" y="101"/>
                    <a:pt x="1" y="131"/>
                  </a:cubicBezTo>
                  <a:cubicBezTo>
                    <a:pt x="65" y="153"/>
                    <a:pt x="130" y="174"/>
                    <a:pt x="205" y="174"/>
                  </a:cubicBezTo>
                  <a:cubicBezTo>
                    <a:pt x="236" y="174"/>
                    <a:pt x="269" y="170"/>
                    <a:pt x="305" y="161"/>
                  </a:cubicBezTo>
                  <a:cubicBezTo>
                    <a:pt x="318" y="245"/>
                    <a:pt x="377" y="284"/>
                    <a:pt x="437" y="284"/>
                  </a:cubicBezTo>
                  <a:cubicBezTo>
                    <a:pt x="507" y="284"/>
                    <a:pt x="578" y="230"/>
                    <a:pt x="578" y="131"/>
                  </a:cubicBezTo>
                  <a:cubicBezTo>
                    <a:pt x="578" y="48"/>
                    <a:pt x="505"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3503625" y="4455525"/>
              <a:ext cx="15975" cy="2625"/>
            </a:xfrm>
            <a:custGeom>
              <a:avLst/>
              <a:gdLst/>
              <a:ahLst/>
              <a:cxnLst/>
              <a:rect l="l" t="t" r="r" b="b"/>
              <a:pathLst>
                <a:path w="639" h="105" extrusionOk="0">
                  <a:moveTo>
                    <a:pt x="0" y="0"/>
                  </a:moveTo>
                  <a:cubicBezTo>
                    <a:pt x="92" y="61"/>
                    <a:pt x="213" y="92"/>
                    <a:pt x="304" y="92"/>
                  </a:cubicBezTo>
                  <a:cubicBezTo>
                    <a:pt x="340" y="100"/>
                    <a:pt x="376" y="104"/>
                    <a:pt x="410" y="104"/>
                  </a:cubicBezTo>
                  <a:cubicBezTo>
                    <a:pt x="495" y="104"/>
                    <a:pt x="574" y="83"/>
                    <a:pt x="639" y="61"/>
                  </a:cubicBezTo>
                  <a:cubicBezTo>
                    <a:pt x="593" y="46"/>
                    <a:pt x="540" y="38"/>
                    <a:pt x="483" y="38"/>
                  </a:cubicBezTo>
                  <a:cubicBezTo>
                    <a:pt x="426" y="38"/>
                    <a:pt x="365" y="46"/>
                    <a:pt x="304" y="61"/>
                  </a:cubicBezTo>
                  <a:cubicBezTo>
                    <a:pt x="213" y="31"/>
                    <a:pt x="9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529450" y="4458975"/>
              <a:ext cx="25875" cy="14800"/>
            </a:xfrm>
            <a:custGeom>
              <a:avLst/>
              <a:gdLst/>
              <a:ahLst/>
              <a:cxnLst/>
              <a:rect l="l" t="t" r="r" b="b"/>
              <a:pathLst>
                <a:path w="1035" h="592" extrusionOk="0">
                  <a:moveTo>
                    <a:pt x="715" y="60"/>
                  </a:moveTo>
                  <a:cubicBezTo>
                    <a:pt x="784" y="60"/>
                    <a:pt x="852" y="75"/>
                    <a:pt x="913" y="106"/>
                  </a:cubicBezTo>
                  <a:cubicBezTo>
                    <a:pt x="974" y="166"/>
                    <a:pt x="974" y="227"/>
                    <a:pt x="913" y="257"/>
                  </a:cubicBezTo>
                  <a:cubicBezTo>
                    <a:pt x="852" y="288"/>
                    <a:pt x="761" y="318"/>
                    <a:pt x="700" y="349"/>
                  </a:cubicBezTo>
                  <a:cubicBezTo>
                    <a:pt x="578" y="379"/>
                    <a:pt x="457" y="409"/>
                    <a:pt x="335" y="440"/>
                  </a:cubicBezTo>
                  <a:cubicBezTo>
                    <a:pt x="243" y="453"/>
                    <a:pt x="168" y="460"/>
                    <a:pt x="113" y="467"/>
                  </a:cubicBezTo>
                  <a:lnTo>
                    <a:pt x="113" y="467"/>
                  </a:lnTo>
                  <a:cubicBezTo>
                    <a:pt x="142" y="405"/>
                    <a:pt x="178" y="341"/>
                    <a:pt x="214" y="288"/>
                  </a:cubicBezTo>
                  <a:cubicBezTo>
                    <a:pt x="274" y="197"/>
                    <a:pt x="396" y="136"/>
                    <a:pt x="518" y="106"/>
                  </a:cubicBezTo>
                  <a:cubicBezTo>
                    <a:pt x="578" y="75"/>
                    <a:pt x="647" y="60"/>
                    <a:pt x="715" y="60"/>
                  </a:cubicBezTo>
                  <a:close/>
                  <a:moveTo>
                    <a:pt x="666" y="1"/>
                  </a:moveTo>
                  <a:cubicBezTo>
                    <a:pt x="464" y="1"/>
                    <a:pt x="274" y="95"/>
                    <a:pt x="153" y="257"/>
                  </a:cubicBezTo>
                  <a:cubicBezTo>
                    <a:pt x="126" y="339"/>
                    <a:pt x="74" y="397"/>
                    <a:pt x="63" y="474"/>
                  </a:cubicBezTo>
                  <a:lnTo>
                    <a:pt x="63" y="474"/>
                  </a:lnTo>
                  <a:cubicBezTo>
                    <a:pt x="22" y="480"/>
                    <a:pt x="1" y="488"/>
                    <a:pt x="1" y="501"/>
                  </a:cubicBezTo>
                  <a:lnTo>
                    <a:pt x="62" y="501"/>
                  </a:lnTo>
                  <a:cubicBezTo>
                    <a:pt x="62" y="531"/>
                    <a:pt x="62" y="561"/>
                    <a:pt x="62" y="592"/>
                  </a:cubicBezTo>
                  <a:cubicBezTo>
                    <a:pt x="71" y="564"/>
                    <a:pt x="83" y="533"/>
                    <a:pt x="98" y="501"/>
                  </a:cubicBezTo>
                  <a:lnTo>
                    <a:pt x="335" y="501"/>
                  </a:lnTo>
                  <a:cubicBezTo>
                    <a:pt x="457" y="470"/>
                    <a:pt x="578" y="440"/>
                    <a:pt x="730" y="409"/>
                  </a:cubicBezTo>
                  <a:cubicBezTo>
                    <a:pt x="791" y="379"/>
                    <a:pt x="852" y="349"/>
                    <a:pt x="943" y="318"/>
                  </a:cubicBezTo>
                  <a:cubicBezTo>
                    <a:pt x="974" y="288"/>
                    <a:pt x="1004" y="257"/>
                    <a:pt x="1004" y="197"/>
                  </a:cubicBezTo>
                  <a:cubicBezTo>
                    <a:pt x="1034" y="136"/>
                    <a:pt x="1004" y="106"/>
                    <a:pt x="974" y="75"/>
                  </a:cubicBezTo>
                  <a:cubicBezTo>
                    <a:pt x="872" y="24"/>
                    <a:pt x="768"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3518825" y="4454750"/>
              <a:ext cx="13700" cy="16750"/>
            </a:xfrm>
            <a:custGeom>
              <a:avLst/>
              <a:gdLst/>
              <a:ahLst/>
              <a:cxnLst/>
              <a:rect l="l" t="t" r="r" b="b"/>
              <a:pathLst>
                <a:path w="548" h="670" extrusionOk="0">
                  <a:moveTo>
                    <a:pt x="152" y="1"/>
                  </a:moveTo>
                  <a:cubicBezTo>
                    <a:pt x="61" y="31"/>
                    <a:pt x="0" y="92"/>
                    <a:pt x="31" y="183"/>
                  </a:cubicBezTo>
                  <a:cubicBezTo>
                    <a:pt x="31" y="214"/>
                    <a:pt x="61" y="275"/>
                    <a:pt x="92" y="335"/>
                  </a:cubicBezTo>
                  <a:cubicBezTo>
                    <a:pt x="152" y="396"/>
                    <a:pt x="183" y="457"/>
                    <a:pt x="274" y="548"/>
                  </a:cubicBezTo>
                  <a:cubicBezTo>
                    <a:pt x="365" y="639"/>
                    <a:pt x="456" y="670"/>
                    <a:pt x="456" y="670"/>
                  </a:cubicBezTo>
                  <a:cubicBezTo>
                    <a:pt x="456" y="670"/>
                    <a:pt x="395" y="609"/>
                    <a:pt x="304" y="487"/>
                  </a:cubicBezTo>
                  <a:cubicBezTo>
                    <a:pt x="243" y="426"/>
                    <a:pt x="183" y="366"/>
                    <a:pt x="152" y="305"/>
                  </a:cubicBezTo>
                  <a:cubicBezTo>
                    <a:pt x="92" y="214"/>
                    <a:pt x="61" y="92"/>
                    <a:pt x="152" y="62"/>
                  </a:cubicBezTo>
                  <a:cubicBezTo>
                    <a:pt x="243" y="62"/>
                    <a:pt x="335" y="153"/>
                    <a:pt x="365" y="214"/>
                  </a:cubicBezTo>
                  <a:cubicBezTo>
                    <a:pt x="426" y="275"/>
                    <a:pt x="456" y="366"/>
                    <a:pt x="487" y="457"/>
                  </a:cubicBezTo>
                  <a:cubicBezTo>
                    <a:pt x="487" y="518"/>
                    <a:pt x="487" y="609"/>
                    <a:pt x="487" y="670"/>
                  </a:cubicBezTo>
                  <a:cubicBezTo>
                    <a:pt x="547" y="609"/>
                    <a:pt x="547" y="518"/>
                    <a:pt x="517" y="426"/>
                  </a:cubicBezTo>
                  <a:cubicBezTo>
                    <a:pt x="517" y="335"/>
                    <a:pt x="487" y="244"/>
                    <a:pt x="426" y="183"/>
                  </a:cubicBezTo>
                  <a:cubicBezTo>
                    <a:pt x="365" y="62"/>
                    <a:pt x="243"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3382800" y="4463875"/>
              <a:ext cx="49425" cy="38775"/>
            </a:xfrm>
            <a:custGeom>
              <a:avLst/>
              <a:gdLst/>
              <a:ahLst/>
              <a:cxnLst/>
              <a:rect l="l" t="t" r="r" b="b"/>
              <a:pathLst>
                <a:path w="1977" h="1551" extrusionOk="0">
                  <a:moveTo>
                    <a:pt x="122" y="1"/>
                  </a:moveTo>
                  <a:cubicBezTo>
                    <a:pt x="61" y="31"/>
                    <a:pt x="0" y="31"/>
                    <a:pt x="31" y="31"/>
                  </a:cubicBezTo>
                  <a:lnTo>
                    <a:pt x="426" y="31"/>
                  </a:lnTo>
                  <a:cubicBezTo>
                    <a:pt x="1095" y="92"/>
                    <a:pt x="1642" y="548"/>
                    <a:pt x="1855" y="1186"/>
                  </a:cubicBezTo>
                  <a:cubicBezTo>
                    <a:pt x="1946" y="1399"/>
                    <a:pt x="1976" y="1551"/>
                    <a:pt x="1976" y="1551"/>
                  </a:cubicBezTo>
                  <a:cubicBezTo>
                    <a:pt x="1976" y="1520"/>
                    <a:pt x="1976" y="1490"/>
                    <a:pt x="1976" y="1460"/>
                  </a:cubicBezTo>
                  <a:cubicBezTo>
                    <a:pt x="1976" y="1338"/>
                    <a:pt x="1946" y="1247"/>
                    <a:pt x="1915" y="1156"/>
                  </a:cubicBezTo>
                  <a:cubicBezTo>
                    <a:pt x="1794" y="821"/>
                    <a:pt x="1611" y="548"/>
                    <a:pt x="1338" y="335"/>
                  </a:cubicBezTo>
                  <a:cubicBezTo>
                    <a:pt x="1064" y="153"/>
                    <a:pt x="760" y="3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3394950" y="4407650"/>
              <a:ext cx="2300" cy="56250"/>
            </a:xfrm>
            <a:custGeom>
              <a:avLst/>
              <a:gdLst/>
              <a:ahLst/>
              <a:cxnLst/>
              <a:rect l="l" t="t" r="r" b="b"/>
              <a:pathLst>
                <a:path w="92" h="2250" extrusionOk="0">
                  <a:moveTo>
                    <a:pt x="62" y="0"/>
                  </a:moveTo>
                  <a:cubicBezTo>
                    <a:pt x="31" y="365"/>
                    <a:pt x="1" y="760"/>
                    <a:pt x="31" y="1155"/>
                  </a:cubicBezTo>
                  <a:cubicBezTo>
                    <a:pt x="1" y="1520"/>
                    <a:pt x="31" y="1885"/>
                    <a:pt x="62" y="2250"/>
                  </a:cubicBezTo>
                  <a:cubicBezTo>
                    <a:pt x="92" y="1885"/>
                    <a:pt x="92" y="1520"/>
                    <a:pt x="92" y="1155"/>
                  </a:cubicBezTo>
                  <a:cubicBezTo>
                    <a:pt x="92" y="760"/>
                    <a:pt x="92" y="365"/>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3449675" y="4489375"/>
              <a:ext cx="39525" cy="2175"/>
            </a:xfrm>
            <a:custGeom>
              <a:avLst/>
              <a:gdLst/>
              <a:ahLst/>
              <a:cxnLst/>
              <a:rect l="l" t="t" r="r" b="b"/>
              <a:pathLst>
                <a:path w="1581" h="87" extrusionOk="0">
                  <a:moveTo>
                    <a:pt x="1471" y="1"/>
                  </a:moveTo>
                  <a:cubicBezTo>
                    <a:pt x="1331" y="1"/>
                    <a:pt x="1074" y="14"/>
                    <a:pt x="791" y="14"/>
                  </a:cubicBezTo>
                  <a:lnTo>
                    <a:pt x="0" y="14"/>
                  </a:lnTo>
                  <a:cubicBezTo>
                    <a:pt x="178" y="59"/>
                    <a:pt x="373" y="87"/>
                    <a:pt x="571" y="87"/>
                  </a:cubicBezTo>
                  <a:cubicBezTo>
                    <a:pt x="644" y="87"/>
                    <a:pt x="717" y="83"/>
                    <a:pt x="791" y="75"/>
                  </a:cubicBezTo>
                  <a:cubicBezTo>
                    <a:pt x="864" y="83"/>
                    <a:pt x="937" y="87"/>
                    <a:pt x="1010" y="87"/>
                  </a:cubicBezTo>
                  <a:cubicBezTo>
                    <a:pt x="1209" y="87"/>
                    <a:pt x="1403" y="59"/>
                    <a:pt x="1581" y="14"/>
                  </a:cubicBezTo>
                  <a:cubicBezTo>
                    <a:pt x="1581" y="4"/>
                    <a:pt x="1540"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3422325" y="4490275"/>
              <a:ext cx="4575" cy="7825"/>
            </a:xfrm>
            <a:custGeom>
              <a:avLst/>
              <a:gdLst/>
              <a:ahLst/>
              <a:cxnLst/>
              <a:rect l="l" t="t" r="r" b="b"/>
              <a:pathLst>
                <a:path w="183" h="313" extrusionOk="0">
                  <a:moveTo>
                    <a:pt x="19" y="1"/>
                  </a:moveTo>
                  <a:cubicBezTo>
                    <a:pt x="12" y="1"/>
                    <a:pt x="5" y="3"/>
                    <a:pt x="0" y="9"/>
                  </a:cubicBezTo>
                  <a:cubicBezTo>
                    <a:pt x="0" y="9"/>
                    <a:pt x="30" y="69"/>
                    <a:pt x="91" y="161"/>
                  </a:cubicBezTo>
                  <a:cubicBezTo>
                    <a:pt x="122" y="221"/>
                    <a:pt x="152" y="312"/>
                    <a:pt x="152" y="312"/>
                  </a:cubicBezTo>
                  <a:cubicBezTo>
                    <a:pt x="182" y="312"/>
                    <a:pt x="182" y="221"/>
                    <a:pt x="152" y="130"/>
                  </a:cubicBezTo>
                  <a:cubicBezTo>
                    <a:pt x="102" y="55"/>
                    <a:pt x="5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3412425" y="4477550"/>
              <a:ext cx="5350" cy="5550"/>
            </a:xfrm>
            <a:custGeom>
              <a:avLst/>
              <a:gdLst/>
              <a:ahLst/>
              <a:cxnLst/>
              <a:rect l="l" t="t" r="r" b="b"/>
              <a:pathLst>
                <a:path w="214" h="222" extrusionOk="0">
                  <a:moveTo>
                    <a:pt x="1" y="1"/>
                  </a:moveTo>
                  <a:lnTo>
                    <a:pt x="1" y="1"/>
                  </a:lnTo>
                  <a:cubicBezTo>
                    <a:pt x="1" y="1"/>
                    <a:pt x="31" y="92"/>
                    <a:pt x="62" y="122"/>
                  </a:cubicBezTo>
                  <a:cubicBezTo>
                    <a:pt x="111" y="172"/>
                    <a:pt x="161" y="222"/>
                    <a:pt x="194" y="222"/>
                  </a:cubicBezTo>
                  <a:cubicBezTo>
                    <a:pt x="202" y="222"/>
                    <a:pt x="208" y="219"/>
                    <a:pt x="214" y="214"/>
                  </a:cubicBezTo>
                  <a:cubicBezTo>
                    <a:pt x="214" y="183"/>
                    <a:pt x="183" y="153"/>
                    <a:pt x="122" y="92"/>
                  </a:cubicBezTo>
                  <a:cubicBezTo>
                    <a:pt x="62" y="3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3398000" y="4471275"/>
              <a:ext cx="7625" cy="3575"/>
            </a:xfrm>
            <a:custGeom>
              <a:avLst/>
              <a:gdLst/>
              <a:ahLst/>
              <a:cxnLst/>
              <a:rect l="l" t="t" r="r" b="b"/>
              <a:pathLst>
                <a:path w="305" h="143" extrusionOk="0">
                  <a:moveTo>
                    <a:pt x="117" y="0"/>
                  </a:moveTo>
                  <a:cubicBezTo>
                    <a:pt x="39" y="0"/>
                    <a:pt x="0" y="39"/>
                    <a:pt x="0" y="39"/>
                  </a:cubicBezTo>
                  <a:cubicBezTo>
                    <a:pt x="0" y="39"/>
                    <a:pt x="61" y="39"/>
                    <a:pt x="152" y="100"/>
                  </a:cubicBezTo>
                  <a:cubicBezTo>
                    <a:pt x="217" y="121"/>
                    <a:pt x="266" y="143"/>
                    <a:pt x="289" y="143"/>
                  </a:cubicBezTo>
                  <a:cubicBezTo>
                    <a:pt x="299" y="143"/>
                    <a:pt x="304" y="139"/>
                    <a:pt x="304" y="130"/>
                  </a:cubicBezTo>
                  <a:cubicBezTo>
                    <a:pt x="304" y="130"/>
                    <a:pt x="274" y="69"/>
                    <a:pt x="183" y="9"/>
                  </a:cubicBezTo>
                  <a:cubicBezTo>
                    <a:pt x="158" y="3"/>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3387350" y="4469400"/>
              <a:ext cx="4600" cy="2100"/>
            </a:xfrm>
            <a:custGeom>
              <a:avLst/>
              <a:gdLst/>
              <a:ahLst/>
              <a:cxnLst/>
              <a:rect l="l" t="t" r="r" b="b"/>
              <a:pathLst>
                <a:path w="184" h="84" extrusionOk="0">
                  <a:moveTo>
                    <a:pt x="35" y="0"/>
                  </a:moveTo>
                  <a:cubicBezTo>
                    <a:pt x="16" y="0"/>
                    <a:pt x="1" y="8"/>
                    <a:pt x="1" y="23"/>
                  </a:cubicBezTo>
                  <a:cubicBezTo>
                    <a:pt x="1" y="23"/>
                    <a:pt x="31" y="53"/>
                    <a:pt x="62" y="84"/>
                  </a:cubicBezTo>
                  <a:lnTo>
                    <a:pt x="183" y="84"/>
                  </a:lnTo>
                  <a:cubicBezTo>
                    <a:pt x="183" y="84"/>
                    <a:pt x="153" y="23"/>
                    <a:pt x="92" y="23"/>
                  </a:cubicBezTo>
                  <a:cubicBezTo>
                    <a:pt x="77" y="8"/>
                    <a:pt x="54"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921550" y="2910675"/>
              <a:ext cx="757625" cy="1535750"/>
            </a:xfrm>
            <a:custGeom>
              <a:avLst/>
              <a:gdLst/>
              <a:ahLst/>
              <a:cxnLst/>
              <a:rect l="l" t="t" r="r" b="b"/>
              <a:pathLst>
                <a:path w="30305" h="61430" extrusionOk="0">
                  <a:moveTo>
                    <a:pt x="27417" y="0"/>
                  </a:moveTo>
                  <a:lnTo>
                    <a:pt x="16019" y="365"/>
                  </a:lnTo>
                  <a:cubicBezTo>
                    <a:pt x="16019" y="365"/>
                    <a:pt x="14195" y="8055"/>
                    <a:pt x="14712" y="9575"/>
                  </a:cubicBezTo>
                  <a:cubicBezTo>
                    <a:pt x="15229" y="11095"/>
                    <a:pt x="18572" y="11976"/>
                    <a:pt x="18572" y="11976"/>
                  </a:cubicBezTo>
                  <a:lnTo>
                    <a:pt x="18450" y="33071"/>
                  </a:lnTo>
                  <a:lnTo>
                    <a:pt x="0" y="55867"/>
                  </a:lnTo>
                  <a:lnTo>
                    <a:pt x="6839" y="61430"/>
                  </a:lnTo>
                  <a:cubicBezTo>
                    <a:pt x="6839" y="61430"/>
                    <a:pt x="26779" y="38603"/>
                    <a:pt x="28542" y="34469"/>
                  </a:cubicBezTo>
                  <a:cubicBezTo>
                    <a:pt x="30305" y="30305"/>
                    <a:pt x="27417" y="0"/>
                    <a:pt x="27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3144200" y="2827075"/>
              <a:ext cx="436200" cy="1616300"/>
            </a:xfrm>
            <a:custGeom>
              <a:avLst/>
              <a:gdLst/>
              <a:ahLst/>
              <a:cxnLst/>
              <a:rect l="l" t="t" r="r" b="b"/>
              <a:pathLst>
                <a:path w="17448" h="64652" extrusionOk="0">
                  <a:moveTo>
                    <a:pt x="1429" y="1"/>
                  </a:moveTo>
                  <a:lnTo>
                    <a:pt x="183" y="3678"/>
                  </a:lnTo>
                  <a:cubicBezTo>
                    <a:pt x="0" y="7326"/>
                    <a:pt x="1064" y="10487"/>
                    <a:pt x="1976" y="13527"/>
                  </a:cubicBezTo>
                  <a:lnTo>
                    <a:pt x="8055" y="64652"/>
                  </a:lnTo>
                  <a:lnTo>
                    <a:pt x="17447" y="64591"/>
                  </a:lnTo>
                  <a:lnTo>
                    <a:pt x="16535" y="578"/>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3285525" y="3085450"/>
              <a:ext cx="114775" cy="740900"/>
            </a:xfrm>
            <a:custGeom>
              <a:avLst/>
              <a:gdLst/>
              <a:ahLst/>
              <a:cxnLst/>
              <a:rect l="l" t="t" r="r" b="b"/>
              <a:pathLst>
                <a:path w="4591" h="29636" extrusionOk="0">
                  <a:moveTo>
                    <a:pt x="1" y="0"/>
                  </a:moveTo>
                  <a:lnTo>
                    <a:pt x="1" y="0"/>
                  </a:lnTo>
                  <a:cubicBezTo>
                    <a:pt x="62" y="91"/>
                    <a:pt x="122" y="152"/>
                    <a:pt x="183" y="213"/>
                  </a:cubicBezTo>
                  <a:cubicBezTo>
                    <a:pt x="305" y="365"/>
                    <a:pt x="487" y="547"/>
                    <a:pt x="730" y="821"/>
                  </a:cubicBezTo>
                  <a:cubicBezTo>
                    <a:pt x="1217" y="1368"/>
                    <a:pt x="1885" y="2189"/>
                    <a:pt x="2706" y="3222"/>
                  </a:cubicBezTo>
                  <a:lnTo>
                    <a:pt x="2706" y="3192"/>
                  </a:lnTo>
                  <a:cubicBezTo>
                    <a:pt x="2828" y="6049"/>
                    <a:pt x="3132" y="10243"/>
                    <a:pt x="3557" y="14894"/>
                  </a:cubicBezTo>
                  <a:cubicBezTo>
                    <a:pt x="3890" y="18650"/>
                    <a:pt x="4193" y="22105"/>
                    <a:pt x="4436" y="24776"/>
                  </a:cubicBezTo>
                  <a:lnTo>
                    <a:pt x="4436" y="24776"/>
                  </a:lnTo>
                  <a:lnTo>
                    <a:pt x="1885" y="28298"/>
                  </a:lnTo>
                  <a:lnTo>
                    <a:pt x="1217" y="29271"/>
                  </a:lnTo>
                  <a:lnTo>
                    <a:pt x="1034" y="29545"/>
                  </a:lnTo>
                  <a:lnTo>
                    <a:pt x="1247" y="29301"/>
                  </a:lnTo>
                  <a:lnTo>
                    <a:pt x="1977" y="28359"/>
                  </a:lnTo>
                  <a:lnTo>
                    <a:pt x="4560" y="24864"/>
                  </a:lnTo>
                  <a:lnTo>
                    <a:pt x="4591" y="24833"/>
                  </a:lnTo>
                  <a:lnTo>
                    <a:pt x="4591" y="24803"/>
                  </a:lnTo>
                  <a:cubicBezTo>
                    <a:pt x="4378" y="22128"/>
                    <a:pt x="4043" y="18663"/>
                    <a:pt x="3740" y="14864"/>
                  </a:cubicBezTo>
                  <a:cubicBezTo>
                    <a:pt x="3314" y="10213"/>
                    <a:pt x="2980" y="6049"/>
                    <a:pt x="2828" y="3161"/>
                  </a:cubicBezTo>
                  <a:cubicBezTo>
                    <a:pt x="1977" y="2128"/>
                    <a:pt x="1308" y="1338"/>
                    <a:pt x="791" y="790"/>
                  </a:cubicBezTo>
                  <a:cubicBezTo>
                    <a:pt x="548" y="547"/>
                    <a:pt x="366" y="334"/>
                    <a:pt x="214" y="213"/>
                  </a:cubicBezTo>
                  <a:cubicBezTo>
                    <a:pt x="153" y="122"/>
                    <a:pt x="92" y="61"/>
                    <a:pt x="1" y="0"/>
                  </a:cubicBezTo>
                  <a:close/>
                  <a:moveTo>
                    <a:pt x="1034" y="29545"/>
                  </a:moveTo>
                  <a:cubicBezTo>
                    <a:pt x="973" y="29605"/>
                    <a:pt x="973" y="29636"/>
                    <a:pt x="973" y="29636"/>
                  </a:cubicBezTo>
                  <a:lnTo>
                    <a:pt x="1034" y="2954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3414725" y="3689775"/>
              <a:ext cx="128425" cy="21850"/>
            </a:xfrm>
            <a:custGeom>
              <a:avLst/>
              <a:gdLst/>
              <a:ahLst/>
              <a:cxnLst/>
              <a:rect l="l" t="t" r="r" b="b"/>
              <a:pathLst>
                <a:path w="5137" h="874" extrusionOk="0">
                  <a:moveTo>
                    <a:pt x="2148" y="0"/>
                  </a:moveTo>
                  <a:cubicBezTo>
                    <a:pt x="1669" y="0"/>
                    <a:pt x="1191" y="59"/>
                    <a:pt x="730" y="174"/>
                  </a:cubicBezTo>
                  <a:cubicBezTo>
                    <a:pt x="456" y="235"/>
                    <a:pt x="213" y="326"/>
                    <a:pt x="0" y="478"/>
                  </a:cubicBezTo>
                  <a:cubicBezTo>
                    <a:pt x="677" y="309"/>
                    <a:pt x="1355" y="216"/>
                    <a:pt x="2047" y="216"/>
                  </a:cubicBezTo>
                  <a:cubicBezTo>
                    <a:pt x="2225" y="216"/>
                    <a:pt x="2404" y="222"/>
                    <a:pt x="2584" y="235"/>
                  </a:cubicBezTo>
                  <a:cubicBezTo>
                    <a:pt x="3465" y="326"/>
                    <a:pt x="4316" y="539"/>
                    <a:pt x="5137" y="873"/>
                  </a:cubicBezTo>
                  <a:cubicBezTo>
                    <a:pt x="4924" y="691"/>
                    <a:pt x="4711" y="569"/>
                    <a:pt x="4438" y="478"/>
                  </a:cubicBezTo>
                  <a:cubicBezTo>
                    <a:pt x="3721" y="157"/>
                    <a:pt x="2933" y="0"/>
                    <a:pt x="2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3325800" y="3786050"/>
              <a:ext cx="300950" cy="392150"/>
            </a:xfrm>
            <a:custGeom>
              <a:avLst/>
              <a:gdLst/>
              <a:ahLst/>
              <a:cxnLst/>
              <a:rect l="l" t="t" r="r" b="b"/>
              <a:pathLst>
                <a:path w="12038" h="15686" extrusionOk="0">
                  <a:moveTo>
                    <a:pt x="12006" y="1"/>
                  </a:moveTo>
                  <a:cubicBezTo>
                    <a:pt x="11923" y="1"/>
                    <a:pt x="9227" y="3454"/>
                    <a:pt x="5958" y="7782"/>
                  </a:cubicBezTo>
                  <a:cubicBezTo>
                    <a:pt x="2645" y="12129"/>
                    <a:pt x="1" y="15655"/>
                    <a:pt x="62" y="15685"/>
                  </a:cubicBezTo>
                  <a:cubicBezTo>
                    <a:pt x="62" y="15685"/>
                    <a:pt x="62" y="15685"/>
                    <a:pt x="62" y="15685"/>
                  </a:cubicBezTo>
                  <a:cubicBezTo>
                    <a:pt x="116" y="15685"/>
                    <a:pt x="2812" y="12231"/>
                    <a:pt x="6110" y="7904"/>
                  </a:cubicBezTo>
                  <a:cubicBezTo>
                    <a:pt x="9393" y="3557"/>
                    <a:pt x="12038" y="31"/>
                    <a:pt x="12007" y="1"/>
                  </a:cubicBezTo>
                  <a:cubicBezTo>
                    <a:pt x="12007" y="1"/>
                    <a:pt x="12007" y="1"/>
                    <a:pt x="12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3496025" y="2947900"/>
              <a:ext cx="118575" cy="45875"/>
            </a:xfrm>
            <a:custGeom>
              <a:avLst/>
              <a:gdLst/>
              <a:ahLst/>
              <a:cxnLst/>
              <a:rect l="l" t="t" r="r" b="b"/>
              <a:pathLst>
                <a:path w="4743" h="1835" extrusionOk="0">
                  <a:moveTo>
                    <a:pt x="0" y="1"/>
                  </a:moveTo>
                  <a:lnTo>
                    <a:pt x="0" y="1"/>
                  </a:lnTo>
                  <a:cubicBezTo>
                    <a:pt x="61" y="274"/>
                    <a:pt x="183" y="548"/>
                    <a:pt x="396" y="791"/>
                  </a:cubicBezTo>
                  <a:cubicBezTo>
                    <a:pt x="911" y="1477"/>
                    <a:pt x="1697" y="1835"/>
                    <a:pt x="2492" y="1835"/>
                  </a:cubicBezTo>
                  <a:cubicBezTo>
                    <a:pt x="3105" y="1835"/>
                    <a:pt x="3723" y="1622"/>
                    <a:pt x="4225" y="1186"/>
                  </a:cubicBezTo>
                  <a:cubicBezTo>
                    <a:pt x="4438" y="1004"/>
                    <a:pt x="4621" y="760"/>
                    <a:pt x="4742" y="487"/>
                  </a:cubicBezTo>
                  <a:cubicBezTo>
                    <a:pt x="4739" y="485"/>
                    <a:pt x="4736" y="485"/>
                    <a:pt x="4733" y="485"/>
                  </a:cubicBezTo>
                  <a:cubicBezTo>
                    <a:pt x="4667" y="485"/>
                    <a:pt x="4510" y="775"/>
                    <a:pt x="4104" y="1064"/>
                  </a:cubicBezTo>
                  <a:cubicBezTo>
                    <a:pt x="3628" y="1448"/>
                    <a:pt x="3055" y="1636"/>
                    <a:pt x="2483" y="1636"/>
                  </a:cubicBezTo>
                  <a:cubicBezTo>
                    <a:pt x="1741" y="1636"/>
                    <a:pt x="1002" y="1318"/>
                    <a:pt x="487" y="700"/>
                  </a:cubicBezTo>
                  <a:cubicBezTo>
                    <a:pt x="304" y="456"/>
                    <a:pt x="152" y="2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3073525" y="2497275"/>
              <a:ext cx="186200" cy="317750"/>
            </a:xfrm>
            <a:custGeom>
              <a:avLst/>
              <a:gdLst/>
              <a:ahLst/>
              <a:cxnLst/>
              <a:rect l="l" t="t" r="r" b="b"/>
              <a:pathLst>
                <a:path w="7448" h="12710" extrusionOk="0">
                  <a:moveTo>
                    <a:pt x="1429" y="1"/>
                  </a:moveTo>
                  <a:cubicBezTo>
                    <a:pt x="1429" y="1"/>
                    <a:pt x="0" y="10427"/>
                    <a:pt x="1429" y="11734"/>
                  </a:cubicBezTo>
                  <a:cubicBezTo>
                    <a:pt x="2283" y="12551"/>
                    <a:pt x="3127" y="12710"/>
                    <a:pt x="3653" y="12710"/>
                  </a:cubicBezTo>
                  <a:cubicBezTo>
                    <a:pt x="3988" y="12710"/>
                    <a:pt x="4195" y="12646"/>
                    <a:pt x="4195" y="12646"/>
                  </a:cubicBezTo>
                  <a:lnTo>
                    <a:pt x="6900" y="10366"/>
                  </a:lnTo>
                  <a:lnTo>
                    <a:pt x="744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3080350" y="2286025"/>
              <a:ext cx="150500" cy="298475"/>
            </a:xfrm>
            <a:custGeom>
              <a:avLst/>
              <a:gdLst/>
              <a:ahLst/>
              <a:cxnLst/>
              <a:rect l="l" t="t" r="r" b="b"/>
              <a:pathLst>
                <a:path w="6020" h="11939" extrusionOk="0">
                  <a:moveTo>
                    <a:pt x="2463" y="1"/>
                  </a:moveTo>
                  <a:cubicBezTo>
                    <a:pt x="2463" y="1"/>
                    <a:pt x="427" y="2311"/>
                    <a:pt x="1" y="11095"/>
                  </a:cubicBezTo>
                  <a:cubicBezTo>
                    <a:pt x="1" y="11095"/>
                    <a:pt x="4477" y="11939"/>
                    <a:pt x="5630" y="11939"/>
                  </a:cubicBezTo>
                  <a:cubicBezTo>
                    <a:pt x="5791" y="11939"/>
                    <a:pt x="5887" y="11923"/>
                    <a:pt x="5898" y="11886"/>
                  </a:cubicBezTo>
                  <a:cubicBezTo>
                    <a:pt x="6019" y="11551"/>
                    <a:pt x="2463" y="1"/>
                    <a:pt x="2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116825" y="2215375"/>
              <a:ext cx="672550" cy="711275"/>
            </a:xfrm>
            <a:custGeom>
              <a:avLst/>
              <a:gdLst/>
              <a:ahLst/>
              <a:cxnLst/>
              <a:rect l="l" t="t" r="r" b="b"/>
              <a:pathLst>
                <a:path w="26902" h="28451" extrusionOk="0">
                  <a:moveTo>
                    <a:pt x="13588" y="0"/>
                  </a:moveTo>
                  <a:cubicBezTo>
                    <a:pt x="13588" y="0"/>
                    <a:pt x="7418" y="304"/>
                    <a:pt x="7296" y="335"/>
                  </a:cubicBezTo>
                  <a:cubicBezTo>
                    <a:pt x="4712" y="638"/>
                    <a:pt x="1703" y="821"/>
                    <a:pt x="609" y="3587"/>
                  </a:cubicBezTo>
                  <a:cubicBezTo>
                    <a:pt x="1" y="5076"/>
                    <a:pt x="579" y="7295"/>
                    <a:pt x="1521" y="9575"/>
                  </a:cubicBezTo>
                  <a:lnTo>
                    <a:pt x="3800" y="16627"/>
                  </a:lnTo>
                  <a:cubicBezTo>
                    <a:pt x="4712" y="20487"/>
                    <a:pt x="3253" y="20304"/>
                    <a:pt x="2463" y="24195"/>
                  </a:cubicBezTo>
                  <a:cubicBezTo>
                    <a:pt x="2341" y="24773"/>
                    <a:pt x="1247" y="27630"/>
                    <a:pt x="1278" y="28177"/>
                  </a:cubicBezTo>
                  <a:lnTo>
                    <a:pt x="19758" y="28450"/>
                  </a:lnTo>
                  <a:lnTo>
                    <a:pt x="19454" y="25684"/>
                  </a:lnTo>
                  <a:cubicBezTo>
                    <a:pt x="19454" y="25684"/>
                    <a:pt x="17418" y="15107"/>
                    <a:pt x="17448" y="14955"/>
                  </a:cubicBezTo>
                  <a:lnTo>
                    <a:pt x="17752" y="14286"/>
                  </a:lnTo>
                  <a:cubicBezTo>
                    <a:pt x="18634" y="12614"/>
                    <a:pt x="18694" y="10639"/>
                    <a:pt x="17934" y="8936"/>
                  </a:cubicBezTo>
                  <a:lnTo>
                    <a:pt x="26901" y="8936"/>
                  </a:lnTo>
                  <a:lnTo>
                    <a:pt x="26506" y="1642"/>
                  </a:lnTo>
                  <a:lnTo>
                    <a:pt x="17083" y="274"/>
                  </a:lnTo>
                  <a:lnTo>
                    <a:pt x="13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3163950" y="2262475"/>
              <a:ext cx="588950" cy="4600"/>
            </a:xfrm>
            <a:custGeom>
              <a:avLst/>
              <a:gdLst/>
              <a:ahLst/>
              <a:cxnLst/>
              <a:rect l="l" t="t" r="r" b="b"/>
              <a:pathLst>
                <a:path w="23558" h="184" extrusionOk="0">
                  <a:moveTo>
                    <a:pt x="11794" y="1"/>
                  </a:moveTo>
                  <a:cubicBezTo>
                    <a:pt x="5289" y="1"/>
                    <a:pt x="1" y="31"/>
                    <a:pt x="1" y="92"/>
                  </a:cubicBezTo>
                  <a:cubicBezTo>
                    <a:pt x="1" y="153"/>
                    <a:pt x="5289" y="183"/>
                    <a:pt x="11794" y="183"/>
                  </a:cubicBezTo>
                  <a:cubicBezTo>
                    <a:pt x="18299" y="183"/>
                    <a:pt x="23557" y="153"/>
                    <a:pt x="23557" y="92"/>
                  </a:cubicBezTo>
                  <a:cubicBezTo>
                    <a:pt x="23557" y="31"/>
                    <a:pt x="18299" y="1"/>
                    <a:pt x="11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3112275" y="2349875"/>
              <a:ext cx="654300" cy="4575"/>
            </a:xfrm>
            <a:custGeom>
              <a:avLst/>
              <a:gdLst/>
              <a:ahLst/>
              <a:cxnLst/>
              <a:rect l="l" t="t" r="r" b="b"/>
              <a:pathLst>
                <a:path w="26172" h="183" extrusionOk="0">
                  <a:moveTo>
                    <a:pt x="13071" y="0"/>
                  </a:moveTo>
                  <a:cubicBezTo>
                    <a:pt x="5867" y="0"/>
                    <a:pt x="1" y="31"/>
                    <a:pt x="1" y="91"/>
                  </a:cubicBezTo>
                  <a:cubicBezTo>
                    <a:pt x="1" y="152"/>
                    <a:pt x="5867" y="183"/>
                    <a:pt x="13071" y="183"/>
                  </a:cubicBezTo>
                  <a:cubicBezTo>
                    <a:pt x="20305" y="183"/>
                    <a:pt x="26171" y="152"/>
                    <a:pt x="26171" y="91"/>
                  </a:cubicBezTo>
                  <a:cubicBezTo>
                    <a:pt x="26171" y="31"/>
                    <a:pt x="20305" y="0"/>
                    <a:pt x="13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3094050" y="2449425"/>
              <a:ext cx="54725" cy="4575"/>
            </a:xfrm>
            <a:custGeom>
              <a:avLst/>
              <a:gdLst/>
              <a:ahLst/>
              <a:cxnLst/>
              <a:rect l="l" t="t" r="r" b="b"/>
              <a:pathLst>
                <a:path w="2189" h="183" extrusionOk="0">
                  <a:moveTo>
                    <a:pt x="1094" y="0"/>
                  </a:moveTo>
                  <a:cubicBezTo>
                    <a:pt x="730" y="0"/>
                    <a:pt x="365" y="30"/>
                    <a:pt x="0" y="91"/>
                  </a:cubicBezTo>
                  <a:cubicBezTo>
                    <a:pt x="365" y="152"/>
                    <a:pt x="730" y="182"/>
                    <a:pt x="1094" y="182"/>
                  </a:cubicBezTo>
                  <a:cubicBezTo>
                    <a:pt x="1459" y="182"/>
                    <a:pt x="1824" y="152"/>
                    <a:pt x="2189" y="91"/>
                  </a:cubicBezTo>
                  <a:cubicBezTo>
                    <a:pt x="1824" y="30"/>
                    <a:pt x="1459" y="0"/>
                    <a:pt x="10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3148750" y="2452450"/>
              <a:ext cx="427850" cy="4575"/>
            </a:xfrm>
            <a:custGeom>
              <a:avLst/>
              <a:gdLst/>
              <a:ahLst/>
              <a:cxnLst/>
              <a:rect l="l" t="t" r="r" b="b"/>
              <a:pathLst>
                <a:path w="17114" h="183" extrusionOk="0">
                  <a:moveTo>
                    <a:pt x="8542" y="1"/>
                  </a:moveTo>
                  <a:cubicBezTo>
                    <a:pt x="3830" y="1"/>
                    <a:pt x="1" y="31"/>
                    <a:pt x="1" y="92"/>
                  </a:cubicBezTo>
                  <a:cubicBezTo>
                    <a:pt x="1" y="153"/>
                    <a:pt x="3830" y="183"/>
                    <a:pt x="8542" y="183"/>
                  </a:cubicBezTo>
                  <a:cubicBezTo>
                    <a:pt x="13284" y="183"/>
                    <a:pt x="17113" y="153"/>
                    <a:pt x="17113" y="92"/>
                  </a:cubicBezTo>
                  <a:cubicBezTo>
                    <a:pt x="17113" y="31"/>
                    <a:pt x="13284" y="1"/>
                    <a:pt x="8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3182950" y="2555050"/>
              <a:ext cx="384525" cy="4575"/>
            </a:xfrm>
            <a:custGeom>
              <a:avLst/>
              <a:gdLst/>
              <a:ahLst/>
              <a:cxnLst/>
              <a:rect l="l" t="t" r="r" b="b"/>
              <a:pathLst>
                <a:path w="15381" h="183" extrusionOk="0">
                  <a:moveTo>
                    <a:pt x="7691" y="0"/>
                  </a:moveTo>
                  <a:cubicBezTo>
                    <a:pt x="3435" y="0"/>
                    <a:pt x="0" y="30"/>
                    <a:pt x="0" y="91"/>
                  </a:cubicBezTo>
                  <a:cubicBezTo>
                    <a:pt x="0" y="152"/>
                    <a:pt x="3435" y="182"/>
                    <a:pt x="7691" y="182"/>
                  </a:cubicBezTo>
                  <a:cubicBezTo>
                    <a:pt x="11916" y="182"/>
                    <a:pt x="15381" y="152"/>
                    <a:pt x="15381" y="91"/>
                  </a:cubicBezTo>
                  <a:cubicBezTo>
                    <a:pt x="15381" y="30"/>
                    <a:pt x="11916" y="0"/>
                    <a:pt x="7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3216375" y="2650025"/>
              <a:ext cx="348075" cy="4575"/>
            </a:xfrm>
            <a:custGeom>
              <a:avLst/>
              <a:gdLst/>
              <a:ahLst/>
              <a:cxnLst/>
              <a:rect l="l" t="t" r="r" b="b"/>
              <a:pathLst>
                <a:path w="13923" h="183" extrusionOk="0">
                  <a:moveTo>
                    <a:pt x="6961" y="0"/>
                  </a:moveTo>
                  <a:cubicBezTo>
                    <a:pt x="3101" y="0"/>
                    <a:pt x="1" y="31"/>
                    <a:pt x="1" y="92"/>
                  </a:cubicBezTo>
                  <a:cubicBezTo>
                    <a:pt x="1" y="152"/>
                    <a:pt x="3101" y="183"/>
                    <a:pt x="6961" y="183"/>
                  </a:cubicBezTo>
                  <a:cubicBezTo>
                    <a:pt x="10791" y="183"/>
                    <a:pt x="13922" y="152"/>
                    <a:pt x="13922" y="92"/>
                  </a:cubicBezTo>
                  <a:cubicBezTo>
                    <a:pt x="13922" y="31"/>
                    <a:pt x="10791" y="0"/>
                    <a:pt x="69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3207275" y="2726775"/>
              <a:ext cx="372350" cy="5350"/>
            </a:xfrm>
            <a:custGeom>
              <a:avLst/>
              <a:gdLst/>
              <a:ahLst/>
              <a:cxnLst/>
              <a:rect l="l" t="t" r="r" b="b"/>
              <a:pathLst>
                <a:path w="14894" h="214" extrusionOk="0">
                  <a:moveTo>
                    <a:pt x="7447" y="0"/>
                  </a:moveTo>
                  <a:cubicBezTo>
                    <a:pt x="3313" y="0"/>
                    <a:pt x="0" y="61"/>
                    <a:pt x="0" y="122"/>
                  </a:cubicBezTo>
                  <a:cubicBezTo>
                    <a:pt x="0" y="152"/>
                    <a:pt x="3313" y="213"/>
                    <a:pt x="7447" y="213"/>
                  </a:cubicBezTo>
                  <a:cubicBezTo>
                    <a:pt x="11550" y="213"/>
                    <a:pt x="14894" y="152"/>
                    <a:pt x="14894" y="122"/>
                  </a:cubicBezTo>
                  <a:cubicBezTo>
                    <a:pt x="14894" y="31"/>
                    <a:pt x="11550" y="0"/>
                    <a:pt x="74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3179900" y="2824800"/>
              <a:ext cx="424050" cy="5350"/>
            </a:xfrm>
            <a:custGeom>
              <a:avLst/>
              <a:gdLst/>
              <a:ahLst/>
              <a:cxnLst/>
              <a:rect l="l" t="t" r="r" b="b"/>
              <a:pathLst>
                <a:path w="16962" h="214" extrusionOk="0">
                  <a:moveTo>
                    <a:pt x="8481" y="0"/>
                  </a:moveTo>
                  <a:cubicBezTo>
                    <a:pt x="3800" y="0"/>
                    <a:pt x="1" y="61"/>
                    <a:pt x="1" y="92"/>
                  </a:cubicBezTo>
                  <a:cubicBezTo>
                    <a:pt x="1" y="152"/>
                    <a:pt x="3800" y="213"/>
                    <a:pt x="8481" y="213"/>
                  </a:cubicBezTo>
                  <a:cubicBezTo>
                    <a:pt x="13162" y="213"/>
                    <a:pt x="16962" y="152"/>
                    <a:pt x="16962" y="92"/>
                  </a:cubicBezTo>
                  <a:cubicBezTo>
                    <a:pt x="16962" y="31"/>
                    <a:pt x="13162" y="0"/>
                    <a:pt x="84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3130525" y="2392425"/>
              <a:ext cx="79050" cy="230275"/>
            </a:xfrm>
            <a:custGeom>
              <a:avLst/>
              <a:gdLst/>
              <a:ahLst/>
              <a:cxnLst/>
              <a:rect l="l" t="t" r="r" b="b"/>
              <a:pathLst>
                <a:path w="3162" h="9211" extrusionOk="0">
                  <a:moveTo>
                    <a:pt x="0" y="0"/>
                  </a:moveTo>
                  <a:cubicBezTo>
                    <a:pt x="0" y="122"/>
                    <a:pt x="31" y="244"/>
                    <a:pt x="61" y="365"/>
                  </a:cubicBezTo>
                  <a:cubicBezTo>
                    <a:pt x="122" y="639"/>
                    <a:pt x="213" y="973"/>
                    <a:pt x="334" y="1399"/>
                  </a:cubicBezTo>
                  <a:cubicBezTo>
                    <a:pt x="578" y="2250"/>
                    <a:pt x="973" y="3405"/>
                    <a:pt x="1398" y="4651"/>
                  </a:cubicBezTo>
                  <a:cubicBezTo>
                    <a:pt x="1854" y="5927"/>
                    <a:pt x="2310" y="7052"/>
                    <a:pt x="2614" y="7873"/>
                  </a:cubicBezTo>
                  <a:cubicBezTo>
                    <a:pt x="2766" y="8268"/>
                    <a:pt x="2888" y="8572"/>
                    <a:pt x="3009" y="8845"/>
                  </a:cubicBezTo>
                  <a:cubicBezTo>
                    <a:pt x="3040" y="8967"/>
                    <a:pt x="3100" y="9089"/>
                    <a:pt x="3161" y="9210"/>
                  </a:cubicBezTo>
                  <a:cubicBezTo>
                    <a:pt x="3161" y="9058"/>
                    <a:pt x="3131" y="8937"/>
                    <a:pt x="3070" y="8815"/>
                  </a:cubicBezTo>
                  <a:cubicBezTo>
                    <a:pt x="3009" y="8602"/>
                    <a:pt x="2918" y="8238"/>
                    <a:pt x="2766" y="7842"/>
                  </a:cubicBezTo>
                  <a:cubicBezTo>
                    <a:pt x="2493" y="6991"/>
                    <a:pt x="2067" y="5867"/>
                    <a:pt x="1611" y="4590"/>
                  </a:cubicBezTo>
                  <a:cubicBezTo>
                    <a:pt x="1125" y="3344"/>
                    <a:pt x="730" y="2189"/>
                    <a:pt x="456" y="1338"/>
                  </a:cubicBezTo>
                  <a:cubicBezTo>
                    <a:pt x="334" y="882"/>
                    <a:pt x="182" y="4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3236900" y="2533000"/>
              <a:ext cx="216600" cy="262200"/>
            </a:xfrm>
            <a:custGeom>
              <a:avLst/>
              <a:gdLst/>
              <a:ahLst/>
              <a:cxnLst/>
              <a:rect l="l" t="t" r="r" b="b"/>
              <a:pathLst>
                <a:path w="8664" h="10488" extrusionOk="0">
                  <a:moveTo>
                    <a:pt x="8663" y="1"/>
                  </a:moveTo>
                  <a:cubicBezTo>
                    <a:pt x="8602" y="213"/>
                    <a:pt x="8572" y="396"/>
                    <a:pt x="8572" y="578"/>
                  </a:cubicBezTo>
                  <a:cubicBezTo>
                    <a:pt x="8511" y="1095"/>
                    <a:pt x="8420" y="1612"/>
                    <a:pt x="8299" y="2098"/>
                  </a:cubicBezTo>
                  <a:cubicBezTo>
                    <a:pt x="7447" y="5472"/>
                    <a:pt x="5137" y="8299"/>
                    <a:pt x="1976" y="9727"/>
                  </a:cubicBezTo>
                  <a:cubicBezTo>
                    <a:pt x="1520" y="9970"/>
                    <a:pt x="1034" y="10153"/>
                    <a:pt x="517" y="10305"/>
                  </a:cubicBezTo>
                  <a:cubicBezTo>
                    <a:pt x="335" y="10365"/>
                    <a:pt x="152" y="10426"/>
                    <a:pt x="1" y="10487"/>
                  </a:cubicBezTo>
                  <a:lnTo>
                    <a:pt x="152" y="10487"/>
                  </a:lnTo>
                  <a:cubicBezTo>
                    <a:pt x="244" y="10457"/>
                    <a:pt x="365" y="10426"/>
                    <a:pt x="548" y="10396"/>
                  </a:cubicBezTo>
                  <a:cubicBezTo>
                    <a:pt x="1064" y="10244"/>
                    <a:pt x="1551" y="10092"/>
                    <a:pt x="2037" y="9879"/>
                  </a:cubicBezTo>
                  <a:cubicBezTo>
                    <a:pt x="5259" y="8451"/>
                    <a:pt x="7660" y="5593"/>
                    <a:pt x="8420" y="2128"/>
                  </a:cubicBezTo>
                  <a:cubicBezTo>
                    <a:pt x="8542" y="1642"/>
                    <a:pt x="8602" y="1095"/>
                    <a:pt x="8663" y="578"/>
                  </a:cubicBezTo>
                  <a:lnTo>
                    <a:pt x="8663" y="153"/>
                  </a:lnTo>
                  <a:lnTo>
                    <a:pt x="8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3757425" y="1561800"/>
              <a:ext cx="638325" cy="549350"/>
            </a:xfrm>
            <a:custGeom>
              <a:avLst/>
              <a:gdLst/>
              <a:ahLst/>
              <a:cxnLst/>
              <a:rect l="l" t="t" r="r" b="b"/>
              <a:pathLst>
                <a:path w="25533" h="21974" extrusionOk="0">
                  <a:moveTo>
                    <a:pt x="5563" y="2374"/>
                  </a:moveTo>
                  <a:lnTo>
                    <a:pt x="5381" y="2435"/>
                  </a:lnTo>
                  <a:cubicBezTo>
                    <a:pt x="5362" y="2444"/>
                    <a:pt x="5343" y="2453"/>
                    <a:pt x="5323" y="2462"/>
                  </a:cubicBezTo>
                  <a:lnTo>
                    <a:pt x="5323" y="2462"/>
                  </a:lnTo>
                  <a:cubicBezTo>
                    <a:pt x="5479" y="2405"/>
                    <a:pt x="5563" y="2374"/>
                    <a:pt x="5563" y="2374"/>
                  </a:cubicBezTo>
                  <a:close/>
                  <a:moveTo>
                    <a:pt x="11054" y="587"/>
                  </a:moveTo>
                  <a:cubicBezTo>
                    <a:pt x="11602" y="587"/>
                    <a:pt x="12154" y="632"/>
                    <a:pt x="12706" y="732"/>
                  </a:cubicBezTo>
                  <a:cubicBezTo>
                    <a:pt x="14955" y="1128"/>
                    <a:pt x="17022" y="2252"/>
                    <a:pt x="18603" y="3863"/>
                  </a:cubicBezTo>
                  <a:cubicBezTo>
                    <a:pt x="19722" y="4982"/>
                    <a:pt x="20619" y="6301"/>
                    <a:pt x="21242" y="7738"/>
                  </a:cubicBezTo>
                  <a:lnTo>
                    <a:pt x="21242" y="7738"/>
                  </a:lnTo>
                  <a:cubicBezTo>
                    <a:pt x="21205" y="7672"/>
                    <a:pt x="21166" y="7606"/>
                    <a:pt x="21126" y="7541"/>
                  </a:cubicBezTo>
                  <a:cubicBezTo>
                    <a:pt x="20548" y="6538"/>
                    <a:pt x="19788" y="5687"/>
                    <a:pt x="18846" y="4988"/>
                  </a:cubicBezTo>
                  <a:cubicBezTo>
                    <a:pt x="18172" y="4488"/>
                    <a:pt x="17451" y="4081"/>
                    <a:pt x="16684" y="3779"/>
                  </a:cubicBezTo>
                  <a:lnTo>
                    <a:pt x="16684" y="3779"/>
                  </a:lnTo>
                  <a:cubicBezTo>
                    <a:pt x="15192" y="2859"/>
                    <a:pt x="13496" y="2262"/>
                    <a:pt x="11703" y="2070"/>
                  </a:cubicBezTo>
                  <a:cubicBezTo>
                    <a:pt x="11346" y="2038"/>
                    <a:pt x="10993" y="2021"/>
                    <a:pt x="10642" y="2021"/>
                  </a:cubicBezTo>
                  <a:cubicBezTo>
                    <a:pt x="9977" y="2021"/>
                    <a:pt x="9320" y="2083"/>
                    <a:pt x="8663" y="2222"/>
                  </a:cubicBezTo>
                  <a:cubicBezTo>
                    <a:pt x="7660" y="2435"/>
                    <a:pt x="6718" y="2799"/>
                    <a:pt x="5837" y="3286"/>
                  </a:cubicBezTo>
                  <a:cubicBezTo>
                    <a:pt x="4955" y="3772"/>
                    <a:pt x="4165" y="4350"/>
                    <a:pt x="3435" y="5018"/>
                  </a:cubicBezTo>
                  <a:cubicBezTo>
                    <a:pt x="3195" y="5259"/>
                    <a:pt x="2962" y="5506"/>
                    <a:pt x="2738" y="5761"/>
                  </a:cubicBezTo>
                  <a:lnTo>
                    <a:pt x="2738" y="5761"/>
                  </a:lnTo>
                  <a:cubicBezTo>
                    <a:pt x="2972" y="5222"/>
                    <a:pt x="3265" y="4708"/>
                    <a:pt x="3618" y="4228"/>
                  </a:cubicBezTo>
                  <a:cubicBezTo>
                    <a:pt x="4079" y="3575"/>
                    <a:pt x="4632" y="2990"/>
                    <a:pt x="5256" y="2492"/>
                  </a:cubicBezTo>
                  <a:lnTo>
                    <a:pt x="5256" y="2492"/>
                  </a:lnTo>
                  <a:cubicBezTo>
                    <a:pt x="5279" y="2482"/>
                    <a:pt x="5302" y="2472"/>
                    <a:pt x="5323" y="2462"/>
                  </a:cubicBezTo>
                  <a:lnTo>
                    <a:pt x="5323" y="2462"/>
                  </a:lnTo>
                  <a:cubicBezTo>
                    <a:pt x="5306" y="2469"/>
                    <a:pt x="5287" y="2475"/>
                    <a:pt x="5268" y="2482"/>
                  </a:cubicBezTo>
                  <a:lnTo>
                    <a:pt x="5268" y="2482"/>
                  </a:lnTo>
                  <a:cubicBezTo>
                    <a:pt x="5831" y="2034"/>
                    <a:pt x="6452" y="1658"/>
                    <a:pt x="7113" y="1371"/>
                  </a:cubicBezTo>
                  <a:cubicBezTo>
                    <a:pt x="7934" y="1006"/>
                    <a:pt x="8815" y="763"/>
                    <a:pt x="9727" y="672"/>
                  </a:cubicBezTo>
                  <a:cubicBezTo>
                    <a:pt x="10164" y="617"/>
                    <a:pt x="10608" y="587"/>
                    <a:pt x="11054" y="587"/>
                  </a:cubicBezTo>
                  <a:close/>
                  <a:moveTo>
                    <a:pt x="2067" y="9304"/>
                  </a:moveTo>
                  <a:cubicBezTo>
                    <a:pt x="2067" y="9444"/>
                    <a:pt x="2078" y="9554"/>
                    <a:pt x="2092" y="9646"/>
                  </a:cubicBezTo>
                  <a:lnTo>
                    <a:pt x="2092" y="9646"/>
                  </a:lnTo>
                  <a:cubicBezTo>
                    <a:pt x="2084" y="9552"/>
                    <a:pt x="2076" y="9438"/>
                    <a:pt x="2067" y="9304"/>
                  </a:cubicBezTo>
                  <a:close/>
                  <a:moveTo>
                    <a:pt x="2092" y="9646"/>
                  </a:moveTo>
                  <a:cubicBezTo>
                    <a:pt x="2112" y="9892"/>
                    <a:pt x="2128" y="10003"/>
                    <a:pt x="2128" y="10003"/>
                  </a:cubicBezTo>
                  <a:cubicBezTo>
                    <a:pt x="2128" y="10003"/>
                    <a:pt x="2128" y="9942"/>
                    <a:pt x="2128" y="9821"/>
                  </a:cubicBezTo>
                  <a:cubicBezTo>
                    <a:pt x="2115" y="9769"/>
                    <a:pt x="2103" y="9713"/>
                    <a:pt x="2092" y="9646"/>
                  </a:cubicBezTo>
                  <a:close/>
                  <a:moveTo>
                    <a:pt x="17780" y="4541"/>
                  </a:moveTo>
                  <a:cubicBezTo>
                    <a:pt x="18117" y="4730"/>
                    <a:pt x="18442" y="4940"/>
                    <a:pt x="18755" y="5170"/>
                  </a:cubicBezTo>
                  <a:cubicBezTo>
                    <a:pt x="19667" y="5869"/>
                    <a:pt x="20426" y="6720"/>
                    <a:pt x="21004" y="7693"/>
                  </a:cubicBezTo>
                  <a:cubicBezTo>
                    <a:pt x="21430" y="8423"/>
                    <a:pt x="21733" y="9213"/>
                    <a:pt x="21885" y="10034"/>
                  </a:cubicBezTo>
                  <a:cubicBezTo>
                    <a:pt x="21946" y="10307"/>
                    <a:pt x="22007" y="10581"/>
                    <a:pt x="22037" y="10854"/>
                  </a:cubicBezTo>
                  <a:cubicBezTo>
                    <a:pt x="22058" y="11065"/>
                    <a:pt x="22070" y="11275"/>
                    <a:pt x="22075" y="11486"/>
                  </a:cubicBezTo>
                  <a:lnTo>
                    <a:pt x="22075" y="11486"/>
                  </a:lnTo>
                  <a:cubicBezTo>
                    <a:pt x="21938" y="10701"/>
                    <a:pt x="21711" y="9930"/>
                    <a:pt x="21399" y="9182"/>
                  </a:cubicBezTo>
                  <a:cubicBezTo>
                    <a:pt x="20582" y="7334"/>
                    <a:pt x="19326" y="5748"/>
                    <a:pt x="17780" y="4541"/>
                  </a:cubicBezTo>
                  <a:close/>
                  <a:moveTo>
                    <a:pt x="22210" y="11742"/>
                  </a:moveTo>
                  <a:lnTo>
                    <a:pt x="22210" y="11742"/>
                  </a:lnTo>
                  <a:cubicBezTo>
                    <a:pt x="22236" y="12148"/>
                    <a:pt x="22242" y="12554"/>
                    <a:pt x="22228" y="12958"/>
                  </a:cubicBezTo>
                  <a:lnTo>
                    <a:pt x="22228" y="12958"/>
                  </a:lnTo>
                  <a:cubicBezTo>
                    <a:pt x="22221" y="12754"/>
                    <a:pt x="22208" y="12550"/>
                    <a:pt x="22190" y="12347"/>
                  </a:cubicBezTo>
                  <a:lnTo>
                    <a:pt x="22190" y="12347"/>
                  </a:lnTo>
                  <a:cubicBezTo>
                    <a:pt x="22203" y="12146"/>
                    <a:pt x="22210" y="11944"/>
                    <a:pt x="22210" y="11742"/>
                  </a:cubicBezTo>
                  <a:close/>
                  <a:moveTo>
                    <a:pt x="10765" y="2210"/>
                  </a:moveTo>
                  <a:cubicBezTo>
                    <a:pt x="11079" y="2210"/>
                    <a:pt x="11392" y="2224"/>
                    <a:pt x="11703" y="2252"/>
                  </a:cubicBezTo>
                  <a:cubicBezTo>
                    <a:pt x="13123" y="2417"/>
                    <a:pt x="14480" y="2832"/>
                    <a:pt x="15720" y="3460"/>
                  </a:cubicBezTo>
                  <a:lnTo>
                    <a:pt x="15720" y="3460"/>
                  </a:lnTo>
                  <a:cubicBezTo>
                    <a:pt x="14918" y="3225"/>
                    <a:pt x="14086" y="3113"/>
                    <a:pt x="13256" y="3113"/>
                  </a:cubicBezTo>
                  <a:cubicBezTo>
                    <a:pt x="12930" y="3113"/>
                    <a:pt x="12604" y="3130"/>
                    <a:pt x="12280" y="3164"/>
                  </a:cubicBezTo>
                  <a:cubicBezTo>
                    <a:pt x="9910" y="3407"/>
                    <a:pt x="7691" y="4410"/>
                    <a:pt x="5928" y="5991"/>
                  </a:cubicBezTo>
                  <a:cubicBezTo>
                    <a:pt x="4165" y="7602"/>
                    <a:pt x="2919" y="9790"/>
                    <a:pt x="2797" y="12161"/>
                  </a:cubicBezTo>
                  <a:cubicBezTo>
                    <a:pt x="2736" y="13347"/>
                    <a:pt x="2949" y="14502"/>
                    <a:pt x="3435" y="15566"/>
                  </a:cubicBezTo>
                  <a:cubicBezTo>
                    <a:pt x="3721" y="16153"/>
                    <a:pt x="4053" y="16713"/>
                    <a:pt x="4431" y="17230"/>
                  </a:cubicBezTo>
                  <a:lnTo>
                    <a:pt x="4431" y="17230"/>
                  </a:lnTo>
                  <a:cubicBezTo>
                    <a:pt x="4041" y="16857"/>
                    <a:pt x="3668" y="16464"/>
                    <a:pt x="3314" y="16052"/>
                  </a:cubicBezTo>
                  <a:cubicBezTo>
                    <a:pt x="2093" y="14686"/>
                    <a:pt x="1261" y="13014"/>
                    <a:pt x="872" y="11249"/>
                  </a:cubicBezTo>
                  <a:lnTo>
                    <a:pt x="872" y="11249"/>
                  </a:lnTo>
                  <a:cubicBezTo>
                    <a:pt x="774" y="10647"/>
                    <a:pt x="739" y="10040"/>
                    <a:pt x="765" y="9436"/>
                  </a:cubicBezTo>
                  <a:lnTo>
                    <a:pt x="765" y="9436"/>
                  </a:lnTo>
                  <a:cubicBezTo>
                    <a:pt x="1021" y="8727"/>
                    <a:pt x="1348" y="8045"/>
                    <a:pt x="1733" y="7420"/>
                  </a:cubicBezTo>
                  <a:cubicBezTo>
                    <a:pt x="1959" y="7060"/>
                    <a:pt x="2203" y="6713"/>
                    <a:pt x="2464" y="6379"/>
                  </a:cubicBezTo>
                  <a:lnTo>
                    <a:pt x="2464" y="6379"/>
                  </a:lnTo>
                  <a:cubicBezTo>
                    <a:pt x="2367" y="6669"/>
                    <a:pt x="2285" y="6966"/>
                    <a:pt x="2219" y="7268"/>
                  </a:cubicBezTo>
                  <a:cubicBezTo>
                    <a:pt x="2067" y="7936"/>
                    <a:pt x="2007" y="8635"/>
                    <a:pt x="2067" y="9304"/>
                  </a:cubicBezTo>
                  <a:cubicBezTo>
                    <a:pt x="2037" y="8605"/>
                    <a:pt x="2098" y="7936"/>
                    <a:pt x="2250" y="7268"/>
                  </a:cubicBezTo>
                  <a:cubicBezTo>
                    <a:pt x="2323" y="6939"/>
                    <a:pt x="2415" y="6616"/>
                    <a:pt x="2526" y="6301"/>
                  </a:cubicBezTo>
                  <a:lnTo>
                    <a:pt x="2526" y="6301"/>
                  </a:lnTo>
                  <a:cubicBezTo>
                    <a:pt x="2844" y="5901"/>
                    <a:pt x="3188" y="5523"/>
                    <a:pt x="3557" y="5170"/>
                  </a:cubicBezTo>
                  <a:cubicBezTo>
                    <a:pt x="4286" y="4502"/>
                    <a:pt x="5077" y="3924"/>
                    <a:pt x="5928" y="3438"/>
                  </a:cubicBezTo>
                  <a:cubicBezTo>
                    <a:pt x="6779" y="2982"/>
                    <a:pt x="7721" y="2617"/>
                    <a:pt x="8694" y="2404"/>
                  </a:cubicBezTo>
                  <a:cubicBezTo>
                    <a:pt x="9365" y="2278"/>
                    <a:pt x="10066" y="2210"/>
                    <a:pt x="10765" y="2210"/>
                  </a:cubicBezTo>
                  <a:close/>
                  <a:moveTo>
                    <a:pt x="1094" y="12286"/>
                  </a:moveTo>
                  <a:lnTo>
                    <a:pt x="1094" y="12286"/>
                  </a:lnTo>
                  <a:cubicBezTo>
                    <a:pt x="1544" y="13666"/>
                    <a:pt x="2267" y="14963"/>
                    <a:pt x="3223" y="16082"/>
                  </a:cubicBezTo>
                  <a:cubicBezTo>
                    <a:pt x="3684" y="16609"/>
                    <a:pt x="4174" y="17104"/>
                    <a:pt x="4689" y="17567"/>
                  </a:cubicBezTo>
                  <a:lnTo>
                    <a:pt x="4689" y="17567"/>
                  </a:lnTo>
                  <a:cubicBezTo>
                    <a:pt x="4924" y="17859"/>
                    <a:pt x="5175" y="18135"/>
                    <a:pt x="5441" y="18392"/>
                  </a:cubicBezTo>
                  <a:cubicBezTo>
                    <a:pt x="5789" y="18728"/>
                    <a:pt x="6155" y="19041"/>
                    <a:pt x="6535" y="19330"/>
                  </a:cubicBezTo>
                  <a:lnTo>
                    <a:pt x="6535" y="19330"/>
                  </a:lnTo>
                  <a:cubicBezTo>
                    <a:pt x="3881" y="17749"/>
                    <a:pt x="1869" y="15178"/>
                    <a:pt x="1094" y="12286"/>
                  </a:cubicBezTo>
                  <a:close/>
                  <a:moveTo>
                    <a:pt x="5721" y="18425"/>
                  </a:moveTo>
                  <a:cubicBezTo>
                    <a:pt x="6621" y="19115"/>
                    <a:pt x="7585" y="19715"/>
                    <a:pt x="8603" y="20216"/>
                  </a:cubicBezTo>
                  <a:cubicBezTo>
                    <a:pt x="8801" y="20319"/>
                    <a:pt x="9002" y="20418"/>
                    <a:pt x="9206" y="20511"/>
                  </a:cubicBezTo>
                  <a:lnTo>
                    <a:pt x="9206" y="20511"/>
                  </a:lnTo>
                  <a:cubicBezTo>
                    <a:pt x="9003" y="20450"/>
                    <a:pt x="8802" y="20382"/>
                    <a:pt x="8603" y="20307"/>
                  </a:cubicBezTo>
                  <a:cubicBezTo>
                    <a:pt x="8330" y="20209"/>
                    <a:pt x="8061" y="20101"/>
                    <a:pt x="7797" y="19984"/>
                  </a:cubicBezTo>
                  <a:lnTo>
                    <a:pt x="7797" y="19984"/>
                  </a:lnTo>
                  <a:cubicBezTo>
                    <a:pt x="7050" y="19546"/>
                    <a:pt x="6352" y="19024"/>
                    <a:pt x="5721" y="18425"/>
                  </a:cubicBezTo>
                  <a:close/>
                  <a:moveTo>
                    <a:pt x="13266" y="3357"/>
                  </a:moveTo>
                  <a:cubicBezTo>
                    <a:pt x="14455" y="3357"/>
                    <a:pt x="15633" y="3591"/>
                    <a:pt x="16733" y="4037"/>
                  </a:cubicBezTo>
                  <a:lnTo>
                    <a:pt x="16733" y="4037"/>
                  </a:lnTo>
                  <a:cubicBezTo>
                    <a:pt x="18693" y="5284"/>
                    <a:pt x="20282" y="7099"/>
                    <a:pt x="21247" y="9304"/>
                  </a:cubicBezTo>
                  <a:cubicBezTo>
                    <a:pt x="21697" y="10387"/>
                    <a:pt x="21955" y="11535"/>
                    <a:pt x="22021" y="12696"/>
                  </a:cubicBezTo>
                  <a:lnTo>
                    <a:pt x="22021" y="12696"/>
                  </a:lnTo>
                  <a:cubicBezTo>
                    <a:pt x="21843" y="14285"/>
                    <a:pt x="21241" y="15819"/>
                    <a:pt x="20274" y="17116"/>
                  </a:cubicBezTo>
                  <a:cubicBezTo>
                    <a:pt x="18937" y="18848"/>
                    <a:pt x="17053" y="20094"/>
                    <a:pt x="14925" y="20611"/>
                  </a:cubicBezTo>
                  <a:cubicBezTo>
                    <a:pt x="14035" y="20843"/>
                    <a:pt x="13129" y="20961"/>
                    <a:pt x="12225" y="20961"/>
                  </a:cubicBezTo>
                  <a:cubicBezTo>
                    <a:pt x="11330" y="20961"/>
                    <a:pt x="10438" y="20846"/>
                    <a:pt x="9566" y="20614"/>
                  </a:cubicBezTo>
                  <a:lnTo>
                    <a:pt x="9566" y="20614"/>
                  </a:lnTo>
                  <a:cubicBezTo>
                    <a:pt x="9261" y="20483"/>
                    <a:pt x="8960" y="20340"/>
                    <a:pt x="8663" y="20186"/>
                  </a:cubicBezTo>
                  <a:cubicBezTo>
                    <a:pt x="7475" y="19600"/>
                    <a:pt x="6358" y="18880"/>
                    <a:pt x="5339" y="18037"/>
                  </a:cubicBezTo>
                  <a:lnTo>
                    <a:pt x="5339" y="18037"/>
                  </a:lnTo>
                  <a:cubicBezTo>
                    <a:pt x="4634" y="17281"/>
                    <a:pt x="4056" y="16432"/>
                    <a:pt x="3648" y="15535"/>
                  </a:cubicBezTo>
                  <a:cubicBezTo>
                    <a:pt x="3162" y="14471"/>
                    <a:pt x="2949" y="13347"/>
                    <a:pt x="3010" y="12192"/>
                  </a:cubicBezTo>
                  <a:cubicBezTo>
                    <a:pt x="3131" y="9882"/>
                    <a:pt x="4347" y="7723"/>
                    <a:pt x="6080" y="6173"/>
                  </a:cubicBezTo>
                  <a:cubicBezTo>
                    <a:pt x="7782" y="4593"/>
                    <a:pt x="9970" y="3620"/>
                    <a:pt x="12311" y="3407"/>
                  </a:cubicBezTo>
                  <a:cubicBezTo>
                    <a:pt x="12629" y="3373"/>
                    <a:pt x="12948" y="3357"/>
                    <a:pt x="13266" y="3357"/>
                  </a:cubicBezTo>
                  <a:close/>
                  <a:moveTo>
                    <a:pt x="9172" y="20671"/>
                  </a:moveTo>
                  <a:cubicBezTo>
                    <a:pt x="9507" y="20772"/>
                    <a:pt x="9847" y="20855"/>
                    <a:pt x="10190" y="20921"/>
                  </a:cubicBezTo>
                  <a:lnTo>
                    <a:pt x="10190" y="20921"/>
                  </a:lnTo>
                  <a:cubicBezTo>
                    <a:pt x="10761" y="21134"/>
                    <a:pt x="11346" y="21310"/>
                    <a:pt x="11938" y="21448"/>
                  </a:cubicBezTo>
                  <a:lnTo>
                    <a:pt x="11938" y="21448"/>
                  </a:lnTo>
                  <a:cubicBezTo>
                    <a:pt x="11788" y="21426"/>
                    <a:pt x="11639" y="21400"/>
                    <a:pt x="11490" y="21371"/>
                  </a:cubicBezTo>
                  <a:cubicBezTo>
                    <a:pt x="10693" y="21218"/>
                    <a:pt x="9916" y="20983"/>
                    <a:pt x="9172" y="20671"/>
                  </a:cubicBezTo>
                  <a:close/>
                  <a:moveTo>
                    <a:pt x="22037" y="13505"/>
                  </a:moveTo>
                  <a:lnTo>
                    <a:pt x="22037" y="13505"/>
                  </a:lnTo>
                  <a:cubicBezTo>
                    <a:pt x="22023" y="14194"/>
                    <a:pt x="21942" y="14885"/>
                    <a:pt x="21794" y="15566"/>
                  </a:cubicBezTo>
                  <a:cubicBezTo>
                    <a:pt x="21787" y="15599"/>
                    <a:pt x="21779" y="15633"/>
                    <a:pt x="21770" y="15667"/>
                  </a:cubicBezTo>
                  <a:lnTo>
                    <a:pt x="21770" y="15667"/>
                  </a:lnTo>
                  <a:cubicBezTo>
                    <a:pt x="21623" y="16127"/>
                    <a:pt x="21448" y="16582"/>
                    <a:pt x="21247" y="17025"/>
                  </a:cubicBezTo>
                  <a:cubicBezTo>
                    <a:pt x="20183" y="19152"/>
                    <a:pt x="18299" y="20702"/>
                    <a:pt x="16019" y="21280"/>
                  </a:cubicBezTo>
                  <a:cubicBezTo>
                    <a:pt x="15796" y="21343"/>
                    <a:pt x="15573" y="21400"/>
                    <a:pt x="15349" y="21452"/>
                  </a:cubicBezTo>
                  <a:lnTo>
                    <a:pt x="15349" y="21452"/>
                  </a:lnTo>
                  <a:cubicBezTo>
                    <a:pt x="15178" y="21480"/>
                    <a:pt x="15006" y="21504"/>
                    <a:pt x="14834" y="21523"/>
                  </a:cubicBezTo>
                  <a:cubicBezTo>
                    <a:pt x="14445" y="21555"/>
                    <a:pt x="14057" y="21572"/>
                    <a:pt x="13670" y="21572"/>
                  </a:cubicBezTo>
                  <a:cubicBezTo>
                    <a:pt x="13298" y="21572"/>
                    <a:pt x="12927" y="21556"/>
                    <a:pt x="12558" y="21522"/>
                  </a:cubicBezTo>
                  <a:lnTo>
                    <a:pt x="12558" y="21522"/>
                  </a:lnTo>
                  <a:cubicBezTo>
                    <a:pt x="11857" y="21393"/>
                    <a:pt x="11166" y="21211"/>
                    <a:pt x="10490" y="20975"/>
                  </a:cubicBezTo>
                  <a:lnTo>
                    <a:pt x="10490" y="20975"/>
                  </a:lnTo>
                  <a:cubicBezTo>
                    <a:pt x="11057" y="21067"/>
                    <a:pt x="11631" y="21113"/>
                    <a:pt x="12207" y="21113"/>
                  </a:cubicBezTo>
                  <a:cubicBezTo>
                    <a:pt x="13128" y="21113"/>
                    <a:pt x="14052" y="20995"/>
                    <a:pt x="14955" y="20763"/>
                  </a:cubicBezTo>
                  <a:cubicBezTo>
                    <a:pt x="17113" y="20216"/>
                    <a:pt x="19059" y="18970"/>
                    <a:pt x="20396" y="17176"/>
                  </a:cubicBezTo>
                  <a:cubicBezTo>
                    <a:pt x="21216" y="16084"/>
                    <a:pt x="21774" y="14827"/>
                    <a:pt x="22037" y="13505"/>
                  </a:cubicBezTo>
                  <a:close/>
                  <a:moveTo>
                    <a:pt x="11738" y="214"/>
                  </a:moveTo>
                  <a:cubicBezTo>
                    <a:pt x="13479" y="214"/>
                    <a:pt x="15216" y="520"/>
                    <a:pt x="16870" y="1158"/>
                  </a:cubicBezTo>
                  <a:cubicBezTo>
                    <a:pt x="20244" y="2404"/>
                    <a:pt x="23010" y="4988"/>
                    <a:pt x="24226" y="8119"/>
                  </a:cubicBezTo>
                  <a:cubicBezTo>
                    <a:pt x="25381" y="11158"/>
                    <a:pt x="25107" y="14562"/>
                    <a:pt x="23436" y="17359"/>
                  </a:cubicBezTo>
                  <a:cubicBezTo>
                    <a:pt x="22676" y="18635"/>
                    <a:pt x="21582" y="19699"/>
                    <a:pt x="20274" y="20429"/>
                  </a:cubicBezTo>
                  <a:cubicBezTo>
                    <a:pt x="19028" y="21128"/>
                    <a:pt x="17630" y="21553"/>
                    <a:pt x="16232" y="21705"/>
                  </a:cubicBezTo>
                  <a:cubicBezTo>
                    <a:pt x="15849" y="21737"/>
                    <a:pt x="15467" y="21752"/>
                    <a:pt x="15086" y="21752"/>
                  </a:cubicBezTo>
                  <a:cubicBezTo>
                    <a:pt x="14954" y="21752"/>
                    <a:pt x="14823" y="21750"/>
                    <a:pt x="14692" y="21747"/>
                  </a:cubicBezTo>
                  <a:lnTo>
                    <a:pt x="14692" y="21747"/>
                  </a:lnTo>
                  <a:cubicBezTo>
                    <a:pt x="14946" y="21701"/>
                    <a:pt x="15199" y="21649"/>
                    <a:pt x="15450" y="21589"/>
                  </a:cubicBezTo>
                  <a:lnTo>
                    <a:pt x="15450" y="21589"/>
                  </a:lnTo>
                  <a:cubicBezTo>
                    <a:pt x="16357" y="21435"/>
                    <a:pt x="17237" y="21155"/>
                    <a:pt x="18056" y="20733"/>
                  </a:cubicBezTo>
                  <a:cubicBezTo>
                    <a:pt x="19059" y="20216"/>
                    <a:pt x="19940" y="19487"/>
                    <a:pt x="20609" y="18575"/>
                  </a:cubicBezTo>
                  <a:cubicBezTo>
                    <a:pt x="21247" y="17693"/>
                    <a:pt x="21703" y="16660"/>
                    <a:pt x="21977" y="15596"/>
                  </a:cubicBezTo>
                  <a:cubicBezTo>
                    <a:pt x="22026" y="15376"/>
                    <a:pt x="22068" y="15156"/>
                    <a:pt x="22103" y="14936"/>
                  </a:cubicBezTo>
                  <a:lnTo>
                    <a:pt x="22103" y="14936"/>
                  </a:lnTo>
                  <a:cubicBezTo>
                    <a:pt x="22433" y="13545"/>
                    <a:pt x="22462" y="12123"/>
                    <a:pt x="22250" y="10702"/>
                  </a:cubicBezTo>
                  <a:cubicBezTo>
                    <a:pt x="22037" y="9365"/>
                    <a:pt x="21582" y="8058"/>
                    <a:pt x="20943" y="6842"/>
                  </a:cubicBezTo>
                  <a:cubicBezTo>
                    <a:pt x="20335" y="5748"/>
                    <a:pt x="19575" y="4714"/>
                    <a:pt x="18664" y="3802"/>
                  </a:cubicBezTo>
                  <a:cubicBezTo>
                    <a:pt x="17083" y="2161"/>
                    <a:pt x="14986" y="1067"/>
                    <a:pt x="12706" y="641"/>
                  </a:cubicBezTo>
                  <a:cubicBezTo>
                    <a:pt x="12139" y="553"/>
                    <a:pt x="11552" y="505"/>
                    <a:pt x="10962" y="505"/>
                  </a:cubicBezTo>
                  <a:cubicBezTo>
                    <a:pt x="10539" y="505"/>
                    <a:pt x="10115" y="530"/>
                    <a:pt x="9697" y="581"/>
                  </a:cubicBezTo>
                  <a:cubicBezTo>
                    <a:pt x="8785" y="702"/>
                    <a:pt x="7903" y="945"/>
                    <a:pt x="7083" y="1310"/>
                  </a:cubicBezTo>
                  <a:cubicBezTo>
                    <a:pt x="6348" y="1632"/>
                    <a:pt x="5675" y="2052"/>
                    <a:pt x="5075" y="2552"/>
                  </a:cubicBezTo>
                  <a:lnTo>
                    <a:pt x="5075" y="2552"/>
                  </a:lnTo>
                  <a:cubicBezTo>
                    <a:pt x="5019" y="2572"/>
                    <a:pt x="4959" y="2594"/>
                    <a:pt x="4894" y="2617"/>
                  </a:cubicBezTo>
                  <a:cubicBezTo>
                    <a:pt x="4953" y="2600"/>
                    <a:pt x="5008" y="2583"/>
                    <a:pt x="5058" y="2566"/>
                  </a:cubicBezTo>
                  <a:lnTo>
                    <a:pt x="5058" y="2566"/>
                  </a:lnTo>
                  <a:cubicBezTo>
                    <a:pt x="4006" y="3447"/>
                    <a:pt x="3183" y="4574"/>
                    <a:pt x="2661" y="5850"/>
                  </a:cubicBezTo>
                  <a:lnTo>
                    <a:pt x="2661" y="5850"/>
                  </a:lnTo>
                  <a:cubicBezTo>
                    <a:pt x="2264" y="6310"/>
                    <a:pt x="1900" y="6792"/>
                    <a:pt x="1581" y="7298"/>
                  </a:cubicBezTo>
                  <a:cubicBezTo>
                    <a:pt x="1292" y="7804"/>
                    <a:pt x="1035" y="8320"/>
                    <a:pt x="811" y="8847"/>
                  </a:cubicBezTo>
                  <a:lnTo>
                    <a:pt x="811" y="8847"/>
                  </a:lnTo>
                  <a:cubicBezTo>
                    <a:pt x="939" y="7694"/>
                    <a:pt x="1298" y="6568"/>
                    <a:pt x="1885" y="5535"/>
                  </a:cubicBezTo>
                  <a:cubicBezTo>
                    <a:pt x="2205" y="4974"/>
                    <a:pt x="2575" y="4450"/>
                    <a:pt x="2989" y="3968"/>
                  </a:cubicBezTo>
                  <a:lnTo>
                    <a:pt x="2989" y="3968"/>
                  </a:lnTo>
                  <a:cubicBezTo>
                    <a:pt x="3055" y="3901"/>
                    <a:pt x="3123" y="3836"/>
                    <a:pt x="3192" y="3772"/>
                  </a:cubicBezTo>
                  <a:cubicBezTo>
                    <a:pt x="3678" y="3286"/>
                    <a:pt x="4256" y="2921"/>
                    <a:pt x="4894" y="2617"/>
                  </a:cubicBezTo>
                  <a:lnTo>
                    <a:pt x="4894" y="2617"/>
                  </a:lnTo>
                  <a:cubicBezTo>
                    <a:pt x="4362" y="2845"/>
                    <a:pt x="3873" y="3136"/>
                    <a:pt x="3425" y="3491"/>
                  </a:cubicBezTo>
                  <a:lnTo>
                    <a:pt x="3425" y="3491"/>
                  </a:lnTo>
                  <a:cubicBezTo>
                    <a:pt x="4177" y="2721"/>
                    <a:pt x="5051" y="2076"/>
                    <a:pt x="6019" y="1584"/>
                  </a:cubicBezTo>
                  <a:cubicBezTo>
                    <a:pt x="7721" y="702"/>
                    <a:pt x="9575" y="246"/>
                    <a:pt x="11490" y="216"/>
                  </a:cubicBezTo>
                  <a:cubicBezTo>
                    <a:pt x="11573" y="214"/>
                    <a:pt x="11656" y="214"/>
                    <a:pt x="11738" y="214"/>
                  </a:cubicBezTo>
                  <a:close/>
                  <a:moveTo>
                    <a:pt x="566" y="10043"/>
                  </a:moveTo>
                  <a:cubicBezTo>
                    <a:pt x="580" y="10465"/>
                    <a:pt x="624" y="10888"/>
                    <a:pt x="700" y="11310"/>
                  </a:cubicBezTo>
                  <a:cubicBezTo>
                    <a:pt x="1323" y="15107"/>
                    <a:pt x="4086" y="18507"/>
                    <a:pt x="7732" y="20133"/>
                  </a:cubicBezTo>
                  <a:lnTo>
                    <a:pt x="7732" y="20133"/>
                  </a:lnTo>
                  <a:cubicBezTo>
                    <a:pt x="8879" y="20807"/>
                    <a:pt x="10133" y="21288"/>
                    <a:pt x="11460" y="21553"/>
                  </a:cubicBezTo>
                  <a:cubicBezTo>
                    <a:pt x="12151" y="21684"/>
                    <a:pt x="12843" y="21746"/>
                    <a:pt x="13534" y="21746"/>
                  </a:cubicBezTo>
                  <a:cubicBezTo>
                    <a:pt x="13542" y="21746"/>
                    <a:pt x="13549" y="21746"/>
                    <a:pt x="13557" y="21746"/>
                  </a:cubicBezTo>
                  <a:lnTo>
                    <a:pt x="13557" y="21746"/>
                  </a:lnTo>
                  <a:cubicBezTo>
                    <a:pt x="13048" y="21797"/>
                    <a:pt x="12538" y="21822"/>
                    <a:pt x="12028" y="21822"/>
                  </a:cubicBezTo>
                  <a:cubicBezTo>
                    <a:pt x="11727" y="21822"/>
                    <a:pt x="11426" y="21813"/>
                    <a:pt x="11125" y="21797"/>
                  </a:cubicBezTo>
                  <a:cubicBezTo>
                    <a:pt x="9423" y="21705"/>
                    <a:pt x="7721" y="21401"/>
                    <a:pt x="6110" y="20885"/>
                  </a:cubicBezTo>
                  <a:cubicBezTo>
                    <a:pt x="4408" y="20338"/>
                    <a:pt x="2919" y="19304"/>
                    <a:pt x="1824" y="17906"/>
                  </a:cubicBezTo>
                  <a:cubicBezTo>
                    <a:pt x="760" y="16386"/>
                    <a:pt x="183" y="14593"/>
                    <a:pt x="183" y="12769"/>
                  </a:cubicBezTo>
                  <a:cubicBezTo>
                    <a:pt x="183" y="11841"/>
                    <a:pt x="301" y="10942"/>
                    <a:pt x="566" y="10043"/>
                  </a:cubicBezTo>
                  <a:close/>
                  <a:moveTo>
                    <a:pt x="11712" y="1"/>
                  </a:moveTo>
                  <a:cubicBezTo>
                    <a:pt x="11628" y="1"/>
                    <a:pt x="11544" y="2"/>
                    <a:pt x="11460" y="3"/>
                  </a:cubicBezTo>
                  <a:cubicBezTo>
                    <a:pt x="9545" y="33"/>
                    <a:pt x="7630" y="489"/>
                    <a:pt x="5928" y="1371"/>
                  </a:cubicBezTo>
                  <a:cubicBezTo>
                    <a:pt x="4165" y="2283"/>
                    <a:pt x="2706" y="3681"/>
                    <a:pt x="1703" y="5413"/>
                  </a:cubicBezTo>
                  <a:cubicBezTo>
                    <a:pt x="1004" y="6663"/>
                    <a:pt x="615" y="8046"/>
                    <a:pt x="567" y="9459"/>
                  </a:cubicBezTo>
                  <a:lnTo>
                    <a:pt x="567" y="9459"/>
                  </a:lnTo>
                  <a:cubicBezTo>
                    <a:pt x="507" y="9619"/>
                    <a:pt x="450" y="9780"/>
                    <a:pt x="396" y="9942"/>
                  </a:cubicBezTo>
                  <a:cubicBezTo>
                    <a:pt x="153" y="10854"/>
                    <a:pt x="1" y="11827"/>
                    <a:pt x="31" y="12769"/>
                  </a:cubicBezTo>
                  <a:cubicBezTo>
                    <a:pt x="31" y="14654"/>
                    <a:pt x="608" y="16477"/>
                    <a:pt x="1703" y="17997"/>
                  </a:cubicBezTo>
                  <a:cubicBezTo>
                    <a:pt x="2797" y="19426"/>
                    <a:pt x="4317" y="20490"/>
                    <a:pt x="6080" y="21037"/>
                  </a:cubicBezTo>
                  <a:cubicBezTo>
                    <a:pt x="7721" y="21553"/>
                    <a:pt x="9423" y="21857"/>
                    <a:pt x="11125" y="21949"/>
                  </a:cubicBezTo>
                  <a:cubicBezTo>
                    <a:pt x="11432" y="21965"/>
                    <a:pt x="11738" y="21974"/>
                    <a:pt x="12044" y="21974"/>
                  </a:cubicBezTo>
                  <a:cubicBezTo>
                    <a:pt x="12839" y="21974"/>
                    <a:pt x="13630" y="21916"/>
                    <a:pt x="14408" y="21794"/>
                  </a:cubicBezTo>
                  <a:lnTo>
                    <a:pt x="14408" y="21794"/>
                  </a:lnTo>
                  <a:cubicBezTo>
                    <a:pt x="14636" y="21805"/>
                    <a:pt x="14865" y="21811"/>
                    <a:pt x="15093" y="21811"/>
                  </a:cubicBezTo>
                  <a:cubicBezTo>
                    <a:pt x="15463" y="21811"/>
                    <a:pt x="15832" y="21796"/>
                    <a:pt x="16201" y="21766"/>
                  </a:cubicBezTo>
                  <a:cubicBezTo>
                    <a:pt x="17660" y="21614"/>
                    <a:pt x="19028" y="21189"/>
                    <a:pt x="20305" y="20490"/>
                  </a:cubicBezTo>
                  <a:cubicBezTo>
                    <a:pt x="21642" y="19760"/>
                    <a:pt x="22737" y="18666"/>
                    <a:pt x="23527" y="17389"/>
                  </a:cubicBezTo>
                  <a:cubicBezTo>
                    <a:pt x="25229" y="14532"/>
                    <a:pt x="25533" y="11097"/>
                    <a:pt x="24348" y="7997"/>
                  </a:cubicBezTo>
                  <a:cubicBezTo>
                    <a:pt x="23101" y="4836"/>
                    <a:pt x="20335" y="2252"/>
                    <a:pt x="16901" y="945"/>
                  </a:cubicBezTo>
                  <a:cubicBezTo>
                    <a:pt x="15247" y="307"/>
                    <a:pt x="13482" y="1"/>
                    <a:pt x="11712"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3904850" y="1763150"/>
              <a:ext cx="279650" cy="87575"/>
            </a:xfrm>
            <a:custGeom>
              <a:avLst/>
              <a:gdLst/>
              <a:ahLst/>
              <a:cxnLst/>
              <a:rect l="l" t="t" r="r" b="b"/>
              <a:pathLst>
                <a:path w="11186" h="3503" extrusionOk="0">
                  <a:moveTo>
                    <a:pt x="11171" y="0"/>
                  </a:moveTo>
                  <a:cubicBezTo>
                    <a:pt x="10960" y="0"/>
                    <a:pt x="8542" y="710"/>
                    <a:pt x="5563" y="1645"/>
                  </a:cubicBezTo>
                  <a:cubicBezTo>
                    <a:pt x="2493" y="2618"/>
                    <a:pt x="0" y="3439"/>
                    <a:pt x="0" y="3499"/>
                  </a:cubicBezTo>
                  <a:cubicBezTo>
                    <a:pt x="1" y="3502"/>
                    <a:pt x="6" y="3503"/>
                    <a:pt x="14" y="3503"/>
                  </a:cubicBezTo>
                  <a:cubicBezTo>
                    <a:pt x="221" y="3503"/>
                    <a:pt x="2669" y="2764"/>
                    <a:pt x="5624" y="1828"/>
                  </a:cubicBezTo>
                  <a:cubicBezTo>
                    <a:pt x="8724" y="855"/>
                    <a:pt x="11186" y="34"/>
                    <a:pt x="11186" y="4"/>
                  </a:cubicBezTo>
                  <a:cubicBezTo>
                    <a:pt x="11185" y="1"/>
                    <a:pt x="11180" y="0"/>
                    <a:pt x="11171"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3940550" y="1807975"/>
              <a:ext cx="261450" cy="89875"/>
            </a:xfrm>
            <a:custGeom>
              <a:avLst/>
              <a:gdLst/>
              <a:ahLst/>
              <a:cxnLst/>
              <a:rect l="l" t="t" r="r" b="b"/>
              <a:pathLst>
                <a:path w="10458" h="3595" extrusionOk="0">
                  <a:moveTo>
                    <a:pt x="10444" y="1"/>
                  </a:moveTo>
                  <a:cubicBezTo>
                    <a:pt x="10250" y="1"/>
                    <a:pt x="7978" y="741"/>
                    <a:pt x="5199" y="1706"/>
                  </a:cubicBezTo>
                  <a:cubicBezTo>
                    <a:pt x="2311" y="2709"/>
                    <a:pt x="1" y="3560"/>
                    <a:pt x="31" y="3591"/>
                  </a:cubicBezTo>
                  <a:cubicBezTo>
                    <a:pt x="31" y="3593"/>
                    <a:pt x="35" y="3594"/>
                    <a:pt x="42" y="3594"/>
                  </a:cubicBezTo>
                  <a:cubicBezTo>
                    <a:pt x="215" y="3594"/>
                    <a:pt x="2484" y="2883"/>
                    <a:pt x="5259" y="1919"/>
                  </a:cubicBezTo>
                  <a:cubicBezTo>
                    <a:pt x="8147" y="916"/>
                    <a:pt x="10457" y="65"/>
                    <a:pt x="10457" y="4"/>
                  </a:cubicBezTo>
                  <a:cubicBezTo>
                    <a:pt x="10456" y="2"/>
                    <a:pt x="10452" y="1"/>
                    <a:pt x="10444"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3963350" y="1900775"/>
              <a:ext cx="133775" cy="47900"/>
            </a:xfrm>
            <a:custGeom>
              <a:avLst/>
              <a:gdLst/>
              <a:ahLst/>
              <a:cxnLst/>
              <a:rect l="l" t="t" r="r" b="b"/>
              <a:pathLst>
                <a:path w="5351" h="1916" extrusionOk="0">
                  <a:moveTo>
                    <a:pt x="5290" y="0"/>
                  </a:moveTo>
                  <a:cubicBezTo>
                    <a:pt x="5290" y="0"/>
                    <a:pt x="4986" y="92"/>
                    <a:pt x="4499" y="244"/>
                  </a:cubicBezTo>
                  <a:cubicBezTo>
                    <a:pt x="4013" y="396"/>
                    <a:pt x="3344" y="639"/>
                    <a:pt x="2615" y="882"/>
                  </a:cubicBezTo>
                  <a:cubicBezTo>
                    <a:pt x="1885" y="1155"/>
                    <a:pt x="1217" y="1399"/>
                    <a:pt x="761" y="1581"/>
                  </a:cubicBezTo>
                  <a:cubicBezTo>
                    <a:pt x="487" y="1642"/>
                    <a:pt x="214" y="1763"/>
                    <a:pt x="1" y="1915"/>
                  </a:cubicBezTo>
                  <a:cubicBezTo>
                    <a:pt x="274" y="1885"/>
                    <a:pt x="548" y="1794"/>
                    <a:pt x="791" y="1703"/>
                  </a:cubicBezTo>
                  <a:cubicBezTo>
                    <a:pt x="1308" y="1551"/>
                    <a:pt x="1977" y="1338"/>
                    <a:pt x="2706" y="1064"/>
                  </a:cubicBezTo>
                  <a:cubicBezTo>
                    <a:pt x="4135" y="548"/>
                    <a:pt x="5350" y="92"/>
                    <a:pt x="5290"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4100900" y="1932675"/>
              <a:ext cx="47900" cy="31950"/>
            </a:xfrm>
            <a:custGeom>
              <a:avLst/>
              <a:gdLst/>
              <a:ahLst/>
              <a:cxnLst/>
              <a:rect l="l" t="t" r="r" b="b"/>
              <a:pathLst>
                <a:path w="1916" h="1278" extrusionOk="0">
                  <a:moveTo>
                    <a:pt x="327" y="0"/>
                  </a:moveTo>
                  <a:cubicBezTo>
                    <a:pt x="199" y="0"/>
                    <a:pt x="110" y="35"/>
                    <a:pt x="92" y="123"/>
                  </a:cubicBezTo>
                  <a:cubicBezTo>
                    <a:pt x="0" y="548"/>
                    <a:pt x="122" y="731"/>
                    <a:pt x="487" y="852"/>
                  </a:cubicBezTo>
                  <a:cubicBezTo>
                    <a:pt x="821" y="943"/>
                    <a:pt x="1763" y="1278"/>
                    <a:pt x="1763" y="1278"/>
                  </a:cubicBezTo>
                  <a:lnTo>
                    <a:pt x="1915" y="518"/>
                  </a:lnTo>
                  <a:cubicBezTo>
                    <a:pt x="1915" y="518"/>
                    <a:pt x="823" y="0"/>
                    <a:pt x="32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098625" y="1953100"/>
              <a:ext cx="47900" cy="31275"/>
            </a:xfrm>
            <a:custGeom>
              <a:avLst/>
              <a:gdLst/>
              <a:ahLst/>
              <a:cxnLst/>
              <a:rect l="l" t="t" r="r" b="b"/>
              <a:pathLst>
                <a:path w="1916" h="1251" extrusionOk="0">
                  <a:moveTo>
                    <a:pt x="339" y="0"/>
                  </a:moveTo>
                  <a:cubicBezTo>
                    <a:pt x="204" y="0"/>
                    <a:pt x="111" y="36"/>
                    <a:pt x="91" y="126"/>
                  </a:cubicBezTo>
                  <a:cubicBezTo>
                    <a:pt x="0" y="552"/>
                    <a:pt x="122" y="704"/>
                    <a:pt x="487" y="825"/>
                  </a:cubicBezTo>
                  <a:cubicBezTo>
                    <a:pt x="821" y="917"/>
                    <a:pt x="1763" y="1251"/>
                    <a:pt x="1763" y="1251"/>
                  </a:cubicBezTo>
                  <a:lnTo>
                    <a:pt x="1915" y="491"/>
                  </a:lnTo>
                  <a:cubicBezTo>
                    <a:pt x="1915" y="491"/>
                    <a:pt x="840" y="0"/>
                    <a:pt x="3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3780975" y="1941675"/>
              <a:ext cx="378450" cy="485725"/>
            </a:xfrm>
            <a:custGeom>
              <a:avLst/>
              <a:gdLst/>
              <a:ahLst/>
              <a:cxnLst/>
              <a:rect l="l" t="t" r="r" b="b"/>
              <a:pathLst>
                <a:path w="15138" h="19429" extrusionOk="0">
                  <a:moveTo>
                    <a:pt x="12012" y="0"/>
                  </a:moveTo>
                  <a:cubicBezTo>
                    <a:pt x="11901" y="0"/>
                    <a:pt x="11627" y="51"/>
                    <a:pt x="11217" y="462"/>
                  </a:cubicBezTo>
                  <a:cubicBezTo>
                    <a:pt x="10731" y="948"/>
                    <a:pt x="10609" y="2741"/>
                    <a:pt x="10609" y="2741"/>
                  </a:cubicBezTo>
                  <a:lnTo>
                    <a:pt x="4013" y="11374"/>
                  </a:lnTo>
                  <a:cubicBezTo>
                    <a:pt x="3071" y="12772"/>
                    <a:pt x="1612" y="13471"/>
                    <a:pt x="639" y="13501"/>
                  </a:cubicBezTo>
                  <a:lnTo>
                    <a:pt x="1" y="13532"/>
                  </a:lnTo>
                  <a:lnTo>
                    <a:pt x="305" y="19429"/>
                  </a:lnTo>
                  <a:lnTo>
                    <a:pt x="2919" y="19125"/>
                  </a:lnTo>
                  <a:cubicBezTo>
                    <a:pt x="4560" y="18942"/>
                    <a:pt x="6019" y="18000"/>
                    <a:pt x="6870" y="16571"/>
                  </a:cubicBezTo>
                  <a:lnTo>
                    <a:pt x="13588" y="4960"/>
                  </a:lnTo>
                  <a:cubicBezTo>
                    <a:pt x="14013" y="4200"/>
                    <a:pt x="14408" y="3440"/>
                    <a:pt x="14743" y="2650"/>
                  </a:cubicBezTo>
                  <a:cubicBezTo>
                    <a:pt x="15138" y="1647"/>
                    <a:pt x="14712" y="127"/>
                    <a:pt x="14712" y="127"/>
                  </a:cubicBezTo>
                  <a:lnTo>
                    <a:pt x="12068" y="1830"/>
                  </a:lnTo>
                  <a:lnTo>
                    <a:pt x="12068" y="6"/>
                  </a:lnTo>
                  <a:cubicBezTo>
                    <a:pt x="12068" y="6"/>
                    <a:pt x="12049" y="0"/>
                    <a:pt x="1201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4081150" y="1895450"/>
              <a:ext cx="26600" cy="199875"/>
            </a:xfrm>
            <a:custGeom>
              <a:avLst/>
              <a:gdLst/>
              <a:ahLst/>
              <a:cxnLst/>
              <a:rect l="l" t="t" r="r" b="b"/>
              <a:pathLst>
                <a:path w="1064" h="7995" extrusionOk="0">
                  <a:moveTo>
                    <a:pt x="456" y="1"/>
                  </a:moveTo>
                  <a:lnTo>
                    <a:pt x="0" y="1095"/>
                  </a:lnTo>
                  <a:lnTo>
                    <a:pt x="31" y="7478"/>
                  </a:lnTo>
                  <a:cubicBezTo>
                    <a:pt x="61" y="7752"/>
                    <a:pt x="304" y="7995"/>
                    <a:pt x="608" y="7995"/>
                  </a:cubicBezTo>
                  <a:cubicBezTo>
                    <a:pt x="882" y="7964"/>
                    <a:pt x="1064" y="7721"/>
                    <a:pt x="1064" y="7448"/>
                  </a:cubicBezTo>
                  <a:lnTo>
                    <a:pt x="1064" y="1004"/>
                  </a:lnTo>
                  <a:lnTo>
                    <a:pt x="4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4088750" y="1896225"/>
              <a:ext cx="9900" cy="9900"/>
            </a:xfrm>
            <a:custGeom>
              <a:avLst/>
              <a:gdLst/>
              <a:ahLst/>
              <a:cxnLst/>
              <a:rect l="l" t="t" r="r" b="b"/>
              <a:pathLst>
                <a:path w="396" h="396" extrusionOk="0">
                  <a:moveTo>
                    <a:pt x="152" y="0"/>
                  </a:moveTo>
                  <a:lnTo>
                    <a:pt x="0" y="395"/>
                  </a:lnTo>
                  <a:lnTo>
                    <a:pt x="0" y="395"/>
                  </a:lnTo>
                  <a:lnTo>
                    <a:pt x="395" y="365"/>
                  </a:lnTo>
                  <a:lnTo>
                    <a:pt x="1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4081150" y="1921125"/>
              <a:ext cx="26600" cy="4275"/>
            </a:xfrm>
            <a:custGeom>
              <a:avLst/>
              <a:gdLst/>
              <a:ahLst/>
              <a:cxnLst/>
              <a:rect l="l" t="t" r="r" b="b"/>
              <a:pathLst>
                <a:path w="1064" h="171" extrusionOk="0">
                  <a:moveTo>
                    <a:pt x="1050" y="1"/>
                  </a:moveTo>
                  <a:cubicBezTo>
                    <a:pt x="995" y="1"/>
                    <a:pt x="783" y="72"/>
                    <a:pt x="547" y="98"/>
                  </a:cubicBezTo>
                  <a:cubicBezTo>
                    <a:pt x="304" y="98"/>
                    <a:pt x="100" y="59"/>
                    <a:pt x="28" y="59"/>
                  </a:cubicBezTo>
                  <a:cubicBezTo>
                    <a:pt x="10" y="59"/>
                    <a:pt x="0" y="62"/>
                    <a:pt x="0" y="68"/>
                  </a:cubicBezTo>
                  <a:cubicBezTo>
                    <a:pt x="114" y="136"/>
                    <a:pt x="262" y="170"/>
                    <a:pt x="406" y="170"/>
                  </a:cubicBezTo>
                  <a:cubicBezTo>
                    <a:pt x="454" y="170"/>
                    <a:pt x="502" y="167"/>
                    <a:pt x="547" y="159"/>
                  </a:cubicBezTo>
                  <a:cubicBezTo>
                    <a:pt x="730" y="159"/>
                    <a:pt x="912" y="98"/>
                    <a:pt x="1064" y="7"/>
                  </a:cubicBezTo>
                  <a:cubicBezTo>
                    <a:pt x="1064" y="3"/>
                    <a:pt x="1059" y="1"/>
                    <a:pt x="10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4092550" y="1948650"/>
              <a:ext cx="1525" cy="146675"/>
            </a:xfrm>
            <a:custGeom>
              <a:avLst/>
              <a:gdLst/>
              <a:ahLst/>
              <a:cxnLst/>
              <a:rect l="l" t="t" r="r" b="b"/>
              <a:pathLst>
                <a:path w="61" h="5867" extrusionOk="0">
                  <a:moveTo>
                    <a:pt x="30" y="0"/>
                  </a:moveTo>
                  <a:cubicBezTo>
                    <a:pt x="30" y="699"/>
                    <a:pt x="0" y="1520"/>
                    <a:pt x="30" y="2432"/>
                  </a:cubicBezTo>
                  <a:lnTo>
                    <a:pt x="30" y="0"/>
                  </a:lnTo>
                  <a:close/>
                  <a:moveTo>
                    <a:pt x="30" y="2432"/>
                  </a:moveTo>
                  <a:lnTo>
                    <a:pt x="30" y="4833"/>
                  </a:lnTo>
                  <a:lnTo>
                    <a:pt x="30" y="5593"/>
                  </a:lnTo>
                  <a:cubicBezTo>
                    <a:pt x="61" y="5684"/>
                    <a:pt x="61" y="5775"/>
                    <a:pt x="61" y="5867"/>
                  </a:cubicBezTo>
                  <a:cubicBezTo>
                    <a:pt x="61" y="5775"/>
                    <a:pt x="61" y="5684"/>
                    <a:pt x="61" y="5593"/>
                  </a:cubicBezTo>
                  <a:lnTo>
                    <a:pt x="61" y="4833"/>
                  </a:lnTo>
                  <a:cubicBezTo>
                    <a:pt x="61" y="4165"/>
                    <a:pt x="61" y="3313"/>
                    <a:pt x="30" y="243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52"/>
          <p:cNvSpPr txBox="1">
            <a:spLocks noGrp="1"/>
          </p:cNvSpPr>
          <p:nvPr>
            <p:ph type="title"/>
          </p:nvPr>
        </p:nvSpPr>
        <p:spPr>
          <a:xfrm>
            <a:off x="1321594" y="1593775"/>
            <a:ext cx="6343650" cy="14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r>
              <a:rPr lang="en" dirty="0"/>
              <a:t>Thank</a:t>
            </a:r>
            <a:r>
              <a:rPr lang="en" i="1" dirty="0">
                <a:solidFill>
                  <a:schemeClr val="lt1"/>
                </a:solidFill>
              </a:rPr>
              <a:t>You</a:t>
            </a:r>
            <a:endParaRPr i="1" dirty="0">
              <a:solidFill>
                <a:schemeClr val="lt1"/>
              </a:solidFill>
            </a:endParaRPr>
          </a:p>
        </p:txBody>
      </p:sp>
      <p:sp>
        <p:nvSpPr>
          <p:cNvPr id="1141" name="Google Shape;1141;p52"/>
          <p:cNvSpPr txBox="1">
            <a:spLocks noGrp="1"/>
          </p:cNvSpPr>
          <p:nvPr>
            <p:ph type="subTitle" idx="1"/>
          </p:nvPr>
        </p:nvSpPr>
        <p:spPr>
          <a:xfrm>
            <a:off x="1828800" y="3052625"/>
            <a:ext cx="54864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wish you a very Happy………………</a:t>
            </a:r>
            <a:endParaRPr dirty="0"/>
          </a:p>
        </p:txBody>
      </p:sp>
      <p:cxnSp>
        <p:nvCxnSpPr>
          <p:cNvPr id="1142" name="Google Shape;1142;p52"/>
          <p:cNvCxnSpPr/>
          <p:nvPr/>
        </p:nvCxnSpPr>
        <p:spPr>
          <a:xfrm>
            <a:off x="-209700" y="2351400"/>
            <a:ext cx="2038500" cy="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52"/>
          <p:cNvCxnSpPr/>
          <p:nvPr/>
        </p:nvCxnSpPr>
        <p:spPr>
          <a:xfrm>
            <a:off x="7310934" y="2351400"/>
            <a:ext cx="203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71"/>
          <p:cNvSpPr txBox="1">
            <a:spLocks noGrp="1"/>
          </p:cNvSpPr>
          <p:nvPr>
            <p:ph type="subTitle" idx="1"/>
          </p:nvPr>
        </p:nvSpPr>
        <p:spPr>
          <a:xfrm>
            <a:off x="860865" y="2720550"/>
            <a:ext cx="4326300" cy="9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Regarding our App, Research and Tech Stack Used?</a:t>
            </a:r>
            <a:endParaRPr dirty="0"/>
          </a:p>
        </p:txBody>
      </p:sp>
      <p:cxnSp>
        <p:nvCxnSpPr>
          <p:cNvPr id="2108" name="Google Shape;2108;p71"/>
          <p:cNvCxnSpPr/>
          <p:nvPr/>
        </p:nvCxnSpPr>
        <p:spPr>
          <a:xfrm>
            <a:off x="-11900" y="1916350"/>
            <a:ext cx="885900" cy="0"/>
          </a:xfrm>
          <a:prstGeom prst="straightConnector1">
            <a:avLst/>
          </a:prstGeom>
          <a:noFill/>
          <a:ln w="9525" cap="flat" cmpd="sng">
            <a:solidFill>
              <a:schemeClr val="dk1"/>
            </a:solidFill>
            <a:prstDash val="solid"/>
            <a:round/>
            <a:headEnd type="none" w="med" len="med"/>
            <a:tailEnd type="none" w="med" len="med"/>
          </a:ln>
        </p:spPr>
      </p:cxnSp>
      <p:sp>
        <p:nvSpPr>
          <p:cNvPr id="2109" name="Google Shape;2109;p71"/>
          <p:cNvSpPr txBox="1">
            <a:spLocks noGrp="1"/>
          </p:cNvSpPr>
          <p:nvPr>
            <p:ph type="title"/>
          </p:nvPr>
        </p:nvSpPr>
        <p:spPr>
          <a:xfrm>
            <a:off x="867327" y="1517850"/>
            <a:ext cx="4328700" cy="12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Any Question ?</a:t>
            </a:r>
            <a:endParaRPr i="1" dirty="0">
              <a:solidFill>
                <a:schemeClr val="lt1"/>
              </a:solidFill>
            </a:endParaRPr>
          </a:p>
        </p:txBody>
      </p:sp>
      <p:grpSp>
        <p:nvGrpSpPr>
          <p:cNvPr id="2110" name="Google Shape;2110;p71"/>
          <p:cNvGrpSpPr/>
          <p:nvPr/>
        </p:nvGrpSpPr>
        <p:grpSpPr>
          <a:xfrm>
            <a:off x="5540039" y="1200204"/>
            <a:ext cx="2743096" cy="2743096"/>
            <a:chOff x="5480575" y="1096653"/>
            <a:chExt cx="2950200" cy="2950200"/>
          </a:xfrm>
        </p:grpSpPr>
        <p:sp>
          <p:nvSpPr>
            <p:cNvPr id="2111" name="Google Shape;2111;p71"/>
            <p:cNvSpPr/>
            <p:nvPr/>
          </p:nvSpPr>
          <p:spPr>
            <a:xfrm>
              <a:off x="5480575" y="1096653"/>
              <a:ext cx="2950200" cy="2950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2" name="Google Shape;2112;p71"/>
            <p:cNvGrpSpPr/>
            <p:nvPr/>
          </p:nvGrpSpPr>
          <p:grpSpPr>
            <a:xfrm>
              <a:off x="6149438" y="1242188"/>
              <a:ext cx="1707671" cy="2794707"/>
              <a:chOff x="5533219" y="688778"/>
              <a:chExt cx="2301134" cy="3765944"/>
            </a:xfrm>
          </p:grpSpPr>
          <p:sp>
            <p:nvSpPr>
              <p:cNvPr id="2113" name="Google Shape;2113;p71"/>
              <p:cNvSpPr/>
              <p:nvPr/>
            </p:nvSpPr>
            <p:spPr>
              <a:xfrm>
                <a:off x="6175237" y="2100903"/>
                <a:ext cx="1132751" cy="580959"/>
              </a:xfrm>
              <a:custGeom>
                <a:avLst/>
                <a:gdLst/>
                <a:ahLst/>
                <a:cxnLst/>
                <a:rect l="l" t="t" r="r" b="b"/>
                <a:pathLst>
                  <a:path w="40197" h="20616" extrusionOk="0">
                    <a:moveTo>
                      <a:pt x="21483" y="1"/>
                    </a:moveTo>
                    <a:lnTo>
                      <a:pt x="6175" y="2580"/>
                    </a:lnTo>
                    <a:lnTo>
                      <a:pt x="6175" y="2580"/>
                    </a:lnTo>
                    <a:cubicBezTo>
                      <a:pt x="6176" y="2576"/>
                      <a:pt x="6174" y="2575"/>
                      <a:pt x="6166" y="2575"/>
                    </a:cubicBezTo>
                    <a:cubicBezTo>
                      <a:pt x="6149" y="2575"/>
                      <a:pt x="6107" y="2584"/>
                      <a:pt x="6038" y="2603"/>
                    </a:cubicBezTo>
                    <a:lnTo>
                      <a:pt x="6175" y="2580"/>
                    </a:lnTo>
                    <a:lnTo>
                      <a:pt x="6175" y="2580"/>
                    </a:lnTo>
                    <a:cubicBezTo>
                      <a:pt x="6108" y="2705"/>
                      <a:pt x="123" y="5007"/>
                      <a:pt x="1" y="5038"/>
                    </a:cubicBezTo>
                    <a:lnTo>
                      <a:pt x="6339" y="15379"/>
                    </a:lnTo>
                    <a:lnTo>
                      <a:pt x="30923" y="20616"/>
                    </a:lnTo>
                    <a:lnTo>
                      <a:pt x="40196" y="5571"/>
                    </a:lnTo>
                    <a:lnTo>
                      <a:pt x="21483" y="1"/>
                    </a:ln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1"/>
              <p:cNvSpPr/>
              <p:nvPr/>
            </p:nvSpPr>
            <p:spPr>
              <a:xfrm>
                <a:off x="7100207" y="1376171"/>
                <a:ext cx="593161" cy="1223040"/>
              </a:xfrm>
              <a:custGeom>
                <a:avLst/>
                <a:gdLst/>
                <a:ahLst/>
                <a:cxnLst/>
                <a:rect l="l" t="t" r="r" b="b"/>
                <a:pathLst>
                  <a:path w="21049" h="43401" extrusionOk="0">
                    <a:moveTo>
                      <a:pt x="0" y="0"/>
                    </a:moveTo>
                    <a:lnTo>
                      <a:pt x="200" y="18247"/>
                    </a:lnTo>
                    <a:cubicBezTo>
                      <a:pt x="434" y="21416"/>
                      <a:pt x="834" y="24585"/>
                      <a:pt x="1401" y="27720"/>
                    </a:cubicBezTo>
                    <a:cubicBezTo>
                      <a:pt x="1868" y="30355"/>
                      <a:pt x="2435" y="32991"/>
                      <a:pt x="3703" y="35359"/>
                    </a:cubicBezTo>
                    <a:cubicBezTo>
                      <a:pt x="6271" y="40129"/>
                      <a:pt x="11208" y="43198"/>
                      <a:pt x="16645" y="43398"/>
                    </a:cubicBezTo>
                    <a:cubicBezTo>
                      <a:pt x="16713" y="43400"/>
                      <a:pt x="16781" y="43401"/>
                      <a:pt x="16849" y="43401"/>
                    </a:cubicBezTo>
                    <a:cubicBezTo>
                      <a:pt x="18202" y="43401"/>
                      <a:pt x="19718" y="43074"/>
                      <a:pt x="20448" y="41930"/>
                    </a:cubicBezTo>
                    <a:cubicBezTo>
                      <a:pt x="20848" y="41230"/>
                      <a:pt x="21015" y="40429"/>
                      <a:pt x="20982" y="39629"/>
                    </a:cubicBezTo>
                    <a:cubicBezTo>
                      <a:pt x="21049" y="37427"/>
                      <a:pt x="20515" y="34859"/>
                      <a:pt x="18480" y="33858"/>
                    </a:cubicBezTo>
                    <a:cubicBezTo>
                      <a:pt x="17646" y="33458"/>
                      <a:pt x="16645" y="33358"/>
                      <a:pt x="15978" y="32691"/>
                    </a:cubicBezTo>
                    <a:cubicBezTo>
                      <a:pt x="14911" y="31656"/>
                      <a:pt x="15345" y="29922"/>
                      <a:pt x="15078" y="28487"/>
                    </a:cubicBezTo>
                    <a:cubicBezTo>
                      <a:pt x="14644" y="26286"/>
                      <a:pt x="12476" y="24852"/>
                      <a:pt x="10374" y="24118"/>
                    </a:cubicBezTo>
                    <a:cubicBezTo>
                      <a:pt x="9540" y="23851"/>
                      <a:pt x="8606" y="23584"/>
                      <a:pt x="8006" y="22950"/>
                    </a:cubicBezTo>
                    <a:cubicBezTo>
                      <a:pt x="6738" y="21583"/>
                      <a:pt x="7506" y="19448"/>
                      <a:pt x="7506" y="17613"/>
                    </a:cubicBezTo>
                    <a:cubicBezTo>
                      <a:pt x="7539" y="16612"/>
                      <a:pt x="7239" y="15612"/>
                      <a:pt x="6638" y="14778"/>
                    </a:cubicBezTo>
                    <a:cubicBezTo>
                      <a:pt x="5904" y="13744"/>
                      <a:pt x="4770" y="13143"/>
                      <a:pt x="3770" y="12343"/>
                    </a:cubicBezTo>
                    <a:cubicBezTo>
                      <a:pt x="2102" y="11008"/>
                      <a:pt x="467" y="210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1"/>
              <p:cNvSpPr/>
              <p:nvPr/>
            </p:nvSpPr>
            <p:spPr>
              <a:xfrm>
                <a:off x="5545449" y="2124405"/>
                <a:ext cx="2223148" cy="2330317"/>
              </a:xfrm>
              <a:custGeom>
                <a:avLst/>
                <a:gdLst/>
                <a:ahLst/>
                <a:cxnLst/>
                <a:rect l="l" t="t" r="r" b="b"/>
                <a:pathLst>
                  <a:path w="78891" h="82694" extrusionOk="0">
                    <a:moveTo>
                      <a:pt x="56674" y="1"/>
                    </a:moveTo>
                    <a:cubicBezTo>
                      <a:pt x="56674" y="1"/>
                      <a:pt x="49336" y="10408"/>
                      <a:pt x="40196" y="11009"/>
                    </a:cubicBezTo>
                    <a:cubicBezTo>
                      <a:pt x="38794" y="11101"/>
                      <a:pt x="37525" y="11157"/>
                      <a:pt x="36375" y="11157"/>
                    </a:cubicBezTo>
                    <a:cubicBezTo>
                      <a:pt x="30031" y="11157"/>
                      <a:pt x="27311" y="9452"/>
                      <a:pt x="25786" y="2703"/>
                    </a:cubicBezTo>
                    <a:cubicBezTo>
                      <a:pt x="25786" y="2703"/>
                      <a:pt x="10475" y="6239"/>
                      <a:pt x="9274" y="7606"/>
                    </a:cubicBezTo>
                    <a:cubicBezTo>
                      <a:pt x="8073" y="8941"/>
                      <a:pt x="1" y="31190"/>
                      <a:pt x="1" y="31190"/>
                    </a:cubicBezTo>
                    <a:cubicBezTo>
                      <a:pt x="1" y="31190"/>
                      <a:pt x="15879" y="35693"/>
                      <a:pt x="16479" y="35993"/>
                    </a:cubicBezTo>
                    <a:cubicBezTo>
                      <a:pt x="17079" y="36293"/>
                      <a:pt x="18147" y="59844"/>
                      <a:pt x="18147" y="59844"/>
                    </a:cubicBezTo>
                    <a:cubicBezTo>
                      <a:pt x="18147" y="59844"/>
                      <a:pt x="10808" y="73787"/>
                      <a:pt x="10541" y="77089"/>
                    </a:cubicBezTo>
                    <a:lnTo>
                      <a:pt x="12509" y="77690"/>
                    </a:lnTo>
                    <a:cubicBezTo>
                      <a:pt x="13243" y="78690"/>
                      <a:pt x="17380" y="79691"/>
                      <a:pt x="19348" y="80258"/>
                    </a:cubicBezTo>
                    <a:cubicBezTo>
                      <a:pt x="27120" y="81859"/>
                      <a:pt x="35026" y="82660"/>
                      <a:pt x="42965" y="82693"/>
                    </a:cubicBezTo>
                    <a:cubicBezTo>
                      <a:pt x="45133" y="82693"/>
                      <a:pt x="49002" y="79624"/>
                      <a:pt x="51070" y="79524"/>
                    </a:cubicBezTo>
                    <a:cubicBezTo>
                      <a:pt x="52004" y="79491"/>
                      <a:pt x="62478" y="68717"/>
                      <a:pt x="62478" y="68717"/>
                    </a:cubicBezTo>
                    <a:lnTo>
                      <a:pt x="65547" y="67616"/>
                    </a:lnTo>
                    <a:lnTo>
                      <a:pt x="62979" y="46668"/>
                    </a:lnTo>
                    <a:lnTo>
                      <a:pt x="63879" y="36760"/>
                    </a:lnTo>
                    <a:lnTo>
                      <a:pt x="78890" y="30289"/>
                    </a:lnTo>
                    <a:cubicBezTo>
                      <a:pt x="78890" y="30289"/>
                      <a:pt x="73186" y="10508"/>
                      <a:pt x="71685" y="8407"/>
                    </a:cubicBezTo>
                    <a:cubicBezTo>
                      <a:pt x="70184" y="6272"/>
                      <a:pt x="56674" y="1"/>
                      <a:pt x="566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1"/>
              <p:cNvSpPr/>
              <p:nvPr/>
            </p:nvSpPr>
            <p:spPr>
              <a:xfrm>
                <a:off x="5983474" y="804654"/>
                <a:ext cx="500110" cy="1343566"/>
              </a:xfrm>
              <a:custGeom>
                <a:avLst/>
                <a:gdLst/>
                <a:ahLst/>
                <a:cxnLst/>
                <a:rect l="l" t="t" r="r" b="b"/>
                <a:pathLst>
                  <a:path w="17747" h="47678" extrusionOk="0">
                    <a:moveTo>
                      <a:pt x="14645" y="0"/>
                    </a:moveTo>
                    <a:lnTo>
                      <a:pt x="8274" y="2969"/>
                    </a:lnTo>
                    <a:cubicBezTo>
                      <a:pt x="5438" y="3736"/>
                      <a:pt x="3303" y="6238"/>
                      <a:pt x="2336" y="9007"/>
                    </a:cubicBezTo>
                    <a:cubicBezTo>
                      <a:pt x="1402" y="11809"/>
                      <a:pt x="1469" y="14844"/>
                      <a:pt x="1936" y="17746"/>
                    </a:cubicBezTo>
                    <a:cubicBezTo>
                      <a:pt x="2269" y="19814"/>
                      <a:pt x="2770" y="21916"/>
                      <a:pt x="2336" y="23984"/>
                    </a:cubicBezTo>
                    <a:cubicBezTo>
                      <a:pt x="2136" y="24851"/>
                      <a:pt x="1869" y="25685"/>
                      <a:pt x="1569" y="26486"/>
                    </a:cubicBezTo>
                    <a:cubicBezTo>
                      <a:pt x="635" y="29088"/>
                      <a:pt x="1" y="31956"/>
                      <a:pt x="768" y="34592"/>
                    </a:cubicBezTo>
                    <a:cubicBezTo>
                      <a:pt x="1202" y="35859"/>
                      <a:pt x="1802" y="37060"/>
                      <a:pt x="2536" y="38194"/>
                    </a:cubicBezTo>
                    <a:cubicBezTo>
                      <a:pt x="4337" y="41063"/>
                      <a:pt x="6305" y="43965"/>
                      <a:pt x="9174" y="45766"/>
                    </a:cubicBezTo>
                    <a:cubicBezTo>
                      <a:pt x="11169" y="47013"/>
                      <a:pt x="13426" y="47678"/>
                      <a:pt x="15755" y="47678"/>
                    </a:cubicBezTo>
                    <a:cubicBezTo>
                      <a:pt x="15918" y="47678"/>
                      <a:pt x="16082" y="47674"/>
                      <a:pt x="16246" y="47668"/>
                    </a:cubicBezTo>
                    <a:cubicBezTo>
                      <a:pt x="17147" y="44799"/>
                      <a:pt x="17313" y="41730"/>
                      <a:pt x="17413" y="38695"/>
                    </a:cubicBezTo>
                    <a:cubicBezTo>
                      <a:pt x="17747" y="25785"/>
                      <a:pt x="16179" y="12843"/>
                      <a:pt x="14645" y="0"/>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6138575" y="1283065"/>
                <a:ext cx="45173" cy="52725"/>
              </a:xfrm>
              <a:custGeom>
                <a:avLst/>
                <a:gdLst/>
                <a:ahLst/>
                <a:cxnLst/>
                <a:rect l="l" t="t" r="r" b="b"/>
                <a:pathLst>
                  <a:path w="1603" h="1871" extrusionOk="0">
                    <a:moveTo>
                      <a:pt x="1598" y="0"/>
                    </a:moveTo>
                    <a:cubicBezTo>
                      <a:pt x="1549" y="0"/>
                      <a:pt x="1255" y="485"/>
                      <a:pt x="835" y="969"/>
                    </a:cubicBezTo>
                    <a:cubicBezTo>
                      <a:pt x="401" y="1470"/>
                      <a:pt x="1" y="1803"/>
                      <a:pt x="34" y="1870"/>
                    </a:cubicBezTo>
                    <a:cubicBezTo>
                      <a:pt x="435" y="1703"/>
                      <a:pt x="768" y="1436"/>
                      <a:pt x="1002" y="1103"/>
                    </a:cubicBezTo>
                    <a:cubicBezTo>
                      <a:pt x="1302" y="803"/>
                      <a:pt x="1535" y="436"/>
                      <a:pt x="1602" y="2"/>
                    </a:cubicBezTo>
                    <a:cubicBezTo>
                      <a:pt x="1601" y="1"/>
                      <a:pt x="1600" y="0"/>
                      <a:pt x="159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1"/>
              <p:cNvSpPr/>
              <p:nvPr/>
            </p:nvSpPr>
            <p:spPr>
              <a:xfrm>
                <a:off x="6832302" y="940002"/>
                <a:ext cx="154201" cy="675897"/>
              </a:xfrm>
              <a:custGeom>
                <a:avLst/>
                <a:gdLst/>
                <a:ahLst/>
                <a:cxnLst/>
                <a:rect l="l" t="t" r="r" b="b"/>
                <a:pathLst>
                  <a:path w="5472" h="23985" extrusionOk="0">
                    <a:moveTo>
                      <a:pt x="2210" y="0"/>
                    </a:moveTo>
                    <a:cubicBezTo>
                      <a:pt x="2207" y="0"/>
                      <a:pt x="2205" y="1"/>
                      <a:pt x="2202" y="1"/>
                    </a:cubicBezTo>
                    <a:cubicBezTo>
                      <a:pt x="1835" y="34"/>
                      <a:pt x="2702" y="3136"/>
                      <a:pt x="2502" y="3436"/>
                    </a:cubicBezTo>
                    <a:cubicBezTo>
                      <a:pt x="601" y="6472"/>
                      <a:pt x="0" y="10175"/>
                      <a:pt x="201" y="13744"/>
                    </a:cubicBezTo>
                    <a:cubicBezTo>
                      <a:pt x="400" y="17195"/>
                      <a:pt x="995" y="20614"/>
                      <a:pt x="1954" y="23933"/>
                    </a:cubicBezTo>
                    <a:lnTo>
                      <a:pt x="1954" y="23933"/>
                    </a:lnTo>
                    <a:cubicBezTo>
                      <a:pt x="3115" y="20714"/>
                      <a:pt x="4273" y="17429"/>
                      <a:pt x="4871" y="14044"/>
                    </a:cubicBezTo>
                    <a:cubicBezTo>
                      <a:pt x="5471" y="10642"/>
                      <a:pt x="5471" y="7072"/>
                      <a:pt x="4337" y="3803"/>
                    </a:cubicBezTo>
                    <a:cubicBezTo>
                      <a:pt x="4171" y="3306"/>
                      <a:pt x="2750" y="0"/>
                      <a:pt x="2210" y="0"/>
                    </a:cubicBezTo>
                    <a:close/>
                    <a:moveTo>
                      <a:pt x="1954" y="23933"/>
                    </a:moveTo>
                    <a:lnTo>
                      <a:pt x="1954" y="23933"/>
                    </a:lnTo>
                    <a:cubicBezTo>
                      <a:pt x="1948" y="23950"/>
                      <a:pt x="1941" y="23967"/>
                      <a:pt x="1935" y="23985"/>
                    </a:cubicBezTo>
                    <a:lnTo>
                      <a:pt x="1969" y="23985"/>
                    </a:lnTo>
                    <a:cubicBezTo>
                      <a:pt x="1964" y="23967"/>
                      <a:pt x="1959" y="23950"/>
                      <a:pt x="1954" y="2393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1"/>
              <p:cNvSpPr/>
              <p:nvPr/>
            </p:nvSpPr>
            <p:spPr>
              <a:xfrm>
                <a:off x="6084075" y="776446"/>
                <a:ext cx="818770" cy="1638554"/>
              </a:xfrm>
              <a:custGeom>
                <a:avLst/>
                <a:gdLst/>
                <a:ahLst/>
                <a:cxnLst/>
                <a:rect l="l" t="t" r="r" b="b"/>
                <a:pathLst>
                  <a:path w="29055" h="58146" extrusionOk="0">
                    <a:moveTo>
                      <a:pt x="15578" y="1"/>
                    </a:moveTo>
                    <a:lnTo>
                      <a:pt x="14777" y="67"/>
                    </a:lnTo>
                    <a:cubicBezTo>
                      <a:pt x="6705" y="534"/>
                      <a:pt x="367" y="7072"/>
                      <a:pt x="167" y="15145"/>
                    </a:cubicBezTo>
                    <a:cubicBezTo>
                      <a:pt x="0" y="22650"/>
                      <a:pt x="467" y="29221"/>
                      <a:pt x="734" y="33224"/>
                    </a:cubicBezTo>
                    <a:cubicBezTo>
                      <a:pt x="1301" y="41530"/>
                      <a:pt x="9040" y="42764"/>
                      <a:pt x="9040" y="42764"/>
                    </a:cubicBezTo>
                    <a:cubicBezTo>
                      <a:pt x="9040" y="42764"/>
                      <a:pt x="9173" y="46000"/>
                      <a:pt x="9207" y="48435"/>
                    </a:cubicBezTo>
                    <a:cubicBezTo>
                      <a:pt x="9272" y="53824"/>
                      <a:pt x="13676" y="58145"/>
                      <a:pt x="19037" y="58145"/>
                    </a:cubicBezTo>
                    <a:cubicBezTo>
                      <a:pt x="19118" y="58145"/>
                      <a:pt x="19199" y="58144"/>
                      <a:pt x="19281" y="58142"/>
                    </a:cubicBezTo>
                    <a:cubicBezTo>
                      <a:pt x="24618" y="58009"/>
                      <a:pt x="28887" y="53639"/>
                      <a:pt x="28854" y="48302"/>
                    </a:cubicBezTo>
                    <a:lnTo>
                      <a:pt x="28787" y="16045"/>
                    </a:lnTo>
                    <a:cubicBezTo>
                      <a:pt x="29054" y="7406"/>
                      <a:pt x="24217" y="34"/>
                      <a:pt x="15578"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1"/>
              <p:cNvSpPr/>
              <p:nvPr/>
            </p:nvSpPr>
            <p:spPr>
              <a:xfrm>
                <a:off x="6338791" y="1918551"/>
                <a:ext cx="303668" cy="125260"/>
              </a:xfrm>
              <a:custGeom>
                <a:avLst/>
                <a:gdLst/>
                <a:ahLst/>
                <a:cxnLst/>
                <a:rect l="l" t="t" r="r" b="b"/>
                <a:pathLst>
                  <a:path w="10776" h="4445" extrusionOk="0">
                    <a:moveTo>
                      <a:pt x="10775" y="1"/>
                    </a:moveTo>
                    <a:lnTo>
                      <a:pt x="10775" y="1"/>
                    </a:lnTo>
                    <a:cubicBezTo>
                      <a:pt x="8400" y="1643"/>
                      <a:pt x="5583" y="2501"/>
                      <a:pt x="2733" y="2501"/>
                    </a:cubicBezTo>
                    <a:cubicBezTo>
                      <a:pt x="1821" y="2501"/>
                      <a:pt x="906" y="2413"/>
                      <a:pt x="1" y="2235"/>
                    </a:cubicBezTo>
                    <a:lnTo>
                      <a:pt x="1" y="2235"/>
                    </a:lnTo>
                    <a:lnTo>
                      <a:pt x="68" y="4404"/>
                    </a:lnTo>
                    <a:cubicBezTo>
                      <a:pt x="495" y="4431"/>
                      <a:pt x="907" y="4444"/>
                      <a:pt x="1304" y="4444"/>
                    </a:cubicBezTo>
                    <a:cubicBezTo>
                      <a:pt x="8643" y="4444"/>
                      <a:pt x="10775" y="1"/>
                      <a:pt x="10775" y="1"/>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1"/>
              <p:cNvSpPr/>
              <p:nvPr/>
            </p:nvSpPr>
            <p:spPr>
              <a:xfrm>
                <a:off x="6197809" y="1352613"/>
                <a:ext cx="66758" cy="64053"/>
              </a:xfrm>
              <a:custGeom>
                <a:avLst/>
                <a:gdLst/>
                <a:ahLst/>
                <a:cxnLst/>
                <a:rect l="l" t="t" r="r" b="b"/>
                <a:pathLst>
                  <a:path w="2369" h="2273" extrusionOk="0">
                    <a:moveTo>
                      <a:pt x="1134" y="1"/>
                    </a:moveTo>
                    <a:cubicBezTo>
                      <a:pt x="499" y="1"/>
                      <a:pt x="0" y="459"/>
                      <a:pt x="0" y="1103"/>
                    </a:cubicBezTo>
                    <a:cubicBezTo>
                      <a:pt x="0" y="1737"/>
                      <a:pt x="501" y="2237"/>
                      <a:pt x="1168" y="2271"/>
                    </a:cubicBezTo>
                    <a:cubicBezTo>
                      <a:pt x="1188" y="2272"/>
                      <a:pt x="1208" y="2272"/>
                      <a:pt x="1228" y="2272"/>
                    </a:cubicBezTo>
                    <a:cubicBezTo>
                      <a:pt x="1835" y="2272"/>
                      <a:pt x="2336" y="1784"/>
                      <a:pt x="2369" y="1170"/>
                    </a:cubicBezTo>
                    <a:cubicBezTo>
                      <a:pt x="2335" y="536"/>
                      <a:pt x="1835" y="3"/>
                      <a:pt x="1201" y="3"/>
                    </a:cubicBezTo>
                    <a:cubicBezTo>
                      <a:pt x="1179" y="1"/>
                      <a:pt x="1156" y="1"/>
                      <a:pt x="1134" y="1"/>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1"/>
              <p:cNvSpPr/>
              <p:nvPr/>
            </p:nvSpPr>
            <p:spPr>
              <a:xfrm>
                <a:off x="6151735" y="1281120"/>
                <a:ext cx="135405" cy="37508"/>
              </a:xfrm>
              <a:custGeom>
                <a:avLst/>
                <a:gdLst/>
                <a:ahLst/>
                <a:cxnLst/>
                <a:rect l="l" t="t" r="r" b="b"/>
                <a:pathLst>
                  <a:path w="4805" h="1331" extrusionOk="0">
                    <a:moveTo>
                      <a:pt x="2487" y="1"/>
                    </a:moveTo>
                    <a:cubicBezTo>
                      <a:pt x="2437" y="1"/>
                      <a:pt x="2386" y="2"/>
                      <a:pt x="2336" y="4"/>
                    </a:cubicBezTo>
                    <a:cubicBezTo>
                      <a:pt x="1669" y="4"/>
                      <a:pt x="1035" y="238"/>
                      <a:pt x="501" y="638"/>
                    </a:cubicBezTo>
                    <a:cubicBezTo>
                      <a:pt x="134" y="972"/>
                      <a:pt x="1" y="1239"/>
                      <a:pt x="68" y="1305"/>
                    </a:cubicBezTo>
                    <a:cubicBezTo>
                      <a:pt x="85" y="1323"/>
                      <a:pt x="111" y="1331"/>
                      <a:pt x="144" y="1331"/>
                    </a:cubicBezTo>
                    <a:cubicBezTo>
                      <a:pt x="423" y="1331"/>
                      <a:pt x="1240" y="768"/>
                      <a:pt x="2403" y="738"/>
                    </a:cubicBezTo>
                    <a:cubicBezTo>
                      <a:pt x="3516" y="738"/>
                      <a:pt x="4371" y="1201"/>
                      <a:pt x="4654" y="1201"/>
                    </a:cubicBezTo>
                    <a:cubicBezTo>
                      <a:pt x="4693" y="1201"/>
                      <a:pt x="4721" y="1192"/>
                      <a:pt x="4738" y="1172"/>
                    </a:cubicBezTo>
                    <a:cubicBezTo>
                      <a:pt x="4804" y="1105"/>
                      <a:pt x="4671" y="838"/>
                      <a:pt x="4237" y="538"/>
                    </a:cubicBezTo>
                    <a:cubicBezTo>
                      <a:pt x="3711" y="198"/>
                      <a:pt x="3128" y="1"/>
                      <a:pt x="2487" y="1"/>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1"/>
              <p:cNvSpPr/>
              <p:nvPr/>
            </p:nvSpPr>
            <p:spPr>
              <a:xfrm>
                <a:off x="6525876" y="1362025"/>
                <a:ext cx="66758" cy="64025"/>
              </a:xfrm>
              <a:custGeom>
                <a:avLst/>
                <a:gdLst/>
                <a:ahLst/>
                <a:cxnLst/>
                <a:rect l="l" t="t" r="r" b="b"/>
                <a:pathLst>
                  <a:path w="2369" h="2272" extrusionOk="0">
                    <a:moveTo>
                      <a:pt x="1138" y="0"/>
                    </a:moveTo>
                    <a:cubicBezTo>
                      <a:pt x="501" y="0"/>
                      <a:pt x="0" y="489"/>
                      <a:pt x="0" y="1103"/>
                    </a:cubicBezTo>
                    <a:cubicBezTo>
                      <a:pt x="0" y="1737"/>
                      <a:pt x="500" y="2237"/>
                      <a:pt x="1168" y="2270"/>
                    </a:cubicBezTo>
                    <a:cubicBezTo>
                      <a:pt x="1188" y="2271"/>
                      <a:pt x="1208" y="2272"/>
                      <a:pt x="1227" y="2272"/>
                    </a:cubicBezTo>
                    <a:cubicBezTo>
                      <a:pt x="1835" y="2272"/>
                      <a:pt x="2336" y="1783"/>
                      <a:pt x="2368" y="1170"/>
                    </a:cubicBezTo>
                    <a:cubicBezTo>
                      <a:pt x="2335" y="536"/>
                      <a:pt x="1835" y="2"/>
                      <a:pt x="1201" y="2"/>
                    </a:cubicBezTo>
                    <a:cubicBezTo>
                      <a:pt x="1180" y="1"/>
                      <a:pt x="1159" y="0"/>
                      <a:pt x="1138" y="0"/>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1"/>
              <p:cNvSpPr/>
              <p:nvPr/>
            </p:nvSpPr>
            <p:spPr>
              <a:xfrm>
                <a:off x="6290858" y="1274639"/>
                <a:ext cx="107197" cy="302146"/>
              </a:xfrm>
              <a:custGeom>
                <a:avLst/>
                <a:gdLst/>
                <a:ahLst/>
                <a:cxnLst/>
                <a:rect l="l" t="t" r="r" b="b"/>
                <a:pathLst>
                  <a:path w="3804" h="10722" extrusionOk="0">
                    <a:moveTo>
                      <a:pt x="3667" y="1"/>
                    </a:moveTo>
                    <a:cubicBezTo>
                      <a:pt x="3490" y="1"/>
                      <a:pt x="2362" y="2824"/>
                      <a:pt x="1135" y="6372"/>
                    </a:cubicBezTo>
                    <a:lnTo>
                      <a:pt x="268" y="8874"/>
                    </a:lnTo>
                    <a:cubicBezTo>
                      <a:pt x="67" y="9274"/>
                      <a:pt x="1" y="9741"/>
                      <a:pt x="134" y="10175"/>
                    </a:cubicBezTo>
                    <a:cubicBezTo>
                      <a:pt x="234" y="10408"/>
                      <a:pt x="434" y="10575"/>
                      <a:pt x="668" y="10642"/>
                    </a:cubicBezTo>
                    <a:cubicBezTo>
                      <a:pt x="835" y="10675"/>
                      <a:pt x="1035" y="10675"/>
                      <a:pt x="1235" y="10675"/>
                    </a:cubicBezTo>
                    <a:cubicBezTo>
                      <a:pt x="1820" y="10705"/>
                      <a:pt x="2303" y="10722"/>
                      <a:pt x="2659" y="10722"/>
                    </a:cubicBezTo>
                    <a:cubicBezTo>
                      <a:pt x="3094" y="10722"/>
                      <a:pt x="3336" y="10697"/>
                      <a:pt x="3336" y="10642"/>
                    </a:cubicBezTo>
                    <a:cubicBezTo>
                      <a:pt x="3336" y="10575"/>
                      <a:pt x="2536" y="10475"/>
                      <a:pt x="1235" y="10342"/>
                    </a:cubicBezTo>
                    <a:cubicBezTo>
                      <a:pt x="935" y="10308"/>
                      <a:pt x="601" y="10242"/>
                      <a:pt x="534" y="10041"/>
                    </a:cubicBezTo>
                    <a:cubicBezTo>
                      <a:pt x="501" y="9674"/>
                      <a:pt x="568" y="9341"/>
                      <a:pt x="735" y="9041"/>
                    </a:cubicBezTo>
                    <a:cubicBezTo>
                      <a:pt x="1035" y="8273"/>
                      <a:pt x="1335" y="7440"/>
                      <a:pt x="1635" y="6539"/>
                    </a:cubicBezTo>
                    <a:cubicBezTo>
                      <a:pt x="2903" y="2970"/>
                      <a:pt x="3803" y="68"/>
                      <a:pt x="3670" y="1"/>
                    </a:cubicBezTo>
                    <a:cubicBezTo>
                      <a:pt x="3669" y="1"/>
                      <a:pt x="3668" y="1"/>
                      <a:pt x="3667" y="1"/>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1"/>
              <p:cNvSpPr/>
              <p:nvPr/>
            </p:nvSpPr>
            <p:spPr>
              <a:xfrm>
                <a:off x="6494851" y="1145039"/>
                <a:ext cx="168291" cy="40326"/>
              </a:xfrm>
              <a:custGeom>
                <a:avLst/>
                <a:gdLst/>
                <a:ahLst/>
                <a:cxnLst/>
                <a:rect l="l" t="t" r="r" b="b"/>
                <a:pathLst>
                  <a:path w="5972" h="1431" extrusionOk="0">
                    <a:moveTo>
                      <a:pt x="2954" y="1"/>
                    </a:moveTo>
                    <a:cubicBezTo>
                      <a:pt x="2200" y="1"/>
                      <a:pt x="1443" y="167"/>
                      <a:pt x="734" y="497"/>
                    </a:cubicBezTo>
                    <a:cubicBezTo>
                      <a:pt x="234" y="797"/>
                      <a:pt x="0" y="1097"/>
                      <a:pt x="67" y="1231"/>
                    </a:cubicBezTo>
                    <a:cubicBezTo>
                      <a:pt x="128" y="1352"/>
                      <a:pt x="331" y="1390"/>
                      <a:pt x="636" y="1390"/>
                    </a:cubicBezTo>
                    <a:cubicBezTo>
                      <a:pt x="1124" y="1390"/>
                      <a:pt x="1873" y="1295"/>
                      <a:pt x="2727" y="1295"/>
                    </a:cubicBezTo>
                    <a:cubicBezTo>
                      <a:pt x="2807" y="1295"/>
                      <a:pt x="2888" y="1296"/>
                      <a:pt x="2969" y="1297"/>
                    </a:cubicBezTo>
                    <a:cubicBezTo>
                      <a:pt x="3906" y="1318"/>
                      <a:pt x="4752" y="1430"/>
                      <a:pt x="5296" y="1430"/>
                    </a:cubicBezTo>
                    <a:cubicBezTo>
                      <a:pt x="5624" y="1430"/>
                      <a:pt x="5842" y="1390"/>
                      <a:pt x="5904" y="1264"/>
                    </a:cubicBezTo>
                    <a:cubicBezTo>
                      <a:pt x="5971" y="1097"/>
                      <a:pt x="5738" y="797"/>
                      <a:pt x="5204" y="530"/>
                    </a:cubicBezTo>
                    <a:cubicBezTo>
                      <a:pt x="4495" y="176"/>
                      <a:pt x="3726" y="1"/>
                      <a:pt x="2954" y="1"/>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1"/>
              <p:cNvSpPr/>
              <p:nvPr/>
            </p:nvSpPr>
            <p:spPr>
              <a:xfrm>
                <a:off x="6136715" y="1173952"/>
                <a:ext cx="144789" cy="40551"/>
              </a:xfrm>
              <a:custGeom>
                <a:avLst/>
                <a:gdLst/>
                <a:ahLst/>
                <a:cxnLst/>
                <a:rect l="l" t="t" r="r" b="b"/>
                <a:pathLst>
                  <a:path w="5138" h="1439" extrusionOk="0">
                    <a:moveTo>
                      <a:pt x="2710" y="0"/>
                    </a:moveTo>
                    <a:cubicBezTo>
                      <a:pt x="2652" y="0"/>
                      <a:pt x="2594" y="2"/>
                      <a:pt x="2535" y="5"/>
                    </a:cubicBezTo>
                    <a:cubicBezTo>
                      <a:pt x="1835" y="5"/>
                      <a:pt x="1168" y="205"/>
                      <a:pt x="567" y="572"/>
                    </a:cubicBezTo>
                    <a:cubicBezTo>
                      <a:pt x="134" y="872"/>
                      <a:pt x="0" y="1172"/>
                      <a:pt x="134" y="1306"/>
                    </a:cubicBezTo>
                    <a:cubicBezTo>
                      <a:pt x="211" y="1406"/>
                      <a:pt x="375" y="1439"/>
                      <a:pt x="602" y="1439"/>
                    </a:cubicBezTo>
                    <a:cubicBezTo>
                      <a:pt x="1056" y="1439"/>
                      <a:pt x="1768" y="1306"/>
                      <a:pt x="2569" y="1306"/>
                    </a:cubicBezTo>
                    <a:cubicBezTo>
                      <a:pt x="3274" y="1306"/>
                      <a:pt x="3903" y="1371"/>
                      <a:pt x="4356" y="1371"/>
                    </a:cubicBezTo>
                    <a:cubicBezTo>
                      <a:pt x="4696" y="1371"/>
                      <a:pt x="4937" y="1334"/>
                      <a:pt x="5037" y="1205"/>
                    </a:cubicBezTo>
                    <a:cubicBezTo>
                      <a:pt x="5137" y="1072"/>
                      <a:pt x="4970" y="805"/>
                      <a:pt x="4537" y="505"/>
                    </a:cubicBezTo>
                    <a:cubicBezTo>
                      <a:pt x="3986" y="169"/>
                      <a:pt x="3352" y="0"/>
                      <a:pt x="2710" y="0"/>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1"/>
              <p:cNvSpPr/>
              <p:nvPr/>
            </p:nvSpPr>
            <p:spPr>
              <a:xfrm>
                <a:off x="6888690" y="1409987"/>
                <a:ext cx="163247" cy="245194"/>
              </a:xfrm>
              <a:custGeom>
                <a:avLst/>
                <a:gdLst/>
                <a:ahLst/>
                <a:cxnLst/>
                <a:rect l="l" t="t" r="r" b="b"/>
                <a:pathLst>
                  <a:path w="5793" h="8701" extrusionOk="0">
                    <a:moveTo>
                      <a:pt x="2093" y="1"/>
                    </a:moveTo>
                    <a:cubicBezTo>
                      <a:pt x="1061" y="1"/>
                      <a:pt x="199" y="276"/>
                      <a:pt x="134" y="302"/>
                    </a:cubicBezTo>
                    <a:cubicBezTo>
                      <a:pt x="134" y="302"/>
                      <a:pt x="1" y="8307"/>
                      <a:pt x="34" y="8474"/>
                    </a:cubicBezTo>
                    <a:cubicBezTo>
                      <a:pt x="34" y="8529"/>
                      <a:pt x="655" y="8700"/>
                      <a:pt x="1488" y="8700"/>
                    </a:cubicBezTo>
                    <a:cubicBezTo>
                      <a:pt x="3180" y="8700"/>
                      <a:pt x="5749" y="7994"/>
                      <a:pt x="5772" y="4171"/>
                    </a:cubicBezTo>
                    <a:cubicBezTo>
                      <a:pt x="5792" y="693"/>
                      <a:pt x="3730" y="1"/>
                      <a:pt x="2093"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1"/>
              <p:cNvSpPr/>
              <p:nvPr/>
            </p:nvSpPr>
            <p:spPr>
              <a:xfrm>
                <a:off x="6937582" y="1462317"/>
                <a:ext cx="73353" cy="139829"/>
              </a:xfrm>
              <a:custGeom>
                <a:avLst/>
                <a:gdLst/>
                <a:ahLst/>
                <a:cxnLst/>
                <a:rect l="l" t="t" r="r" b="b"/>
                <a:pathLst>
                  <a:path w="2603" h="4962" extrusionOk="0">
                    <a:moveTo>
                      <a:pt x="1093" y="0"/>
                    </a:moveTo>
                    <a:cubicBezTo>
                      <a:pt x="942" y="0"/>
                      <a:pt x="795" y="44"/>
                      <a:pt x="668" y="146"/>
                    </a:cubicBezTo>
                    <a:cubicBezTo>
                      <a:pt x="568" y="212"/>
                      <a:pt x="501" y="346"/>
                      <a:pt x="467" y="479"/>
                    </a:cubicBezTo>
                    <a:cubicBezTo>
                      <a:pt x="408" y="689"/>
                      <a:pt x="482" y="818"/>
                      <a:pt x="522" y="818"/>
                    </a:cubicBezTo>
                    <a:cubicBezTo>
                      <a:pt x="527" y="818"/>
                      <a:pt x="531" y="816"/>
                      <a:pt x="534" y="813"/>
                    </a:cubicBezTo>
                    <a:cubicBezTo>
                      <a:pt x="568" y="813"/>
                      <a:pt x="534" y="679"/>
                      <a:pt x="601" y="546"/>
                    </a:cubicBezTo>
                    <a:cubicBezTo>
                      <a:pt x="681" y="360"/>
                      <a:pt x="866" y="259"/>
                      <a:pt x="1056" y="259"/>
                    </a:cubicBezTo>
                    <a:cubicBezTo>
                      <a:pt x="1105" y="259"/>
                      <a:pt x="1154" y="266"/>
                      <a:pt x="1201" y="279"/>
                    </a:cubicBezTo>
                    <a:cubicBezTo>
                      <a:pt x="1535" y="379"/>
                      <a:pt x="1835" y="679"/>
                      <a:pt x="1935" y="1046"/>
                    </a:cubicBezTo>
                    <a:cubicBezTo>
                      <a:pt x="2135" y="1480"/>
                      <a:pt x="2202" y="1980"/>
                      <a:pt x="2202" y="2447"/>
                    </a:cubicBezTo>
                    <a:cubicBezTo>
                      <a:pt x="2169" y="3481"/>
                      <a:pt x="1635" y="4449"/>
                      <a:pt x="1035" y="4649"/>
                    </a:cubicBezTo>
                    <a:cubicBezTo>
                      <a:pt x="937" y="4691"/>
                      <a:pt x="833" y="4709"/>
                      <a:pt x="728" y="4709"/>
                    </a:cubicBezTo>
                    <a:cubicBezTo>
                      <a:pt x="583" y="4709"/>
                      <a:pt x="436" y="4674"/>
                      <a:pt x="301" y="4616"/>
                    </a:cubicBezTo>
                    <a:cubicBezTo>
                      <a:pt x="134" y="4549"/>
                      <a:pt x="67" y="4482"/>
                      <a:pt x="34" y="4482"/>
                    </a:cubicBezTo>
                    <a:cubicBezTo>
                      <a:pt x="0" y="4482"/>
                      <a:pt x="34" y="4616"/>
                      <a:pt x="234" y="4749"/>
                    </a:cubicBezTo>
                    <a:cubicBezTo>
                      <a:pt x="395" y="4887"/>
                      <a:pt x="604" y="4962"/>
                      <a:pt x="828" y="4962"/>
                    </a:cubicBezTo>
                    <a:cubicBezTo>
                      <a:pt x="928" y="4962"/>
                      <a:pt x="1031" y="4947"/>
                      <a:pt x="1135" y="4916"/>
                    </a:cubicBezTo>
                    <a:cubicBezTo>
                      <a:pt x="1969" y="4682"/>
                      <a:pt x="2536" y="3615"/>
                      <a:pt x="2602" y="2481"/>
                    </a:cubicBezTo>
                    <a:cubicBezTo>
                      <a:pt x="2602" y="1914"/>
                      <a:pt x="2502" y="1380"/>
                      <a:pt x="2269" y="880"/>
                    </a:cubicBezTo>
                    <a:cubicBezTo>
                      <a:pt x="2102" y="413"/>
                      <a:pt x="1702" y="79"/>
                      <a:pt x="1235" y="12"/>
                    </a:cubicBezTo>
                    <a:cubicBezTo>
                      <a:pt x="1187" y="4"/>
                      <a:pt x="1140" y="0"/>
                      <a:pt x="1093"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1"/>
              <p:cNvSpPr/>
              <p:nvPr/>
            </p:nvSpPr>
            <p:spPr>
              <a:xfrm>
                <a:off x="6498598" y="1280162"/>
                <a:ext cx="135405" cy="36606"/>
              </a:xfrm>
              <a:custGeom>
                <a:avLst/>
                <a:gdLst/>
                <a:ahLst/>
                <a:cxnLst/>
                <a:rect l="l" t="t" r="r" b="b"/>
                <a:pathLst>
                  <a:path w="4805" h="1299" extrusionOk="0">
                    <a:moveTo>
                      <a:pt x="2502" y="1"/>
                    </a:moveTo>
                    <a:cubicBezTo>
                      <a:pt x="2447" y="1"/>
                      <a:pt x="2391" y="2"/>
                      <a:pt x="2336" y="5"/>
                    </a:cubicBezTo>
                    <a:cubicBezTo>
                      <a:pt x="1669" y="5"/>
                      <a:pt x="1035" y="238"/>
                      <a:pt x="501" y="639"/>
                    </a:cubicBezTo>
                    <a:cubicBezTo>
                      <a:pt x="101" y="939"/>
                      <a:pt x="1" y="1206"/>
                      <a:pt x="67" y="1273"/>
                    </a:cubicBezTo>
                    <a:cubicBezTo>
                      <a:pt x="82" y="1290"/>
                      <a:pt x="104" y="1298"/>
                      <a:pt x="135" y="1298"/>
                    </a:cubicBezTo>
                    <a:cubicBezTo>
                      <a:pt x="396" y="1298"/>
                      <a:pt x="1236" y="735"/>
                      <a:pt x="2369" y="705"/>
                    </a:cubicBezTo>
                    <a:cubicBezTo>
                      <a:pt x="3482" y="705"/>
                      <a:pt x="4364" y="1168"/>
                      <a:pt x="4652" y="1168"/>
                    </a:cubicBezTo>
                    <a:cubicBezTo>
                      <a:pt x="4692" y="1168"/>
                      <a:pt x="4721" y="1159"/>
                      <a:pt x="4737" y="1139"/>
                    </a:cubicBezTo>
                    <a:cubicBezTo>
                      <a:pt x="4804" y="1072"/>
                      <a:pt x="4637" y="806"/>
                      <a:pt x="4237" y="505"/>
                    </a:cubicBezTo>
                    <a:cubicBezTo>
                      <a:pt x="3717" y="169"/>
                      <a:pt x="3113" y="1"/>
                      <a:pt x="2502" y="1"/>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1"/>
              <p:cNvSpPr/>
              <p:nvPr/>
            </p:nvSpPr>
            <p:spPr>
              <a:xfrm>
                <a:off x="6370775" y="1637963"/>
                <a:ext cx="140083" cy="94431"/>
              </a:xfrm>
              <a:custGeom>
                <a:avLst/>
                <a:gdLst/>
                <a:ahLst/>
                <a:cxnLst/>
                <a:rect l="l" t="t" r="r" b="b"/>
                <a:pathLst>
                  <a:path w="4971" h="3351" extrusionOk="0">
                    <a:moveTo>
                      <a:pt x="2610" y="1"/>
                    </a:moveTo>
                    <a:cubicBezTo>
                      <a:pt x="1817" y="1"/>
                      <a:pt x="1076" y="360"/>
                      <a:pt x="601" y="984"/>
                    </a:cubicBezTo>
                    <a:cubicBezTo>
                      <a:pt x="601" y="984"/>
                      <a:pt x="0" y="1685"/>
                      <a:pt x="934" y="2519"/>
                    </a:cubicBezTo>
                    <a:cubicBezTo>
                      <a:pt x="1368" y="2953"/>
                      <a:pt x="1935" y="3219"/>
                      <a:pt x="2535" y="3319"/>
                    </a:cubicBezTo>
                    <a:cubicBezTo>
                      <a:pt x="2661" y="3340"/>
                      <a:pt x="2788" y="3351"/>
                      <a:pt x="2913" y="3351"/>
                    </a:cubicBezTo>
                    <a:cubicBezTo>
                      <a:pt x="3582" y="3351"/>
                      <a:pt x="4221" y="3058"/>
                      <a:pt x="4670" y="2552"/>
                    </a:cubicBezTo>
                    <a:cubicBezTo>
                      <a:pt x="4970" y="1985"/>
                      <a:pt x="4904" y="1318"/>
                      <a:pt x="4537" y="851"/>
                    </a:cubicBezTo>
                    <a:cubicBezTo>
                      <a:pt x="4103" y="351"/>
                      <a:pt x="3536" y="50"/>
                      <a:pt x="2902" y="17"/>
                    </a:cubicBezTo>
                    <a:cubicBezTo>
                      <a:pt x="2804" y="6"/>
                      <a:pt x="2707" y="1"/>
                      <a:pt x="2610" y="1"/>
                    </a:cubicBez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1"/>
              <p:cNvSpPr/>
              <p:nvPr/>
            </p:nvSpPr>
            <p:spPr>
              <a:xfrm>
                <a:off x="6376411" y="1613052"/>
                <a:ext cx="118469" cy="102491"/>
              </a:xfrm>
              <a:custGeom>
                <a:avLst/>
                <a:gdLst/>
                <a:ahLst/>
                <a:cxnLst/>
                <a:rect l="l" t="t" r="r" b="b"/>
                <a:pathLst>
                  <a:path w="4204" h="3637" extrusionOk="0">
                    <a:moveTo>
                      <a:pt x="3970" y="0"/>
                    </a:moveTo>
                    <a:cubicBezTo>
                      <a:pt x="3770" y="0"/>
                      <a:pt x="3770" y="1368"/>
                      <a:pt x="2635" y="2335"/>
                    </a:cubicBezTo>
                    <a:cubicBezTo>
                      <a:pt x="1468" y="3303"/>
                      <a:pt x="34" y="3169"/>
                      <a:pt x="0" y="3370"/>
                    </a:cubicBezTo>
                    <a:cubicBezTo>
                      <a:pt x="0" y="3436"/>
                      <a:pt x="334" y="3636"/>
                      <a:pt x="968" y="3636"/>
                    </a:cubicBezTo>
                    <a:cubicBezTo>
                      <a:pt x="1735" y="3636"/>
                      <a:pt x="2502" y="3370"/>
                      <a:pt x="3136" y="2836"/>
                    </a:cubicBezTo>
                    <a:cubicBezTo>
                      <a:pt x="3703" y="2369"/>
                      <a:pt x="4070" y="1668"/>
                      <a:pt x="4170" y="901"/>
                    </a:cubicBezTo>
                    <a:cubicBezTo>
                      <a:pt x="4203" y="334"/>
                      <a:pt x="4070" y="0"/>
                      <a:pt x="3970" y="0"/>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6200739" y="688778"/>
                <a:ext cx="1253869" cy="2130774"/>
              </a:xfrm>
              <a:custGeom>
                <a:avLst/>
                <a:gdLst/>
                <a:ahLst/>
                <a:cxnLst/>
                <a:rect l="l" t="t" r="r" b="b"/>
                <a:pathLst>
                  <a:path w="44495" h="75613" extrusionOk="0">
                    <a:moveTo>
                      <a:pt x="10045" y="1"/>
                    </a:moveTo>
                    <a:cubicBezTo>
                      <a:pt x="5339" y="1"/>
                      <a:pt x="0" y="3185"/>
                      <a:pt x="130" y="7815"/>
                    </a:cubicBezTo>
                    <a:lnTo>
                      <a:pt x="130" y="7848"/>
                    </a:lnTo>
                    <a:cubicBezTo>
                      <a:pt x="687" y="8796"/>
                      <a:pt x="1664" y="9348"/>
                      <a:pt x="2691" y="9348"/>
                    </a:cubicBezTo>
                    <a:cubicBezTo>
                      <a:pt x="2892" y="9348"/>
                      <a:pt x="3096" y="9326"/>
                      <a:pt x="3299" y="9283"/>
                    </a:cubicBezTo>
                    <a:cubicBezTo>
                      <a:pt x="4783" y="8894"/>
                      <a:pt x="7284" y="8053"/>
                      <a:pt x="9730" y="8053"/>
                    </a:cubicBezTo>
                    <a:cubicBezTo>
                      <a:pt x="10857" y="8053"/>
                      <a:pt x="11973" y="8232"/>
                      <a:pt x="12972" y="8716"/>
                    </a:cubicBezTo>
                    <a:cubicBezTo>
                      <a:pt x="15841" y="10117"/>
                      <a:pt x="16975" y="11851"/>
                      <a:pt x="19377" y="16588"/>
                    </a:cubicBezTo>
                    <a:cubicBezTo>
                      <a:pt x="21745" y="21291"/>
                      <a:pt x="22279" y="25828"/>
                      <a:pt x="20344" y="30765"/>
                    </a:cubicBezTo>
                    <a:cubicBezTo>
                      <a:pt x="18943" y="34401"/>
                      <a:pt x="18276" y="35868"/>
                      <a:pt x="18777" y="38504"/>
                    </a:cubicBezTo>
                    <a:cubicBezTo>
                      <a:pt x="19244" y="41005"/>
                      <a:pt x="22846" y="43607"/>
                      <a:pt x="22779" y="46142"/>
                    </a:cubicBezTo>
                    <a:cubicBezTo>
                      <a:pt x="22713" y="48878"/>
                      <a:pt x="20811" y="51213"/>
                      <a:pt x="20144" y="53881"/>
                    </a:cubicBezTo>
                    <a:cubicBezTo>
                      <a:pt x="19544" y="56550"/>
                      <a:pt x="20211" y="59352"/>
                      <a:pt x="21979" y="61487"/>
                    </a:cubicBezTo>
                    <a:cubicBezTo>
                      <a:pt x="23413" y="63188"/>
                      <a:pt x="25648" y="64556"/>
                      <a:pt x="25815" y="66790"/>
                    </a:cubicBezTo>
                    <a:cubicBezTo>
                      <a:pt x="25915" y="67958"/>
                      <a:pt x="25381" y="69092"/>
                      <a:pt x="25581" y="70260"/>
                    </a:cubicBezTo>
                    <a:cubicBezTo>
                      <a:pt x="25915" y="72094"/>
                      <a:pt x="27916" y="73095"/>
                      <a:pt x="29684" y="73762"/>
                    </a:cubicBezTo>
                    <a:cubicBezTo>
                      <a:pt x="31819" y="74629"/>
                      <a:pt x="34021" y="75463"/>
                      <a:pt x="36356" y="75597"/>
                    </a:cubicBezTo>
                    <a:cubicBezTo>
                      <a:pt x="36537" y="75607"/>
                      <a:pt x="36720" y="75613"/>
                      <a:pt x="36904" y="75613"/>
                    </a:cubicBezTo>
                    <a:cubicBezTo>
                      <a:pt x="39045" y="75613"/>
                      <a:pt x="41272" y="74885"/>
                      <a:pt x="42594" y="73195"/>
                    </a:cubicBezTo>
                    <a:cubicBezTo>
                      <a:pt x="41426" y="73028"/>
                      <a:pt x="40325" y="72528"/>
                      <a:pt x="39458" y="71761"/>
                    </a:cubicBezTo>
                    <a:lnTo>
                      <a:pt x="39458" y="71761"/>
                    </a:lnTo>
                    <a:cubicBezTo>
                      <a:pt x="39480" y="71761"/>
                      <a:pt x="39502" y="71761"/>
                      <a:pt x="39524" y="71761"/>
                    </a:cubicBezTo>
                    <a:cubicBezTo>
                      <a:pt x="42031" y="71761"/>
                      <a:pt x="44197" y="69871"/>
                      <a:pt x="44495" y="67358"/>
                    </a:cubicBezTo>
                    <a:lnTo>
                      <a:pt x="44495" y="67358"/>
                    </a:lnTo>
                    <a:cubicBezTo>
                      <a:pt x="44124" y="67462"/>
                      <a:pt x="43751" y="67510"/>
                      <a:pt x="43381" y="67510"/>
                    </a:cubicBezTo>
                    <a:cubicBezTo>
                      <a:pt x="41018" y="67510"/>
                      <a:pt x="38764" y="65524"/>
                      <a:pt x="37957" y="63188"/>
                    </a:cubicBezTo>
                    <a:cubicBezTo>
                      <a:pt x="37056" y="60486"/>
                      <a:pt x="37557" y="57517"/>
                      <a:pt x="38090" y="54748"/>
                    </a:cubicBezTo>
                    <a:cubicBezTo>
                      <a:pt x="38624" y="51946"/>
                      <a:pt x="39224" y="49011"/>
                      <a:pt x="38391" y="46276"/>
                    </a:cubicBezTo>
                    <a:cubicBezTo>
                      <a:pt x="37290" y="42640"/>
                      <a:pt x="33954" y="39971"/>
                      <a:pt x="32987" y="36302"/>
                    </a:cubicBezTo>
                    <a:cubicBezTo>
                      <a:pt x="32553" y="34768"/>
                      <a:pt x="32620" y="33133"/>
                      <a:pt x="32553" y="31532"/>
                    </a:cubicBezTo>
                    <a:cubicBezTo>
                      <a:pt x="32253" y="22525"/>
                      <a:pt x="30318" y="13752"/>
                      <a:pt x="24814" y="6581"/>
                    </a:cubicBezTo>
                    <a:cubicBezTo>
                      <a:pt x="21245" y="1877"/>
                      <a:pt x="15274" y="243"/>
                      <a:pt x="10471" y="9"/>
                    </a:cubicBezTo>
                    <a:cubicBezTo>
                      <a:pt x="10330" y="3"/>
                      <a:pt x="10188" y="1"/>
                      <a:pt x="10045" y="1"/>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6209080" y="858844"/>
                <a:ext cx="688127" cy="924670"/>
              </a:xfrm>
              <a:custGeom>
                <a:avLst/>
                <a:gdLst/>
                <a:ahLst/>
                <a:cxnLst/>
                <a:rect l="l" t="t" r="r" b="b"/>
                <a:pathLst>
                  <a:path w="24419" h="32813" extrusionOk="0">
                    <a:moveTo>
                      <a:pt x="10017" y="0"/>
                    </a:moveTo>
                    <a:cubicBezTo>
                      <a:pt x="9039" y="0"/>
                      <a:pt x="8069" y="180"/>
                      <a:pt x="7172" y="579"/>
                    </a:cubicBezTo>
                    <a:cubicBezTo>
                      <a:pt x="5805" y="1179"/>
                      <a:pt x="4604" y="2280"/>
                      <a:pt x="3136" y="2314"/>
                    </a:cubicBezTo>
                    <a:lnTo>
                      <a:pt x="1" y="1613"/>
                    </a:lnTo>
                    <a:lnTo>
                      <a:pt x="1" y="1613"/>
                    </a:lnTo>
                    <a:cubicBezTo>
                      <a:pt x="701" y="2947"/>
                      <a:pt x="2336" y="3514"/>
                      <a:pt x="3837" y="3548"/>
                    </a:cubicBezTo>
                    <a:cubicBezTo>
                      <a:pt x="3897" y="3549"/>
                      <a:pt x="3956" y="3550"/>
                      <a:pt x="4016" y="3550"/>
                    </a:cubicBezTo>
                    <a:cubicBezTo>
                      <a:pt x="5458" y="3550"/>
                      <a:pt x="6899" y="3178"/>
                      <a:pt x="8340" y="3114"/>
                    </a:cubicBezTo>
                    <a:cubicBezTo>
                      <a:pt x="8389" y="3113"/>
                      <a:pt x="8439" y="3112"/>
                      <a:pt x="8488" y="3112"/>
                    </a:cubicBezTo>
                    <a:cubicBezTo>
                      <a:pt x="9558" y="3112"/>
                      <a:pt x="10791" y="3460"/>
                      <a:pt x="11142" y="4448"/>
                    </a:cubicBezTo>
                    <a:cubicBezTo>
                      <a:pt x="11209" y="4849"/>
                      <a:pt x="11242" y="5282"/>
                      <a:pt x="11275" y="5683"/>
                    </a:cubicBezTo>
                    <a:cubicBezTo>
                      <a:pt x="11476" y="7250"/>
                      <a:pt x="12977" y="8285"/>
                      <a:pt x="14311" y="9152"/>
                    </a:cubicBezTo>
                    <a:cubicBezTo>
                      <a:pt x="15612" y="10019"/>
                      <a:pt x="17046" y="11220"/>
                      <a:pt x="16946" y="12821"/>
                    </a:cubicBezTo>
                    <a:cubicBezTo>
                      <a:pt x="16913" y="13855"/>
                      <a:pt x="16179" y="14722"/>
                      <a:pt x="16112" y="15757"/>
                    </a:cubicBezTo>
                    <a:cubicBezTo>
                      <a:pt x="15945" y="18258"/>
                      <a:pt x="19448" y="19726"/>
                      <a:pt x="19515" y="22261"/>
                    </a:cubicBezTo>
                    <a:cubicBezTo>
                      <a:pt x="19581" y="23696"/>
                      <a:pt x="16512" y="28599"/>
                      <a:pt x="18147" y="31735"/>
                    </a:cubicBezTo>
                    <a:cubicBezTo>
                      <a:pt x="18551" y="32501"/>
                      <a:pt x="18853" y="32813"/>
                      <a:pt x="19078" y="32813"/>
                    </a:cubicBezTo>
                    <a:cubicBezTo>
                      <a:pt x="20070" y="32813"/>
                      <a:pt x="19544" y="26697"/>
                      <a:pt x="19647" y="26697"/>
                    </a:cubicBezTo>
                    <a:lnTo>
                      <a:pt x="19647" y="26697"/>
                    </a:lnTo>
                    <a:cubicBezTo>
                      <a:pt x="19647" y="26697"/>
                      <a:pt x="19648" y="26697"/>
                      <a:pt x="19648" y="26698"/>
                    </a:cubicBezTo>
                    <a:cubicBezTo>
                      <a:pt x="19698" y="26714"/>
                      <a:pt x="19747" y="26722"/>
                      <a:pt x="19796" y="26722"/>
                    </a:cubicBezTo>
                    <a:cubicBezTo>
                      <a:pt x="20045" y="26722"/>
                      <a:pt x="20281" y="26531"/>
                      <a:pt x="20449" y="26364"/>
                    </a:cubicBezTo>
                    <a:cubicBezTo>
                      <a:pt x="23284" y="23662"/>
                      <a:pt x="24418" y="19526"/>
                      <a:pt x="23951" y="15656"/>
                    </a:cubicBezTo>
                    <a:cubicBezTo>
                      <a:pt x="23484" y="11787"/>
                      <a:pt x="21583" y="8218"/>
                      <a:pt x="19114" y="5249"/>
                    </a:cubicBezTo>
                    <a:cubicBezTo>
                      <a:pt x="17647" y="3448"/>
                      <a:pt x="15945" y="1847"/>
                      <a:pt x="13844" y="879"/>
                    </a:cubicBezTo>
                    <a:cubicBezTo>
                      <a:pt x="12659" y="325"/>
                      <a:pt x="11331" y="0"/>
                      <a:pt x="10017" y="0"/>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1"/>
              <p:cNvSpPr/>
              <p:nvPr/>
            </p:nvSpPr>
            <p:spPr>
              <a:xfrm>
                <a:off x="6026730" y="874202"/>
                <a:ext cx="220931" cy="445582"/>
              </a:xfrm>
              <a:custGeom>
                <a:avLst/>
                <a:gdLst/>
                <a:ahLst/>
                <a:cxnLst/>
                <a:rect l="l" t="t" r="r" b="b"/>
                <a:pathLst>
                  <a:path w="7840" h="15812" extrusionOk="0">
                    <a:moveTo>
                      <a:pt x="7839" y="1"/>
                    </a:moveTo>
                    <a:lnTo>
                      <a:pt x="7839" y="1"/>
                    </a:lnTo>
                    <a:cubicBezTo>
                      <a:pt x="2936" y="1602"/>
                      <a:pt x="0" y="6605"/>
                      <a:pt x="1001" y="11676"/>
                    </a:cubicBezTo>
                    <a:cubicBezTo>
                      <a:pt x="1278" y="12937"/>
                      <a:pt x="1753" y="14198"/>
                      <a:pt x="1773" y="15485"/>
                    </a:cubicBezTo>
                    <a:lnTo>
                      <a:pt x="1773" y="15485"/>
                    </a:lnTo>
                    <a:cubicBezTo>
                      <a:pt x="1830" y="12617"/>
                      <a:pt x="2230" y="9651"/>
                      <a:pt x="3836" y="7273"/>
                    </a:cubicBezTo>
                    <a:cubicBezTo>
                      <a:pt x="5037" y="5505"/>
                      <a:pt x="6805" y="4104"/>
                      <a:pt x="7406" y="2069"/>
                    </a:cubicBezTo>
                    <a:lnTo>
                      <a:pt x="7839" y="1"/>
                    </a:lnTo>
                    <a:close/>
                    <a:moveTo>
                      <a:pt x="1773" y="15485"/>
                    </a:moveTo>
                    <a:cubicBezTo>
                      <a:pt x="1771" y="15594"/>
                      <a:pt x="1770" y="15703"/>
                      <a:pt x="1768" y="15812"/>
                    </a:cubicBezTo>
                    <a:cubicBezTo>
                      <a:pt x="1774" y="15703"/>
                      <a:pt x="1775" y="15594"/>
                      <a:pt x="1773" y="15485"/>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1"/>
              <p:cNvSpPr/>
              <p:nvPr/>
            </p:nvSpPr>
            <p:spPr>
              <a:xfrm>
                <a:off x="6369634" y="2621968"/>
                <a:ext cx="134447" cy="517047"/>
              </a:xfrm>
              <a:custGeom>
                <a:avLst/>
                <a:gdLst/>
                <a:ahLst/>
                <a:cxnLst/>
                <a:rect l="l" t="t" r="r" b="b"/>
                <a:pathLst>
                  <a:path w="4771" h="18348" extrusionOk="0">
                    <a:moveTo>
                      <a:pt x="0" y="1"/>
                    </a:moveTo>
                    <a:lnTo>
                      <a:pt x="0" y="1"/>
                    </a:lnTo>
                    <a:cubicBezTo>
                      <a:pt x="33" y="268"/>
                      <a:pt x="100" y="501"/>
                      <a:pt x="167" y="735"/>
                    </a:cubicBezTo>
                    <a:cubicBezTo>
                      <a:pt x="300" y="1235"/>
                      <a:pt x="467" y="1902"/>
                      <a:pt x="667" y="2703"/>
                    </a:cubicBezTo>
                    <a:cubicBezTo>
                      <a:pt x="1134" y="4371"/>
                      <a:pt x="1735" y="6672"/>
                      <a:pt x="2435" y="9174"/>
                    </a:cubicBezTo>
                    <a:lnTo>
                      <a:pt x="3436" y="12710"/>
                    </a:lnTo>
                    <a:cubicBezTo>
                      <a:pt x="3569" y="13277"/>
                      <a:pt x="3703" y="13777"/>
                      <a:pt x="3836" y="14278"/>
                    </a:cubicBezTo>
                    <a:cubicBezTo>
                      <a:pt x="3970" y="14745"/>
                      <a:pt x="4070" y="15212"/>
                      <a:pt x="4170" y="15612"/>
                    </a:cubicBezTo>
                    <a:cubicBezTo>
                      <a:pt x="4337" y="16446"/>
                      <a:pt x="4470" y="17113"/>
                      <a:pt x="4570" y="17614"/>
                    </a:cubicBezTo>
                    <a:lnTo>
                      <a:pt x="4703" y="18147"/>
                    </a:lnTo>
                    <a:cubicBezTo>
                      <a:pt x="4703" y="18214"/>
                      <a:pt x="4737" y="18281"/>
                      <a:pt x="4770" y="18347"/>
                    </a:cubicBezTo>
                    <a:cubicBezTo>
                      <a:pt x="4737" y="18081"/>
                      <a:pt x="4703" y="17847"/>
                      <a:pt x="4670" y="17580"/>
                    </a:cubicBezTo>
                    <a:cubicBezTo>
                      <a:pt x="4603" y="17113"/>
                      <a:pt x="4470" y="16413"/>
                      <a:pt x="4303" y="15579"/>
                    </a:cubicBezTo>
                    <a:cubicBezTo>
                      <a:pt x="4236" y="15178"/>
                      <a:pt x="4136" y="14711"/>
                      <a:pt x="4003" y="14211"/>
                    </a:cubicBezTo>
                    <a:cubicBezTo>
                      <a:pt x="3903" y="13744"/>
                      <a:pt x="3736" y="13210"/>
                      <a:pt x="3603" y="12677"/>
                    </a:cubicBezTo>
                    <a:cubicBezTo>
                      <a:pt x="3302" y="11576"/>
                      <a:pt x="2969" y="10342"/>
                      <a:pt x="2635" y="9107"/>
                    </a:cubicBezTo>
                    <a:cubicBezTo>
                      <a:pt x="1935" y="6572"/>
                      <a:pt x="1301" y="4337"/>
                      <a:pt x="801" y="2670"/>
                    </a:cubicBezTo>
                    <a:cubicBezTo>
                      <a:pt x="567" y="1869"/>
                      <a:pt x="400" y="1202"/>
                      <a:pt x="234" y="701"/>
                    </a:cubicBezTo>
                    <a:cubicBezTo>
                      <a:pt x="167" y="468"/>
                      <a:pt x="100" y="2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1"/>
              <p:cNvSpPr/>
              <p:nvPr/>
            </p:nvSpPr>
            <p:spPr>
              <a:xfrm>
                <a:off x="6319996" y="3527851"/>
                <a:ext cx="567799" cy="331848"/>
              </a:xfrm>
              <a:custGeom>
                <a:avLst/>
                <a:gdLst/>
                <a:ahLst/>
                <a:cxnLst/>
                <a:rect l="l" t="t" r="r" b="b"/>
                <a:pathLst>
                  <a:path w="20149" h="11776" extrusionOk="0">
                    <a:moveTo>
                      <a:pt x="20149" y="0"/>
                    </a:moveTo>
                    <a:cubicBezTo>
                      <a:pt x="20048" y="33"/>
                      <a:pt x="19982" y="67"/>
                      <a:pt x="19948" y="100"/>
                    </a:cubicBezTo>
                    <a:lnTo>
                      <a:pt x="19381" y="534"/>
                    </a:lnTo>
                    <a:cubicBezTo>
                      <a:pt x="18914" y="901"/>
                      <a:pt x="18214" y="1401"/>
                      <a:pt x="17380" y="2035"/>
                    </a:cubicBezTo>
                    <a:cubicBezTo>
                      <a:pt x="12943" y="5304"/>
                      <a:pt x="8173" y="8106"/>
                      <a:pt x="3136" y="10374"/>
                    </a:cubicBezTo>
                    <a:cubicBezTo>
                      <a:pt x="2169" y="10808"/>
                      <a:pt x="1402" y="11141"/>
                      <a:pt x="835" y="11375"/>
                    </a:cubicBezTo>
                    <a:lnTo>
                      <a:pt x="201" y="11642"/>
                    </a:lnTo>
                    <a:cubicBezTo>
                      <a:pt x="134" y="11675"/>
                      <a:pt x="68" y="11708"/>
                      <a:pt x="1" y="11775"/>
                    </a:cubicBezTo>
                    <a:cubicBezTo>
                      <a:pt x="68" y="11742"/>
                      <a:pt x="168" y="11708"/>
                      <a:pt x="234" y="11708"/>
                    </a:cubicBezTo>
                    <a:lnTo>
                      <a:pt x="868" y="11475"/>
                    </a:lnTo>
                    <a:cubicBezTo>
                      <a:pt x="1435" y="11241"/>
                      <a:pt x="2236" y="10941"/>
                      <a:pt x="3203" y="10508"/>
                    </a:cubicBezTo>
                    <a:cubicBezTo>
                      <a:pt x="8273" y="8339"/>
                      <a:pt x="13077" y="5537"/>
                      <a:pt x="17480" y="2168"/>
                    </a:cubicBezTo>
                    <a:cubicBezTo>
                      <a:pt x="18314" y="1535"/>
                      <a:pt x="18981" y="1001"/>
                      <a:pt x="19448" y="601"/>
                    </a:cubicBezTo>
                    <a:lnTo>
                      <a:pt x="19948" y="167"/>
                    </a:lnTo>
                    <a:cubicBezTo>
                      <a:pt x="20082" y="67"/>
                      <a:pt x="20149" y="0"/>
                      <a:pt x="20149" y="0"/>
                    </a:cubicBezTo>
                    <a:close/>
                  </a:path>
                </a:pathLst>
              </a:custGeom>
              <a:solidFill>
                <a:srgbClr val="3C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1"/>
              <p:cNvSpPr/>
              <p:nvPr/>
            </p:nvSpPr>
            <p:spPr>
              <a:xfrm>
                <a:off x="6420597" y="3618083"/>
                <a:ext cx="502928" cy="309275"/>
              </a:xfrm>
              <a:custGeom>
                <a:avLst/>
                <a:gdLst/>
                <a:ahLst/>
                <a:cxnLst/>
                <a:rect l="l" t="t" r="r" b="b"/>
                <a:pathLst>
                  <a:path w="17847" h="10975" extrusionOk="0">
                    <a:moveTo>
                      <a:pt x="17846" y="0"/>
                    </a:moveTo>
                    <a:lnTo>
                      <a:pt x="17846" y="0"/>
                    </a:lnTo>
                    <a:cubicBezTo>
                      <a:pt x="12843" y="3269"/>
                      <a:pt x="5437" y="8140"/>
                      <a:pt x="0" y="10575"/>
                    </a:cubicBezTo>
                    <a:cubicBezTo>
                      <a:pt x="796" y="10853"/>
                      <a:pt x="1718" y="10975"/>
                      <a:pt x="2701" y="10975"/>
                    </a:cubicBezTo>
                    <a:cubicBezTo>
                      <a:pt x="5717" y="10975"/>
                      <a:pt x="9303" y="9831"/>
                      <a:pt x="11542" y="8573"/>
                    </a:cubicBezTo>
                    <a:cubicBezTo>
                      <a:pt x="14544" y="6905"/>
                      <a:pt x="17112" y="3336"/>
                      <a:pt x="17846"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1"/>
              <p:cNvSpPr/>
              <p:nvPr/>
            </p:nvSpPr>
            <p:spPr>
              <a:xfrm>
                <a:off x="6367746" y="2677454"/>
                <a:ext cx="127853" cy="419262"/>
              </a:xfrm>
              <a:custGeom>
                <a:avLst/>
                <a:gdLst/>
                <a:ahLst/>
                <a:cxnLst/>
                <a:rect l="l" t="t" r="r" b="b"/>
                <a:pathLst>
                  <a:path w="4537" h="14878" extrusionOk="0">
                    <a:moveTo>
                      <a:pt x="501" y="0"/>
                    </a:moveTo>
                    <a:cubicBezTo>
                      <a:pt x="0" y="2669"/>
                      <a:pt x="0" y="5371"/>
                      <a:pt x="534" y="8006"/>
                    </a:cubicBezTo>
                    <a:cubicBezTo>
                      <a:pt x="1068" y="10674"/>
                      <a:pt x="2502" y="13076"/>
                      <a:pt x="4537" y="14877"/>
                    </a:cubicBezTo>
                    <a:cubicBezTo>
                      <a:pt x="4037" y="12075"/>
                      <a:pt x="3369" y="9340"/>
                      <a:pt x="2469" y="6638"/>
                    </a:cubicBezTo>
                    <a:cubicBezTo>
                      <a:pt x="1802" y="4470"/>
                      <a:pt x="1268" y="2168"/>
                      <a:pt x="567"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1"/>
              <p:cNvSpPr/>
              <p:nvPr/>
            </p:nvSpPr>
            <p:spPr>
              <a:xfrm>
                <a:off x="6317924" y="2313651"/>
                <a:ext cx="45144" cy="143859"/>
              </a:xfrm>
              <a:custGeom>
                <a:avLst/>
                <a:gdLst/>
                <a:ahLst/>
                <a:cxnLst/>
                <a:rect l="l" t="t" r="r" b="b"/>
                <a:pathLst>
                  <a:path w="1602" h="5105" extrusionOk="0">
                    <a:moveTo>
                      <a:pt x="0" y="1"/>
                    </a:moveTo>
                    <a:cubicBezTo>
                      <a:pt x="67" y="901"/>
                      <a:pt x="267" y="1769"/>
                      <a:pt x="568" y="2603"/>
                    </a:cubicBezTo>
                    <a:cubicBezTo>
                      <a:pt x="801" y="3470"/>
                      <a:pt x="1135" y="4304"/>
                      <a:pt x="1568" y="5104"/>
                    </a:cubicBezTo>
                    <a:cubicBezTo>
                      <a:pt x="1602" y="5071"/>
                      <a:pt x="1201" y="3937"/>
                      <a:pt x="768" y="2569"/>
                    </a:cubicBezTo>
                    <a:cubicBezTo>
                      <a:pt x="334" y="1168"/>
                      <a:pt x="67" y="1"/>
                      <a:pt x="0" y="1"/>
                    </a:cubicBezTo>
                    <a:close/>
                  </a:path>
                </a:pathLst>
              </a:custGeom>
              <a:solidFill>
                <a:srgbClr val="3C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1"/>
              <p:cNvSpPr/>
              <p:nvPr/>
            </p:nvSpPr>
            <p:spPr>
              <a:xfrm>
                <a:off x="7358699" y="2486320"/>
                <a:ext cx="102491" cy="643941"/>
              </a:xfrm>
              <a:custGeom>
                <a:avLst/>
                <a:gdLst/>
                <a:ahLst/>
                <a:cxnLst/>
                <a:rect l="l" t="t" r="r" b="b"/>
                <a:pathLst>
                  <a:path w="3637" h="22851" extrusionOk="0">
                    <a:moveTo>
                      <a:pt x="3570" y="0"/>
                    </a:moveTo>
                    <a:cubicBezTo>
                      <a:pt x="3503" y="0"/>
                      <a:pt x="2702" y="5104"/>
                      <a:pt x="1735" y="11408"/>
                    </a:cubicBezTo>
                    <a:cubicBezTo>
                      <a:pt x="768" y="17746"/>
                      <a:pt x="0" y="22850"/>
                      <a:pt x="67" y="22850"/>
                    </a:cubicBezTo>
                    <a:cubicBezTo>
                      <a:pt x="67" y="22850"/>
                      <a:pt x="68" y="22850"/>
                      <a:pt x="68" y="22850"/>
                    </a:cubicBezTo>
                    <a:cubicBezTo>
                      <a:pt x="139" y="22850"/>
                      <a:pt x="971" y="17726"/>
                      <a:pt x="1935" y="11442"/>
                    </a:cubicBezTo>
                    <a:cubicBezTo>
                      <a:pt x="2903" y="5137"/>
                      <a:pt x="3636" y="0"/>
                      <a:pt x="3570" y="0"/>
                    </a:cubicBezTo>
                    <a:close/>
                  </a:path>
                </a:pathLst>
              </a:custGeom>
              <a:solidFill>
                <a:srgbClr val="3C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1"/>
              <p:cNvSpPr/>
              <p:nvPr/>
            </p:nvSpPr>
            <p:spPr>
              <a:xfrm>
                <a:off x="7038155" y="2998603"/>
                <a:ext cx="796198" cy="987934"/>
              </a:xfrm>
              <a:custGeom>
                <a:avLst/>
                <a:gdLst/>
                <a:ahLst/>
                <a:cxnLst/>
                <a:rect l="l" t="t" r="r" b="b"/>
                <a:pathLst>
                  <a:path w="28254" h="35058" extrusionOk="0">
                    <a:moveTo>
                      <a:pt x="24218" y="1"/>
                    </a:moveTo>
                    <a:lnTo>
                      <a:pt x="11342" y="5538"/>
                    </a:lnTo>
                    <a:lnTo>
                      <a:pt x="14778" y="12643"/>
                    </a:lnTo>
                    <a:lnTo>
                      <a:pt x="9674" y="4704"/>
                    </a:lnTo>
                    <a:lnTo>
                      <a:pt x="1" y="8340"/>
                    </a:lnTo>
                    <a:cubicBezTo>
                      <a:pt x="1" y="8340"/>
                      <a:pt x="10308" y="34326"/>
                      <a:pt x="16112" y="34993"/>
                    </a:cubicBezTo>
                    <a:cubicBezTo>
                      <a:pt x="16481" y="35036"/>
                      <a:pt x="16849" y="35058"/>
                      <a:pt x="17215" y="35058"/>
                    </a:cubicBezTo>
                    <a:cubicBezTo>
                      <a:pt x="23005" y="35058"/>
                      <a:pt x="28253" y="29659"/>
                      <a:pt x="27187" y="20749"/>
                    </a:cubicBezTo>
                    <a:cubicBezTo>
                      <a:pt x="26786" y="17113"/>
                      <a:pt x="24218" y="1"/>
                      <a:pt x="24218"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1"/>
              <p:cNvSpPr/>
              <p:nvPr/>
            </p:nvSpPr>
            <p:spPr>
              <a:xfrm>
                <a:off x="5533219" y="3029629"/>
                <a:ext cx="831930" cy="931969"/>
              </a:xfrm>
              <a:custGeom>
                <a:avLst/>
                <a:gdLst/>
                <a:ahLst/>
                <a:cxnLst/>
                <a:rect l="l" t="t" r="r" b="b"/>
                <a:pathLst>
                  <a:path w="29522" h="33072" extrusionOk="0">
                    <a:moveTo>
                      <a:pt x="3670" y="1"/>
                    </a:moveTo>
                    <a:cubicBezTo>
                      <a:pt x="3670" y="1"/>
                      <a:pt x="768" y="16746"/>
                      <a:pt x="401" y="19581"/>
                    </a:cubicBezTo>
                    <a:cubicBezTo>
                      <a:pt x="1" y="22450"/>
                      <a:pt x="801" y="28921"/>
                      <a:pt x="3103" y="30856"/>
                    </a:cubicBezTo>
                    <a:cubicBezTo>
                      <a:pt x="5001" y="32452"/>
                      <a:pt x="6672" y="33072"/>
                      <a:pt x="8136" y="33072"/>
                    </a:cubicBezTo>
                    <a:cubicBezTo>
                      <a:pt x="8447" y="33072"/>
                      <a:pt x="8748" y="33044"/>
                      <a:pt x="9041" y="32991"/>
                    </a:cubicBezTo>
                    <a:cubicBezTo>
                      <a:pt x="10675" y="32691"/>
                      <a:pt x="15846" y="27287"/>
                      <a:pt x="17780" y="25119"/>
                    </a:cubicBezTo>
                    <a:cubicBezTo>
                      <a:pt x="19715" y="22951"/>
                      <a:pt x="29522" y="5371"/>
                      <a:pt x="29522" y="5371"/>
                    </a:cubicBezTo>
                    <a:lnTo>
                      <a:pt x="20482" y="1335"/>
                    </a:lnTo>
                    <a:lnTo>
                      <a:pt x="15245" y="7740"/>
                    </a:lnTo>
                    <a:lnTo>
                      <a:pt x="16413" y="3703"/>
                    </a:lnTo>
                    <a:lnTo>
                      <a:pt x="3670" y="1"/>
                    </a:ln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p:nvPr/>
            </p:nvSpPr>
            <p:spPr>
              <a:xfrm>
                <a:off x="6132755" y="3207603"/>
                <a:ext cx="319618" cy="303639"/>
              </a:xfrm>
              <a:custGeom>
                <a:avLst/>
                <a:gdLst/>
                <a:ahLst/>
                <a:cxnLst/>
                <a:rect l="l" t="t" r="r" b="b"/>
                <a:pathLst>
                  <a:path w="11342" h="10775" extrusionOk="0">
                    <a:moveTo>
                      <a:pt x="11342" y="0"/>
                    </a:moveTo>
                    <a:lnTo>
                      <a:pt x="11342" y="0"/>
                    </a:lnTo>
                    <a:cubicBezTo>
                      <a:pt x="11208" y="134"/>
                      <a:pt x="11075" y="301"/>
                      <a:pt x="10941" y="467"/>
                    </a:cubicBezTo>
                    <a:lnTo>
                      <a:pt x="9874" y="1768"/>
                    </a:lnTo>
                    <a:cubicBezTo>
                      <a:pt x="9407" y="2336"/>
                      <a:pt x="8906" y="3003"/>
                      <a:pt x="8273" y="3703"/>
                    </a:cubicBezTo>
                    <a:cubicBezTo>
                      <a:pt x="7639" y="4504"/>
                      <a:pt x="6938" y="5238"/>
                      <a:pt x="6205" y="5938"/>
                    </a:cubicBezTo>
                    <a:cubicBezTo>
                      <a:pt x="5404" y="6605"/>
                      <a:pt x="4570" y="7206"/>
                      <a:pt x="3703" y="7706"/>
                    </a:cubicBezTo>
                    <a:cubicBezTo>
                      <a:pt x="2969" y="8140"/>
                      <a:pt x="2268" y="8607"/>
                      <a:pt x="1601" y="9107"/>
                    </a:cubicBezTo>
                    <a:cubicBezTo>
                      <a:pt x="1134" y="9441"/>
                      <a:pt x="734" y="9841"/>
                      <a:pt x="367" y="10275"/>
                    </a:cubicBezTo>
                    <a:cubicBezTo>
                      <a:pt x="267" y="10375"/>
                      <a:pt x="167" y="10508"/>
                      <a:pt x="67" y="10641"/>
                    </a:cubicBezTo>
                    <a:cubicBezTo>
                      <a:pt x="0" y="10708"/>
                      <a:pt x="0" y="10775"/>
                      <a:pt x="0" y="10775"/>
                    </a:cubicBezTo>
                    <a:cubicBezTo>
                      <a:pt x="500" y="10208"/>
                      <a:pt x="1068" y="9674"/>
                      <a:pt x="1701" y="9240"/>
                    </a:cubicBezTo>
                    <a:cubicBezTo>
                      <a:pt x="2268" y="8807"/>
                      <a:pt x="3002" y="8373"/>
                      <a:pt x="3803" y="7873"/>
                    </a:cubicBezTo>
                    <a:cubicBezTo>
                      <a:pt x="4703" y="7372"/>
                      <a:pt x="5571" y="6772"/>
                      <a:pt x="6338" y="6105"/>
                    </a:cubicBezTo>
                    <a:cubicBezTo>
                      <a:pt x="7072" y="5404"/>
                      <a:pt x="7772" y="4637"/>
                      <a:pt x="8406" y="3837"/>
                    </a:cubicBezTo>
                    <a:cubicBezTo>
                      <a:pt x="9040" y="3136"/>
                      <a:pt x="9574" y="2436"/>
                      <a:pt x="9974" y="1869"/>
                    </a:cubicBezTo>
                    <a:lnTo>
                      <a:pt x="11008" y="501"/>
                    </a:lnTo>
                    <a:cubicBezTo>
                      <a:pt x="11108" y="367"/>
                      <a:pt x="11241" y="167"/>
                      <a:pt x="11342"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1"/>
              <p:cNvSpPr/>
              <p:nvPr/>
            </p:nvSpPr>
            <p:spPr>
              <a:xfrm>
                <a:off x="6235400" y="2647988"/>
                <a:ext cx="839454" cy="500110"/>
              </a:xfrm>
              <a:custGeom>
                <a:avLst/>
                <a:gdLst/>
                <a:ahLst/>
                <a:cxnLst/>
                <a:rect l="l" t="t" r="r" b="b"/>
                <a:pathLst>
                  <a:path w="29789" h="17747" extrusionOk="0">
                    <a:moveTo>
                      <a:pt x="1" y="1"/>
                    </a:moveTo>
                    <a:lnTo>
                      <a:pt x="1" y="17747"/>
                    </a:lnTo>
                    <a:lnTo>
                      <a:pt x="29789" y="17747"/>
                    </a:lnTo>
                    <a:lnTo>
                      <a:pt x="29789" y="1"/>
                    </a:lnTo>
                    <a:close/>
                  </a:path>
                </a:pathLst>
              </a:custGeom>
              <a:solidFill>
                <a:srgbClr val="FCC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1"/>
              <p:cNvSpPr/>
              <p:nvPr/>
            </p:nvSpPr>
            <p:spPr>
              <a:xfrm>
                <a:off x="6197809" y="2417702"/>
                <a:ext cx="928756" cy="230315"/>
              </a:xfrm>
              <a:custGeom>
                <a:avLst/>
                <a:gdLst/>
                <a:ahLst/>
                <a:cxnLst/>
                <a:rect l="l" t="t" r="r" b="b"/>
                <a:pathLst>
                  <a:path w="32958" h="8173" extrusionOk="0">
                    <a:moveTo>
                      <a:pt x="0" y="0"/>
                    </a:moveTo>
                    <a:lnTo>
                      <a:pt x="0" y="8173"/>
                    </a:lnTo>
                    <a:lnTo>
                      <a:pt x="32957" y="8173"/>
                    </a:lnTo>
                    <a:lnTo>
                      <a:pt x="32957" y="0"/>
                    </a:lnTo>
                    <a:close/>
                  </a:path>
                </a:pathLst>
              </a:custGeom>
              <a:solidFill>
                <a:srgbClr val="FCC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1"/>
              <p:cNvSpPr/>
              <p:nvPr/>
            </p:nvSpPr>
            <p:spPr>
              <a:xfrm>
                <a:off x="6594494" y="2647988"/>
                <a:ext cx="172969" cy="500110"/>
              </a:xfrm>
              <a:custGeom>
                <a:avLst/>
                <a:gdLst/>
                <a:ahLst/>
                <a:cxnLst/>
                <a:rect l="l" t="t" r="r" b="b"/>
                <a:pathLst>
                  <a:path w="6138" h="17747" extrusionOk="0">
                    <a:moveTo>
                      <a:pt x="0" y="1"/>
                    </a:moveTo>
                    <a:lnTo>
                      <a:pt x="0" y="17747"/>
                    </a:lnTo>
                    <a:lnTo>
                      <a:pt x="6138" y="17747"/>
                    </a:lnTo>
                    <a:lnTo>
                      <a:pt x="6138" y="1"/>
                    </a:ln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6197809" y="2645170"/>
                <a:ext cx="927798" cy="5664"/>
              </a:xfrm>
              <a:custGeom>
                <a:avLst/>
                <a:gdLst/>
                <a:ahLst/>
                <a:cxnLst/>
                <a:rect l="l" t="t" r="r" b="b"/>
                <a:pathLst>
                  <a:path w="32924" h="201" extrusionOk="0">
                    <a:moveTo>
                      <a:pt x="16445" y="1"/>
                    </a:moveTo>
                    <a:cubicBezTo>
                      <a:pt x="7372" y="1"/>
                      <a:pt x="0" y="34"/>
                      <a:pt x="0" y="101"/>
                    </a:cubicBezTo>
                    <a:cubicBezTo>
                      <a:pt x="0" y="167"/>
                      <a:pt x="7372" y="201"/>
                      <a:pt x="16445" y="201"/>
                    </a:cubicBezTo>
                    <a:cubicBezTo>
                      <a:pt x="25552" y="201"/>
                      <a:pt x="32924" y="167"/>
                      <a:pt x="32924" y="101"/>
                    </a:cubicBezTo>
                    <a:cubicBezTo>
                      <a:pt x="32924" y="34"/>
                      <a:pt x="25552" y="1"/>
                      <a:pt x="164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1"/>
              <p:cNvSpPr/>
              <p:nvPr/>
            </p:nvSpPr>
            <p:spPr>
              <a:xfrm>
                <a:off x="6515534" y="2417702"/>
                <a:ext cx="197429" cy="227497"/>
              </a:xfrm>
              <a:custGeom>
                <a:avLst/>
                <a:gdLst/>
                <a:ahLst/>
                <a:cxnLst/>
                <a:rect l="l" t="t" r="r" b="b"/>
                <a:pathLst>
                  <a:path w="7006" h="8073" extrusionOk="0">
                    <a:moveTo>
                      <a:pt x="0" y="0"/>
                    </a:moveTo>
                    <a:lnTo>
                      <a:pt x="0" y="8073"/>
                    </a:lnTo>
                    <a:lnTo>
                      <a:pt x="7005" y="8039"/>
                    </a:lnTo>
                    <a:lnTo>
                      <a:pt x="7005" y="0"/>
                    </a:ln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1"/>
              <p:cNvSpPr/>
              <p:nvPr/>
            </p:nvSpPr>
            <p:spPr>
              <a:xfrm>
                <a:off x="6313430" y="2254089"/>
                <a:ext cx="313982" cy="263962"/>
              </a:xfrm>
              <a:custGeom>
                <a:avLst/>
                <a:gdLst/>
                <a:ahLst/>
                <a:cxnLst/>
                <a:rect l="l" t="t" r="r" b="b"/>
                <a:pathLst>
                  <a:path w="11142" h="9367" extrusionOk="0">
                    <a:moveTo>
                      <a:pt x="2727" y="0"/>
                    </a:moveTo>
                    <a:cubicBezTo>
                      <a:pt x="1925" y="0"/>
                      <a:pt x="1119" y="120"/>
                      <a:pt x="334" y="369"/>
                    </a:cubicBezTo>
                    <a:cubicBezTo>
                      <a:pt x="234" y="369"/>
                      <a:pt x="134" y="436"/>
                      <a:pt x="100" y="502"/>
                    </a:cubicBezTo>
                    <a:cubicBezTo>
                      <a:pt x="34" y="602"/>
                      <a:pt x="0" y="736"/>
                      <a:pt x="34" y="836"/>
                    </a:cubicBezTo>
                    <a:lnTo>
                      <a:pt x="701" y="8341"/>
                    </a:lnTo>
                    <a:cubicBezTo>
                      <a:pt x="645" y="8923"/>
                      <a:pt x="1096" y="9367"/>
                      <a:pt x="1633" y="9367"/>
                    </a:cubicBezTo>
                    <a:cubicBezTo>
                      <a:pt x="1742" y="9367"/>
                      <a:pt x="1855" y="9348"/>
                      <a:pt x="1968" y="9309"/>
                    </a:cubicBezTo>
                    <a:cubicBezTo>
                      <a:pt x="3169" y="9242"/>
                      <a:pt x="4337" y="9075"/>
                      <a:pt x="5504" y="8742"/>
                    </a:cubicBezTo>
                    <a:cubicBezTo>
                      <a:pt x="6638" y="8441"/>
                      <a:pt x="7706" y="7808"/>
                      <a:pt x="8573" y="6974"/>
                    </a:cubicBezTo>
                    <a:cubicBezTo>
                      <a:pt x="8940" y="6573"/>
                      <a:pt x="9274" y="6106"/>
                      <a:pt x="9674" y="5740"/>
                    </a:cubicBezTo>
                    <a:cubicBezTo>
                      <a:pt x="10041" y="5306"/>
                      <a:pt x="10575" y="5039"/>
                      <a:pt x="11142" y="4972"/>
                    </a:cubicBezTo>
                    <a:lnTo>
                      <a:pt x="10975" y="2737"/>
                    </a:lnTo>
                    <a:cubicBezTo>
                      <a:pt x="10108" y="2737"/>
                      <a:pt x="9274" y="2504"/>
                      <a:pt x="8540" y="2104"/>
                    </a:cubicBezTo>
                    <a:cubicBezTo>
                      <a:pt x="7806" y="1670"/>
                      <a:pt x="7105" y="1203"/>
                      <a:pt x="6338" y="836"/>
                    </a:cubicBezTo>
                    <a:cubicBezTo>
                      <a:pt x="5203" y="289"/>
                      <a:pt x="3969" y="0"/>
                      <a:pt x="2727"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1"/>
              <p:cNvSpPr/>
              <p:nvPr/>
            </p:nvSpPr>
            <p:spPr>
              <a:xfrm>
                <a:off x="6676271" y="2204267"/>
                <a:ext cx="341232" cy="293551"/>
              </a:xfrm>
              <a:custGeom>
                <a:avLst/>
                <a:gdLst/>
                <a:ahLst/>
                <a:cxnLst/>
                <a:rect l="l" t="t" r="r" b="b"/>
                <a:pathLst>
                  <a:path w="12109" h="10417" extrusionOk="0">
                    <a:moveTo>
                      <a:pt x="10311" y="0"/>
                    </a:moveTo>
                    <a:cubicBezTo>
                      <a:pt x="8720" y="0"/>
                      <a:pt x="7119" y="569"/>
                      <a:pt x="5704" y="1303"/>
                    </a:cubicBezTo>
                    <a:cubicBezTo>
                      <a:pt x="3870" y="2237"/>
                      <a:pt x="2202" y="3471"/>
                      <a:pt x="367" y="4372"/>
                    </a:cubicBezTo>
                    <a:lnTo>
                      <a:pt x="0" y="6574"/>
                    </a:lnTo>
                    <a:cubicBezTo>
                      <a:pt x="159" y="6548"/>
                      <a:pt x="317" y="6536"/>
                      <a:pt x="474" y="6536"/>
                    </a:cubicBezTo>
                    <a:cubicBezTo>
                      <a:pt x="947" y="6536"/>
                      <a:pt x="1410" y="6649"/>
                      <a:pt x="1835" y="6874"/>
                    </a:cubicBezTo>
                    <a:cubicBezTo>
                      <a:pt x="2402" y="7174"/>
                      <a:pt x="2936" y="7541"/>
                      <a:pt x="3436" y="7908"/>
                    </a:cubicBezTo>
                    <a:cubicBezTo>
                      <a:pt x="4570" y="8808"/>
                      <a:pt x="5871" y="9509"/>
                      <a:pt x="7239" y="10009"/>
                    </a:cubicBezTo>
                    <a:cubicBezTo>
                      <a:pt x="7986" y="10283"/>
                      <a:pt x="8773" y="10417"/>
                      <a:pt x="9567" y="10417"/>
                    </a:cubicBezTo>
                    <a:cubicBezTo>
                      <a:pt x="10227" y="10417"/>
                      <a:pt x="10891" y="10324"/>
                      <a:pt x="11542" y="10143"/>
                    </a:cubicBezTo>
                    <a:cubicBezTo>
                      <a:pt x="11709" y="10109"/>
                      <a:pt x="11842" y="10009"/>
                      <a:pt x="11942" y="9876"/>
                    </a:cubicBezTo>
                    <a:cubicBezTo>
                      <a:pt x="12009" y="9742"/>
                      <a:pt x="12042" y="9642"/>
                      <a:pt x="12042" y="9509"/>
                    </a:cubicBezTo>
                    <a:cubicBezTo>
                      <a:pt x="12075" y="6373"/>
                      <a:pt x="12109" y="3238"/>
                      <a:pt x="11608" y="136"/>
                    </a:cubicBezTo>
                    <a:cubicBezTo>
                      <a:pt x="11179" y="43"/>
                      <a:pt x="10746" y="0"/>
                      <a:pt x="10311"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6313430" y="2254089"/>
                <a:ext cx="313982" cy="263962"/>
              </a:xfrm>
              <a:custGeom>
                <a:avLst/>
                <a:gdLst/>
                <a:ahLst/>
                <a:cxnLst/>
                <a:rect l="l" t="t" r="r" b="b"/>
                <a:pathLst>
                  <a:path w="11142" h="9367" extrusionOk="0">
                    <a:moveTo>
                      <a:pt x="2727" y="0"/>
                    </a:moveTo>
                    <a:cubicBezTo>
                      <a:pt x="1925" y="0"/>
                      <a:pt x="1119" y="120"/>
                      <a:pt x="334" y="369"/>
                    </a:cubicBezTo>
                    <a:cubicBezTo>
                      <a:pt x="234" y="369"/>
                      <a:pt x="134" y="436"/>
                      <a:pt x="100" y="502"/>
                    </a:cubicBezTo>
                    <a:cubicBezTo>
                      <a:pt x="34" y="602"/>
                      <a:pt x="0" y="736"/>
                      <a:pt x="34" y="836"/>
                    </a:cubicBezTo>
                    <a:lnTo>
                      <a:pt x="701" y="8341"/>
                    </a:lnTo>
                    <a:cubicBezTo>
                      <a:pt x="645" y="8923"/>
                      <a:pt x="1096" y="9367"/>
                      <a:pt x="1633" y="9367"/>
                    </a:cubicBezTo>
                    <a:cubicBezTo>
                      <a:pt x="1742" y="9367"/>
                      <a:pt x="1855" y="9348"/>
                      <a:pt x="1968" y="9309"/>
                    </a:cubicBezTo>
                    <a:cubicBezTo>
                      <a:pt x="3169" y="9242"/>
                      <a:pt x="4337" y="9075"/>
                      <a:pt x="5504" y="8742"/>
                    </a:cubicBezTo>
                    <a:cubicBezTo>
                      <a:pt x="6638" y="8441"/>
                      <a:pt x="7706" y="7808"/>
                      <a:pt x="8573" y="6974"/>
                    </a:cubicBezTo>
                    <a:cubicBezTo>
                      <a:pt x="8940" y="6573"/>
                      <a:pt x="9274" y="6106"/>
                      <a:pt x="9674" y="5740"/>
                    </a:cubicBezTo>
                    <a:cubicBezTo>
                      <a:pt x="10041" y="5306"/>
                      <a:pt x="10575" y="5039"/>
                      <a:pt x="11142" y="4972"/>
                    </a:cubicBezTo>
                    <a:lnTo>
                      <a:pt x="10975" y="2737"/>
                    </a:lnTo>
                    <a:cubicBezTo>
                      <a:pt x="10108" y="2737"/>
                      <a:pt x="9274" y="2504"/>
                      <a:pt x="8540" y="2104"/>
                    </a:cubicBezTo>
                    <a:cubicBezTo>
                      <a:pt x="7806" y="1670"/>
                      <a:pt x="7105" y="1203"/>
                      <a:pt x="6338" y="836"/>
                    </a:cubicBezTo>
                    <a:cubicBezTo>
                      <a:pt x="5203" y="289"/>
                      <a:pt x="3969" y="0"/>
                      <a:pt x="2727" y="0"/>
                    </a:cubicBez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6311542" y="2252427"/>
                <a:ext cx="316800" cy="265315"/>
              </a:xfrm>
              <a:custGeom>
                <a:avLst/>
                <a:gdLst/>
                <a:ahLst/>
                <a:cxnLst/>
                <a:rect l="l" t="t" r="r" b="b"/>
                <a:pathLst>
                  <a:path w="11242" h="9415" extrusionOk="0">
                    <a:moveTo>
                      <a:pt x="2800" y="0"/>
                    </a:moveTo>
                    <a:cubicBezTo>
                      <a:pt x="2266" y="0"/>
                      <a:pt x="1731" y="53"/>
                      <a:pt x="1201" y="161"/>
                    </a:cubicBezTo>
                    <a:cubicBezTo>
                      <a:pt x="968" y="194"/>
                      <a:pt x="701" y="261"/>
                      <a:pt x="468" y="328"/>
                    </a:cubicBezTo>
                    <a:cubicBezTo>
                      <a:pt x="301" y="361"/>
                      <a:pt x="167" y="428"/>
                      <a:pt x="67" y="528"/>
                    </a:cubicBezTo>
                    <a:cubicBezTo>
                      <a:pt x="34" y="661"/>
                      <a:pt x="1" y="828"/>
                      <a:pt x="34" y="962"/>
                    </a:cubicBezTo>
                    <a:cubicBezTo>
                      <a:pt x="101" y="1495"/>
                      <a:pt x="134" y="2029"/>
                      <a:pt x="201" y="2596"/>
                    </a:cubicBezTo>
                    <a:cubicBezTo>
                      <a:pt x="301" y="3697"/>
                      <a:pt x="401" y="4831"/>
                      <a:pt x="501" y="5999"/>
                    </a:cubicBezTo>
                    <a:cubicBezTo>
                      <a:pt x="568" y="6799"/>
                      <a:pt x="634" y="7566"/>
                      <a:pt x="701" y="8334"/>
                    </a:cubicBezTo>
                    <a:cubicBezTo>
                      <a:pt x="701" y="8534"/>
                      <a:pt x="734" y="8734"/>
                      <a:pt x="801" y="8934"/>
                    </a:cubicBezTo>
                    <a:cubicBezTo>
                      <a:pt x="901" y="9101"/>
                      <a:pt x="1035" y="9268"/>
                      <a:pt x="1235" y="9334"/>
                    </a:cubicBezTo>
                    <a:cubicBezTo>
                      <a:pt x="1437" y="9389"/>
                      <a:pt x="1639" y="9414"/>
                      <a:pt x="1846" y="9414"/>
                    </a:cubicBezTo>
                    <a:cubicBezTo>
                      <a:pt x="2016" y="9414"/>
                      <a:pt x="2189" y="9398"/>
                      <a:pt x="2369" y="9368"/>
                    </a:cubicBezTo>
                    <a:cubicBezTo>
                      <a:pt x="3737" y="9301"/>
                      <a:pt x="5104" y="9034"/>
                      <a:pt x="6405" y="8534"/>
                    </a:cubicBezTo>
                    <a:cubicBezTo>
                      <a:pt x="6972" y="8334"/>
                      <a:pt x="7506" y="8033"/>
                      <a:pt x="7973" y="7667"/>
                    </a:cubicBezTo>
                    <a:cubicBezTo>
                      <a:pt x="8407" y="7300"/>
                      <a:pt x="8807" y="6933"/>
                      <a:pt x="9140" y="6499"/>
                    </a:cubicBezTo>
                    <a:cubicBezTo>
                      <a:pt x="9441" y="6099"/>
                      <a:pt x="9741" y="5765"/>
                      <a:pt x="10141" y="5465"/>
                    </a:cubicBezTo>
                    <a:cubicBezTo>
                      <a:pt x="10441" y="5231"/>
                      <a:pt x="10808" y="5098"/>
                      <a:pt x="11209" y="5065"/>
                    </a:cubicBezTo>
                    <a:lnTo>
                      <a:pt x="11242" y="5065"/>
                    </a:lnTo>
                    <a:lnTo>
                      <a:pt x="11242" y="5031"/>
                    </a:lnTo>
                    <a:cubicBezTo>
                      <a:pt x="11175" y="4297"/>
                      <a:pt x="11109" y="3730"/>
                      <a:pt x="11075" y="3363"/>
                    </a:cubicBezTo>
                    <a:cubicBezTo>
                      <a:pt x="11075" y="3197"/>
                      <a:pt x="11042" y="3030"/>
                      <a:pt x="11042" y="2930"/>
                    </a:cubicBezTo>
                    <a:lnTo>
                      <a:pt x="11042" y="2796"/>
                    </a:lnTo>
                    <a:cubicBezTo>
                      <a:pt x="11042" y="2796"/>
                      <a:pt x="11008" y="2863"/>
                      <a:pt x="11042" y="2963"/>
                    </a:cubicBezTo>
                    <a:cubicBezTo>
                      <a:pt x="11042" y="3063"/>
                      <a:pt x="11042" y="3197"/>
                      <a:pt x="11042" y="3363"/>
                    </a:cubicBezTo>
                    <a:cubicBezTo>
                      <a:pt x="11075" y="3758"/>
                      <a:pt x="11108" y="4281"/>
                      <a:pt x="11172" y="4998"/>
                    </a:cubicBezTo>
                    <a:lnTo>
                      <a:pt x="11172" y="4998"/>
                    </a:lnTo>
                    <a:cubicBezTo>
                      <a:pt x="10784" y="5008"/>
                      <a:pt x="10398" y="5172"/>
                      <a:pt x="10074" y="5398"/>
                    </a:cubicBezTo>
                    <a:cubicBezTo>
                      <a:pt x="9708" y="5698"/>
                      <a:pt x="9374" y="6032"/>
                      <a:pt x="9074" y="6432"/>
                    </a:cubicBezTo>
                    <a:cubicBezTo>
                      <a:pt x="8740" y="6833"/>
                      <a:pt x="8373" y="7233"/>
                      <a:pt x="7940" y="7566"/>
                    </a:cubicBezTo>
                    <a:cubicBezTo>
                      <a:pt x="7439" y="7933"/>
                      <a:pt x="6906" y="8200"/>
                      <a:pt x="6372" y="8434"/>
                    </a:cubicBezTo>
                    <a:cubicBezTo>
                      <a:pt x="5071" y="8901"/>
                      <a:pt x="3703" y="9168"/>
                      <a:pt x="2336" y="9234"/>
                    </a:cubicBezTo>
                    <a:cubicBezTo>
                      <a:pt x="2186" y="9264"/>
                      <a:pt x="2029" y="9281"/>
                      <a:pt x="1869" y="9281"/>
                    </a:cubicBezTo>
                    <a:cubicBezTo>
                      <a:pt x="1672" y="9281"/>
                      <a:pt x="1470" y="9256"/>
                      <a:pt x="1268" y="9201"/>
                    </a:cubicBezTo>
                    <a:cubicBezTo>
                      <a:pt x="1101" y="9134"/>
                      <a:pt x="968" y="9034"/>
                      <a:pt x="935" y="8867"/>
                    </a:cubicBezTo>
                    <a:cubicBezTo>
                      <a:pt x="868" y="8667"/>
                      <a:pt x="835" y="8500"/>
                      <a:pt x="835" y="8300"/>
                    </a:cubicBezTo>
                    <a:cubicBezTo>
                      <a:pt x="768" y="7533"/>
                      <a:pt x="668" y="6766"/>
                      <a:pt x="601" y="5965"/>
                    </a:cubicBezTo>
                    <a:cubicBezTo>
                      <a:pt x="501" y="4798"/>
                      <a:pt x="401" y="3664"/>
                      <a:pt x="301" y="2563"/>
                    </a:cubicBezTo>
                    <a:cubicBezTo>
                      <a:pt x="234" y="1996"/>
                      <a:pt x="201" y="1462"/>
                      <a:pt x="167" y="928"/>
                    </a:cubicBezTo>
                    <a:cubicBezTo>
                      <a:pt x="134" y="795"/>
                      <a:pt x="134" y="695"/>
                      <a:pt x="167" y="561"/>
                    </a:cubicBezTo>
                    <a:cubicBezTo>
                      <a:pt x="267" y="495"/>
                      <a:pt x="368" y="428"/>
                      <a:pt x="501" y="428"/>
                    </a:cubicBezTo>
                    <a:cubicBezTo>
                      <a:pt x="734" y="361"/>
                      <a:pt x="968" y="295"/>
                      <a:pt x="1235" y="228"/>
                    </a:cubicBezTo>
                    <a:cubicBezTo>
                      <a:pt x="1748" y="136"/>
                      <a:pt x="2271" y="85"/>
                      <a:pt x="2794" y="85"/>
                    </a:cubicBezTo>
                    <a:cubicBezTo>
                      <a:pt x="3222" y="85"/>
                      <a:pt x="3649" y="119"/>
                      <a:pt x="4070" y="194"/>
                    </a:cubicBezTo>
                    <a:cubicBezTo>
                      <a:pt x="4904" y="295"/>
                      <a:pt x="5705" y="561"/>
                      <a:pt x="6472" y="928"/>
                    </a:cubicBezTo>
                    <a:cubicBezTo>
                      <a:pt x="7139" y="1295"/>
                      <a:pt x="7739" y="1662"/>
                      <a:pt x="8273" y="1962"/>
                    </a:cubicBezTo>
                    <a:cubicBezTo>
                      <a:pt x="8707" y="2229"/>
                      <a:pt x="9174" y="2463"/>
                      <a:pt x="9708" y="2630"/>
                    </a:cubicBezTo>
                    <a:cubicBezTo>
                      <a:pt x="10008" y="2730"/>
                      <a:pt x="10341" y="2763"/>
                      <a:pt x="10675" y="2796"/>
                    </a:cubicBezTo>
                    <a:cubicBezTo>
                      <a:pt x="10341" y="2763"/>
                      <a:pt x="10008" y="2696"/>
                      <a:pt x="9708" y="2596"/>
                    </a:cubicBezTo>
                    <a:cubicBezTo>
                      <a:pt x="9207" y="2429"/>
                      <a:pt x="8740" y="2196"/>
                      <a:pt x="8307" y="1929"/>
                    </a:cubicBezTo>
                    <a:cubicBezTo>
                      <a:pt x="7739" y="1629"/>
                      <a:pt x="7206" y="1262"/>
                      <a:pt x="6505" y="895"/>
                    </a:cubicBezTo>
                    <a:cubicBezTo>
                      <a:pt x="5351" y="306"/>
                      <a:pt x="4081" y="0"/>
                      <a:pt x="2800" y="0"/>
                    </a:cubicBezTo>
                    <a:close/>
                  </a:path>
                </a:pathLst>
              </a:custGeom>
              <a:solidFill>
                <a:srgbClr val="2C2C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1"/>
              <p:cNvSpPr/>
              <p:nvPr/>
            </p:nvSpPr>
            <p:spPr>
              <a:xfrm>
                <a:off x="6676271" y="2204267"/>
                <a:ext cx="341232" cy="293551"/>
              </a:xfrm>
              <a:custGeom>
                <a:avLst/>
                <a:gdLst/>
                <a:ahLst/>
                <a:cxnLst/>
                <a:rect l="l" t="t" r="r" b="b"/>
                <a:pathLst>
                  <a:path w="12109" h="10417" extrusionOk="0">
                    <a:moveTo>
                      <a:pt x="10311" y="0"/>
                    </a:moveTo>
                    <a:cubicBezTo>
                      <a:pt x="8720" y="0"/>
                      <a:pt x="7119" y="569"/>
                      <a:pt x="5704" y="1303"/>
                    </a:cubicBezTo>
                    <a:cubicBezTo>
                      <a:pt x="3870" y="2237"/>
                      <a:pt x="2202" y="3471"/>
                      <a:pt x="367" y="4372"/>
                    </a:cubicBezTo>
                    <a:lnTo>
                      <a:pt x="0" y="6574"/>
                    </a:lnTo>
                    <a:cubicBezTo>
                      <a:pt x="159" y="6548"/>
                      <a:pt x="317" y="6536"/>
                      <a:pt x="474" y="6536"/>
                    </a:cubicBezTo>
                    <a:cubicBezTo>
                      <a:pt x="947" y="6536"/>
                      <a:pt x="1410" y="6649"/>
                      <a:pt x="1835" y="6874"/>
                    </a:cubicBezTo>
                    <a:cubicBezTo>
                      <a:pt x="2402" y="7174"/>
                      <a:pt x="2936" y="7541"/>
                      <a:pt x="3436" y="7908"/>
                    </a:cubicBezTo>
                    <a:cubicBezTo>
                      <a:pt x="4570" y="8808"/>
                      <a:pt x="5871" y="9509"/>
                      <a:pt x="7239" y="10009"/>
                    </a:cubicBezTo>
                    <a:cubicBezTo>
                      <a:pt x="7986" y="10283"/>
                      <a:pt x="8773" y="10417"/>
                      <a:pt x="9567" y="10417"/>
                    </a:cubicBezTo>
                    <a:cubicBezTo>
                      <a:pt x="10227" y="10417"/>
                      <a:pt x="10891" y="10324"/>
                      <a:pt x="11542" y="10143"/>
                    </a:cubicBezTo>
                    <a:cubicBezTo>
                      <a:pt x="11709" y="10109"/>
                      <a:pt x="11842" y="10009"/>
                      <a:pt x="11942" y="9876"/>
                    </a:cubicBezTo>
                    <a:cubicBezTo>
                      <a:pt x="12009" y="9742"/>
                      <a:pt x="12042" y="9642"/>
                      <a:pt x="12042" y="9509"/>
                    </a:cubicBezTo>
                    <a:cubicBezTo>
                      <a:pt x="12075" y="6373"/>
                      <a:pt x="12109" y="3238"/>
                      <a:pt x="11608" y="136"/>
                    </a:cubicBezTo>
                    <a:cubicBezTo>
                      <a:pt x="11179" y="43"/>
                      <a:pt x="10746" y="0"/>
                      <a:pt x="10311" y="0"/>
                    </a:cubicBez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1"/>
              <p:cNvSpPr/>
              <p:nvPr/>
            </p:nvSpPr>
            <p:spPr>
              <a:xfrm>
                <a:off x="6673453" y="2203647"/>
                <a:ext cx="344050" cy="295608"/>
              </a:xfrm>
              <a:custGeom>
                <a:avLst/>
                <a:gdLst/>
                <a:ahLst/>
                <a:cxnLst/>
                <a:rect l="l" t="t" r="r" b="b"/>
                <a:pathLst>
                  <a:path w="12209" h="10490" extrusionOk="0">
                    <a:moveTo>
                      <a:pt x="10366" y="0"/>
                    </a:moveTo>
                    <a:cubicBezTo>
                      <a:pt x="9352" y="0"/>
                      <a:pt x="8347" y="201"/>
                      <a:pt x="7405" y="591"/>
                    </a:cubicBezTo>
                    <a:cubicBezTo>
                      <a:pt x="5871" y="1158"/>
                      <a:pt x="4403" y="1925"/>
                      <a:pt x="3036" y="2826"/>
                    </a:cubicBezTo>
                    <a:cubicBezTo>
                      <a:pt x="2135" y="3393"/>
                      <a:pt x="1268" y="3927"/>
                      <a:pt x="400" y="4327"/>
                    </a:cubicBezTo>
                    <a:lnTo>
                      <a:pt x="367" y="4327"/>
                    </a:lnTo>
                    <a:lnTo>
                      <a:pt x="367" y="4361"/>
                    </a:lnTo>
                    <a:cubicBezTo>
                      <a:pt x="267" y="5128"/>
                      <a:pt x="134" y="5862"/>
                      <a:pt x="0" y="6562"/>
                    </a:cubicBezTo>
                    <a:lnTo>
                      <a:pt x="0" y="6629"/>
                    </a:lnTo>
                    <a:lnTo>
                      <a:pt x="100" y="6629"/>
                    </a:lnTo>
                    <a:cubicBezTo>
                      <a:pt x="248" y="6608"/>
                      <a:pt x="396" y="6597"/>
                      <a:pt x="543" y="6597"/>
                    </a:cubicBezTo>
                    <a:cubicBezTo>
                      <a:pt x="860" y="6597"/>
                      <a:pt x="1171" y="6648"/>
                      <a:pt x="1468" y="6762"/>
                    </a:cubicBezTo>
                    <a:cubicBezTo>
                      <a:pt x="1901" y="6929"/>
                      <a:pt x="2302" y="7129"/>
                      <a:pt x="2669" y="7396"/>
                    </a:cubicBezTo>
                    <a:cubicBezTo>
                      <a:pt x="3069" y="7663"/>
                      <a:pt x="3403" y="7930"/>
                      <a:pt x="3769" y="8163"/>
                    </a:cubicBezTo>
                    <a:cubicBezTo>
                      <a:pt x="4103" y="8430"/>
                      <a:pt x="4470" y="8664"/>
                      <a:pt x="4804" y="8864"/>
                    </a:cubicBezTo>
                    <a:cubicBezTo>
                      <a:pt x="6004" y="9664"/>
                      <a:pt x="7339" y="10165"/>
                      <a:pt x="8773" y="10398"/>
                    </a:cubicBezTo>
                    <a:cubicBezTo>
                      <a:pt x="9103" y="10459"/>
                      <a:pt x="9443" y="10489"/>
                      <a:pt x="9784" y="10489"/>
                    </a:cubicBezTo>
                    <a:cubicBezTo>
                      <a:pt x="10374" y="10489"/>
                      <a:pt x="10971" y="10400"/>
                      <a:pt x="11542" y="10231"/>
                    </a:cubicBezTo>
                    <a:cubicBezTo>
                      <a:pt x="11675" y="10198"/>
                      <a:pt x="11842" y="10131"/>
                      <a:pt x="11975" y="10065"/>
                    </a:cubicBezTo>
                    <a:cubicBezTo>
                      <a:pt x="12042" y="9998"/>
                      <a:pt x="12109" y="9898"/>
                      <a:pt x="12142" y="9798"/>
                    </a:cubicBezTo>
                    <a:cubicBezTo>
                      <a:pt x="12142" y="9698"/>
                      <a:pt x="12142" y="9598"/>
                      <a:pt x="12142" y="9531"/>
                    </a:cubicBezTo>
                    <a:cubicBezTo>
                      <a:pt x="12142" y="9531"/>
                      <a:pt x="12142" y="9631"/>
                      <a:pt x="12109" y="9764"/>
                    </a:cubicBezTo>
                    <a:cubicBezTo>
                      <a:pt x="12109" y="9865"/>
                      <a:pt x="12042" y="9965"/>
                      <a:pt x="11942" y="10031"/>
                    </a:cubicBezTo>
                    <a:cubicBezTo>
                      <a:pt x="11842" y="10098"/>
                      <a:pt x="11708" y="10165"/>
                      <a:pt x="11542" y="10198"/>
                    </a:cubicBezTo>
                    <a:cubicBezTo>
                      <a:pt x="10981" y="10343"/>
                      <a:pt x="10407" y="10424"/>
                      <a:pt x="9837" y="10424"/>
                    </a:cubicBezTo>
                    <a:cubicBezTo>
                      <a:pt x="9491" y="10424"/>
                      <a:pt x="9146" y="10394"/>
                      <a:pt x="8806" y="10332"/>
                    </a:cubicBezTo>
                    <a:cubicBezTo>
                      <a:pt x="7405" y="10098"/>
                      <a:pt x="6071" y="9564"/>
                      <a:pt x="4870" y="8764"/>
                    </a:cubicBezTo>
                    <a:cubicBezTo>
                      <a:pt x="4537" y="8564"/>
                      <a:pt x="4203" y="8330"/>
                      <a:pt x="3836" y="8097"/>
                    </a:cubicBezTo>
                    <a:cubicBezTo>
                      <a:pt x="3503" y="7830"/>
                      <a:pt x="3136" y="7563"/>
                      <a:pt x="2769" y="7329"/>
                    </a:cubicBezTo>
                    <a:cubicBezTo>
                      <a:pt x="2402" y="7029"/>
                      <a:pt x="1968" y="6829"/>
                      <a:pt x="1535" y="6662"/>
                    </a:cubicBezTo>
                    <a:cubicBezTo>
                      <a:pt x="1217" y="6549"/>
                      <a:pt x="885" y="6482"/>
                      <a:pt x="557" y="6482"/>
                    </a:cubicBezTo>
                    <a:cubicBezTo>
                      <a:pt x="430" y="6482"/>
                      <a:pt x="303" y="6492"/>
                      <a:pt x="179" y="6514"/>
                    </a:cubicBezTo>
                    <a:lnTo>
                      <a:pt x="179" y="6514"/>
                    </a:lnTo>
                    <a:cubicBezTo>
                      <a:pt x="275" y="5855"/>
                      <a:pt x="399" y="5166"/>
                      <a:pt x="524" y="4449"/>
                    </a:cubicBezTo>
                    <a:lnTo>
                      <a:pt x="524" y="4449"/>
                    </a:lnTo>
                    <a:cubicBezTo>
                      <a:pt x="1384" y="4017"/>
                      <a:pt x="2243" y="3488"/>
                      <a:pt x="3136" y="2960"/>
                    </a:cubicBezTo>
                    <a:cubicBezTo>
                      <a:pt x="4470" y="2026"/>
                      <a:pt x="5938" y="1258"/>
                      <a:pt x="7439" y="658"/>
                    </a:cubicBezTo>
                    <a:cubicBezTo>
                      <a:pt x="8403" y="282"/>
                      <a:pt x="9416" y="88"/>
                      <a:pt x="10432" y="88"/>
                    </a:cubicBezTo>
                    <a:cubicBezTo>
                      <a:pt x="10849" y="88"/>
                      <a:pt x="11265" y="120"/>
                      <a:pt x="11679" y="186"/>
                    </a:cubicBezTo>
                    <a:lnTo>
                      <a:pt x="11679" y="186"/>
                    </a:lnTo>
                    <a:cubicBezTo>
                      <a:pt x="12010" y="2412"/>
                      <a:pt x="12175" y="4704"/>
                      <a:pt x="12142" y="6962"/>
                    </a:cubicBezTo>
                    <a:lnTo>
                      <a:pt x="12142" y="8864"/>
                    </a:lnTo>
                    <a:cubicBezTo>
                      <a:pt x="12175" y="8430"/>
                      <a:pt x="12175" y="7796"/>
                      <a:pt x="12175" y="6962"/>
                    </a:cubicBezTo>
                    <a:cubicBezTo>
                      <a:pt x="12209" y="4694"/>
                      <a:pt x="12075" y="2426"/>
                      <a:pt x="11775" y="158"/>
                    </a:cubicBezTo>
                    <a:lnTo>
                      <a:pt x="11775" y="124"/>
                    </a:lnTo>
                    <a:lnTo>
                      <a:pt x="11742" y="124"/>
                    </a:lnTo>
                    <a:cubicBezTo>
                      <a:pt x="11285" y="41"/>
                      <a:pt x="10824" y="0"/>
                      <a:pt x="10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1"/>
              <p:cNvSpPr/>
              <p:nvPr/>
            </p:nvSpPr>
            <p:spPr>
              <a:xfrm>
                <a:off x="6515534" y="2408290"/>
                <a:ext cx="184269" cy="366622"/>
              </a:xfrm>
              <a:custGeom>
                <a:avLst/>
                <a:gdLst/>
                <a:ahLst/>
                <a:cxnLst/>
                <a:rect l="l" t="t" r="r" b="b"/>
                <a:pathLst>
                  <a:path w="6539" h="13010" extrusionOk="0">
                    <a:moveTo>
                      <a:pt x="4203" y="1"/>
                    </a:moveTo>
                    <a:cubicBezTo>
                      <a:pt x="4203" y="1"/>
                      <a:pt x="3636" y="1"/>
                      <a:pt x="2936" y="1435"/>
                    </a:cubicBezTo>
                    <a:cubicBezTo>
                      <a:pt x="2202" y="2903"/>
                      <a:pt x="0" y="9941"/>
                      <a:pt x="0" y="9941"/>
                    </a:cubicBezTo>
                    <a:lnTo>
                      <a:pt x="6538" y="13010"/>
                    </a:lnTo>
                    <a:lnTo>
                      <a:pt x="6538" y="13010"/>
                    </a:lnTo>
                    <a:lnTo>
                      <a:pt x="5771" y="501"/>
                    </a:lnTo>
                    <a:lnTo>
                      <a:pt x="4203" y="1"/>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1"/>
              <p:cNvSpPr/>
              <p:nvPr/>
            </p:nvSpPr>
            <p:spPr>
              <a:xfrm>
                <a:off x="6692249" y="2398906"/>
                <a:ext cx="198359" cy="258523"/>
              </a:xfrm>
              <a:custGeom>
                <a:avLst/>
                <a:gdLst/>
                <a:ahLst/>
                <a:cxnLst/>
                <a:rect l="l" t="t" r="r" b="b"/>
                <a:pathLst>
                  <a:path w="7039" h="9174" extrusionOk="0">
                    <a:moveTo>
                      <a:pt x="367" y="0"/>
                    </a:moveTo>
                    <a:lnTo>
                      <a:pt x="0" y="701"/>
                    </a:lnTo>
                    <a:lnTo>
                      <a:pt x="2635" y="9173"/>
                    </a:lnTo>
                    <a:lnTo>
                      <a:pt x="7039" y="5271"/>
                    </a:lnTo>
                    <a:cubicBezTo>
                      <a:pt x="7039" y="5271"/>
                      <a:pt x="3236" y="467"/>
                      <a:pt x="367"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1"/>
              <p:cNvSpPr/>
              <p:nvPr/>
            </p:nvSpPr>
            <p:spPr>
              <a:xfrm>
                <a:off x="6515534" y="2408290"/>
                <a:ext cx="184269" cy="366622"/>
              </a:xfrm>
              <a:custGeom>
                <a:avLst/>
                <a:gdLst/>
                <a:ahLst/>
                <a:cxnLst/>
                <a:rect l="l" t="t" r="r" b="b"/>
                <a:pathLst>
                  <a:path w="6539" h="13010" extrusionOk="0">
                    <a:moveTo>
                      <a:pt x="4203" y="1"/>
                    </a:moveTo>
                    <a:cubicBezTo>
                      <a:pt x="4203" y="1"/>
                      <a:pt x="3636" y="1"/>
                      <a:pt x="2936" y="1435"/>
                    </a:cubicBezTo>
                    <a:cubicBezTo>
                      <a:pt x="2202" y="2903"/>
                      <a:pt x="0" y="9941"/>
                      <a:pt x="0" y="9941"/>
                    </a:cubicBezTo>
                    <a:lnTo>
                      <a:pt x="6538" y="13010"/>
                    </a:lnTo>
                    <a:lnTo>
                      <a:pt x="6538" y="13010"/>
                    </a:lnTo>
                    <a:lnTo>
                      <a:pt x="5771" y="501"/>
                    </a:lnTo>
                    <a:lnTo>
                      <a:pt x="4203" y="1"/>
                    </a:ln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1"/>
              <p:cNvSpPr/>
              <p:nvPr/>
            </p:nvSpPr>
            <p:spPr>
              <a:xfrm>
                <a:off x="6692249" y="2398906"/>
                <a:ext cx="198359" cy="258523"/>
              </a:xfrm>
              <a:custGeom>
                <a:avLst/>
                <a:gdLst/>
                <a:ahLst/>
                <a:cxnLst/>
                <a:rect l="l" t="t" r="r" b="b"/>
                <a:pathLst>
                  <a:path w="7039" h="9174" extrusionOk="0">
                    <a:moveTo>
                      <a:pt x="367" y="0"/>
                    </a:moveTo>
                    <a:lnTo>
                      <a:pt x="0" y="701"/>
                    </a:lnTo>
                    <a:lnTo>
                      <a:pt x="2635" y="9173"/>
                    </a:lnTo>
                    <a:lnTo>
                      <a:pt x="7039" y="5271"/>
                    </a:lnTo>
                    <a:cubicBezTo>
                      <a:pt x="7039" y="5271"/>
                      <a:pt x="3236" y="467"/>
                      <a:pt x="367" y="0"/>
                    </a:cubicBez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1"/>
              <p:cNvSpPr/>
              <p:nvPr/>
            </p:nvSpPr>
            <p:spPr>
              <a:xfrm>
                <a:off x="6513646" y="2408290"/>
                <a:ext cx="187087" cy="369468"/>
              </a:xfrm>
              <a:custGeom>
                <a:avLst/>
                <a:gdLst/>
                <a:ahLst/>
                <a:cxnLst/>
                <a:rect l="l" t="t" r="r" b="b"/>
                <a:pathLst>
                  <a:path w="6639" h="13111" extrusionOk="0">
                    <a:moveTo>
                      <a:pt x="4203" y="1"/>
                    </a:moveTo>
                    <a:cubicBezTo>
                      <a:pt x="4137" y="1"/>
                      <a:pt x="4103" y="1"/>
                      <a:pt x="4070" y="34"/>
                    </a:cubicBezTo>
                    <a:cubicBezTo>
                      <a:pt x="3870" y="134"/>
                      <a:pt x="3703" y="268"/>
                      <a:pt x="3570" y="434"/>
                    </a:cubicBezTo>
                    <a:cubicBezTo>
                      <a:pt x="3103" y="1035"/>
                      <a:pt x="2736" y="1702"/>
                      <a:pt x="2502" y="2436"/>
                    </a:cubicBezTo>
                    <a:cubicBezTo>
                      <a:pt x="1835" y="4270"/>
                      <a:pt x="968" y="6872"/>
                      <a:pt x="0" y="9908"/>
                    </a:cubicBezTo>
                    <a:lnTo>
                      <a:pt x="0" y="9974"/>
                    </a:lnTo>
                    <a:lnTo>
                      <a:pt x="34" y="10008"/>
                    </a:lnTo>
                    <a:lnTo>
                      <a:pt x="4737" y="12209"/>
                    </a:lnTo>
                    <a:lnTo>
                      <a:pt x="6572" y="13077"/>
                    </a:lnTo>
                    <a:lnTo>
                      <a:pt x="6638" y="13110"/>
                    </a:lnTo>
                    <a:lnTo>
                      <a:pt x="6638" y="13010"/>
                    </a:lnTo>
                    <a:cubicBezTo>
                      <a:pt x="6305" y="7439"/>
                      <a:pt x="6005" y="2769"/>
                      <a:pt x="5838" y="501"/>
                    </a:cubicBezTo>
                    <a:lnTo>
                      <a:pt x="5838" y="468"/>
                    </a:lnTo>
                    <a:lnTo>
                      <a:pt x="4670" y="101"/>
                    </a:lnTo>
                    <a:lnTo>
                      <a:pt x="4370" y="1"/>
                    </a:lnTo>
                    <a:lnTo>
                      <a:pt x="4270" y="1"/>
                    </a:lnTo>
                    <a:lnTo>
                      <a:pt x="4337" y="34"/>
                    </a:lnTo>
                    <a:lnTo>
                      <a:pt x="4637" y="167"/>
                    </a:lnTo>
                    <a:lnTo>
                      <a:pt x="5771" y="534"/>
                    </a:lnTo>
                    <a:lnTo>
                      <a:pt x="5771" y="501"/>
                    </a:lnTo>
                    <a:cubicBezTo>
                      <a:pt x="5904" y="2789"/>
                      <a:pt x="6168" y="7416"/>
                      <a:pt x="6532" y="12943"/>
                    </a:cubicBezTo>
                    <a:lnTo>
                      <a:pt x="6532" y="12943"/>
                    </a:lnTo>
                    <a:lnTo>
                      <a:pt x="4804" y="12143"/>
                    </a:lnTo>
                    <a:lnTo>
                      <a:pt x="114" y="9930"/>
                    </a:lnTo>
                    <a:lnTo>
                      <a:pt x="114" y="9930"/>
                    </a:lnTo>
                    <a:cubicBezTo>
                      <a:pt x="1076" y="6881"/>
                      <a:pt x="1905" y="4295"/>
                      <a:pt x="2569" y="2469"/>
                    </a:cubicBezTo>
                    <a:cubicBezTo>
                      <a:pt x="2802" y="1735"/>
                      <a:pt x="3169" y="1068"/>
                      <a:pt x="3603" y="468"/>
                    </a:cubicBezTo>
                    <a:cubicBezTo>
                      <a:pt x="3736" y="301"/>
                      <a:pt x="3870" y="167"/>
                      <a:pt x="4070" y="67"/>
                    </a:cubicBezTo>
                    <a:cubicBezTo>
                      <a:pt x="4103" y="34"/>
                      <a:pt x="4170" y="1"/>
                      <a:pt x="4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1"/>
              <p:cNvSpPr/>
              <p:nvPr/>
            </p:nvSpPr>
            <p:spPr>
              <a:xfrm>
                <a:off x="6691291" y="2398906"/>
                <a:ext cx="200247" cy="262271"/>
              </a:xfrm>
              <a:custGeom>
                <a:avLst/>
                <a:gdLst/>
                <a:ahLst/>
                <a:cxnLst/>
                <a:rect l="l" t="t" r="r" b="b"/>
                <a:pathLst>
                  <a:path w="7106" h="9307" extrusionOk="0">
                    <a:moveTo>
                      <a:pt x="34" y="667"/>
                    </a:moveTo>
                    <a:cubicBezTo>
                      <a:pt x="34" y="676"/>
                      <a:pt x="34" y="684"/>
                      <a:pt x="34" y="701"/>
                    </a:cubicBezTo>
                    <a:cubicBezTo>
                      <a:pt x="34" y="701"/>
                      <a:pt x="68" y="667"/>
                      <a:pt x="34" y="667"/>
                    </a:cubicBezTo>
                    <a:close/>
                    <a:moveTo>
                      <a:pt x="368" y="0"/>
                    </a:moveTo>
                    <a:cubicBezTo>
                      <a:pt x="361" y="11"/>
                      <a:pt x="355" y="22"/>
                      <a:pt x="349" y="33"/>
                    </a:cubicBezTo>
                    <a:lnTo>
                      <a:pt x="334" y="33"/>
                    </a:lnTo>
                    <a:cubicBezTo>
                      <a:pt x="339" y="35"/>
                      <a:pt x="343" y="36"/>
                      <a:pt x="347" y="37"/>
                    </a:cubicBezTo>
                    <a:lnTo>
                      <a:pt x="347" y="37"/>
                    </a:lnTo>
                    <a:cubicBezTo>
                      <a:pt x="227" y="251"/>
                      <a:pt x="164" y="406"/>
                      <a:pt x="101" y="500"/>
                    </a:cubicBezTo>
                    <a:lnTo>
                      <a:pt x="34" y="634"/>
                    </a:lnTo>
                    <a:cubicBezTo>
                      <a:pt x="34" y="651"/>
                      <a:pt x="34" y="659"/>
                      <a:pt x="34" y="667"/>
                    </a:cubicBezTo>
                    <a:lnTo>
                      <a:pt x="101" y="534"/>
                    </a:lnTo>
                    <a:lnTo>
                      <a:pt x="364" y="41"/>
                    </a:lnTo>
                    <a:lnTo>
                      <a:pt x="364" y="41"/>
                    </a:lnTo>
                    <a:cubicBezTo>
                      <a:pt x="1453" y="342"/>
                      <a:pt x="2443" y="840"/>
                      <a:pt x="3270" y="1568"/>
                    </a:cubicBezTo>
                    <a:cubicBezTo>
                      <a:pt x="4618" y="2653"/>
                      <a:pt x="5870" y="3901"/>
                      <a:pt x="6959" y="5278"/>
                    </a:cubicBezTo>
                    <a:lnTo>
                      <a:pt x="6959" y="5278"/>
                    </a:lnTo>
                    <a:lnTo>
                      <a:pt x="4971" y="7038"/>
                    </a:lnTo>
                    <a:lnTo>
                      <a:pt x="2673" y="9110"/>
                    </a:lnTo>
                    <a:lnTo>
                      <a:pt x="2673" y="9110"/>
                    </a:lnTo>
                    <a:cubicBezTo>
                      <a:pt x="1918" y="6683"/>
                      <a:pt x="1262" y="4617"/>
                      <a:pt x="768" y="3102"/>
                    </a:cubicBezTo>
                    <a:lnTo>
                      <a:pt x="201" y="1334"/>
                    </a:lnTo>
                    <a:lnTo>
                      <a:pt x="68" y="867"/>
                    </a:lnTo>
                    <a:cubicBezTo>
                      <a:pt x="34" y="801"/>
                      <a:pt x="34" y="767"/>
                      <a:pt x="1" y="701"/>
                    </a:cubicBezTo>
                    <a:lnTo>
                      <a:pt x="1" y="701"/>
                    </a:lnTo>
                    <a:cubicBezTo>
                      <a:pt x="1" y="701"/>
                      <a:pt x="1" y="767"/>
                      <a:pt x="34" y="867"/>
                    </a:cubicBezTo>
                    <a:lnTo>
                      <a:pt x="168" y="1334"/>
                    </a:lnTo>
                    <a:cubicBezTo>
                      <a:pt x="301" y="1768"/>
                      <a:pt x="468" y="2368"/>
                      <a:pt x="701" y="3136"/>
                    </a:cubicBezTo>
                    <a:cubicBezTo>
                      <a:pt x="1168" y="4637"/>
                      <a:pt x="1836" y="6772"/>
                      <a:pt x="2569" y="9240"/>
                    </a:cubicBezTo>
                    <a:lnTo>
                      <a:pt x="2603" y="9307"/>
                    </a:lnTo>
                    <a:lnTo>
                      <a:pt x="2669" y="9273"/>
                    </a:lnTo>
                    <a:lnTo>
                      <a:pt x="5071" y="7139"/>
                    </a:lnTo>
                    <a:lnTo>
                      <a:pt x="7073" y="5337"/>
                    </a:lnTo>
                    <a:lnTo>
                      <a:pt x="7106" y="5304"/>
                    </a:lnTo>
                    <a:lnTo>
                      <a:pt x="7073" y="5237"/>
                    </a:lnTo>
                    <a:cubicBezTo>
                      <a:pt x="5972" y="3870"/>
                      <a:pt x="4704" y="2602"/>
                      <a:pt x="3337" y="1501"/>
                    </a:cubicBezTo>
                    <a:cubicBezTo>
                      <a:pt x="2136" y="601"/>
                      <a:pt x="1068" y="10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1"/>
              <p:cNvSpPr/>
              <p:nvPr/>
            </p:nvSpPr>
            <p:spPr>
              <a:xfrm>
                <a:off x="6455371" y="2376869"/>
                <a:ext cx="161697" cy="23925"/>
              </a:xfrm>
              <a:custGeom>
                <a:avLst/>
                <a:gdLst/>
                <a:ahLst/>
                <a:cxnLst/>
                <a:rect l="l" t="t" r="r" b="b"/>
                <a:pathLst>
                  <a:path w="5738" h="849" extrusionOk="0">
                    <a:moveTo>
                      <a:pt x="5580" y="0"/>
                    </a:moveTo>
                    <a:cubicBezTo>
                      <a:pt x="5552" y="0"/>
                      <a:pt x="5526" y="4"/>
                      <a:pt x="5504" y="15"/>
                    </a:cubicBezTo>
                    <a:lnTo>
                      <a:pt x="4870" y="15"/>
                    </a:lnTo>
                    <a:cubicBezTo>
                      <a:pt x="4203" y="15"/>
                      <a:pt x="3503" y="48"/>
                      <a:pt x="2802" y="148"/>
                    </a:cubicBezTo>
                    <a:cubicBezTo>
                      <a:pt x="2135" y="248"/>
                      <a:pt x="1468" y="382"/>
                      <a:pt x="801" y="582"/>
                    </a:cubicBezTo>
                    <a:cubicBezTo>
                      <a:pt x="534" y="649"/>
                      <a:pt x="334" y="715"/>
                      <a:pt x="200" y="782"/>
                    </a:cubicBezTo>
                    <a:cubicBezTo>
                      <a:pt x="134" y="782"/>
                      <a:pt x="67" y="815"/>
                      <a:pt x="0" y="849"/>
                    </a:cubicBezTo>
                    <a:cubicBezTo>
                      <a:pt x="267" y="815"/>
                      <a:pt x="567" y="749"/>
                      <a:pt x="834" y="649"/>
                    </a:cubicBezTo>
                    <a:cubicBezTo>
                      <a:pt x="1335" y="549"/>
                      <a:pt x="2035" y="382"/>
                      <a:pt x="2836" y="282"/>
                    </a:cubicBezTo>
                    <a:cubicBezTo>
                      <a:pt x="3636" y="148"/>
                      <a:pt x="4370" y="82"/>
                      <a:pt x="4870" y="82"/>
                    </a:cubicBezTo>
                    <a:cubicBezTo>
                      <a:pt x="5404" y="48"/>
                      <a:pt x="5738" y="15"/>
                      <a:pt x="5738" y="15"/>
                    </a:cubicBezTo>
                    <a:cubicBezTo>
                      <a:pt x="5693" y="15"/>
                      <a:pt x="5634" y="0"/>
                      <a:pt x="5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1"/>
              <p:cNvSpPr/>
              <p:nvPr/>
            </p:nvSpPr>
            <p:spPr>
              <a:xfrm>
                <a:off x="6462895" y="2341560"/>
                <a:ext cx="151355" cy="13188"/>
              </a:xfrm>
              <a:custGeom>
                <a:avLst/>
                <a:gdLst/>
                <a:ahLst/>
                <a:cxnLst/>
                <a:rect l="l" t="t" r="r" b="b"/>
                <a:pathLst>
                  <a:path w="5371" h="468" extrusionOk="0">
                    <a:moveTo>
                      <a:pt x="2702" y="0"/>
                    </a:moveTo>
                    <a:cubicBezTo>
                      <a:pt x="2035" y="0"/>
                      <a:pt x="1401" y="0"/>
                      <a:pt x="767" y="67"/>
                    </a:cubicBezTo>
                    <a:lnTo>
                      <a:pt x="200" y="134"/>
                    </a:lnTo>
                    <a:cubicBezTo>
                      <a:pt x="134" y="134"/>
                      <a:pt x="67" y="134"/>
                      <a:pt x="0" y="167"/>
                    </a:cubicBezTo>
                    <a:cubicBezTo>
                      <a:pt x="117" y="184"/>
                      <a:pt x="242" y="192"/>
                      <a:pt x="371" y="192"/>
                    </a:cubicBezTo>
                    <a:cubicBezTo>
                      <a:pt x="500" y="192"/>
                      <a:pt x="634" y="184"/>
                      <a:pt x="767" y="167"/>
                    </a:cubicBezTo>
                    <a:cubicBezTo>
                      <a:pt x="1101" y="167"/>
                      <a:pt x="1509" y="152"/>
                      <a:pt x="1961" y="152"/>
                    </a:cubicBezTo>
                    <a:cubicBezTo>
                      <a:pt x="2187" y="152"/>
                      <a:pt x="2424" y="156"/>
                      <a:pt x="2669" y="167"/>
                    </a:cubicBezTo>
                    <a:cubicBezTo>
                      <a:pt x="3302" y="200"/>
                      <a:pt x="3936" y="267"/>
                      <a:pt x="4570" y="367"/>
                    </a:cubicBezTo>
                    <a:cubicBezTo>
                      <a:pt x="5070" y="434"/>
                      <a:pt x="5371" y="467"/>
                      <a:pt x="5371" y="467"/>
                    </a:cubicBezTo>
                    <a:cubicBezTo>
                      <a:pt x="5304" y="434"/>
                      <a:pt x="5237" y="401"/>
                      <a:pt x="5170" y="367"/>
                    </a:cubicBezTo>
                    <a:cubicBezTo>
                      <a:pt x="5004" y="334"/>
                      <a:pt x="4837" y="301"/>
                      <a:pt x="4603" y="234"/>
                    </a:cubicBezTo>
                    <a:cubicBezTo>
                      <a:pt x="3970" y="134"/>
                      <a:pt x="3336" y="34"/>
                      <a:pt x="27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1"/>
              <p:cNvSpPr/>
              <p:nvPr/>
            </p:nvSpPr>
            <p:spPr>
              <a:xfrm>
                <a:off x="6715751" y="2324398"/>
                <a:ext cx="184269" cy="29533"/>
              </a:xfrm>
              <a:custGeom>
                <a:avLst/>
                <a:gdLst/>
                <a:ahLst/>
                <a:cxnLst/>
                <a:rect l="l" t="t" r="r" b="b"/>
                <a:pathLst>
                  <a:path w="6539" h="1048" extrusionOk="0">
                    <a:moveTo>
                      <a:pt x="4374" y="1"/>
                    </a:moveTo>
                    <a:cubicBezTo>
                      <a:pt x="3978" y="1"/>
                      <a:pt x="3586" y="26"/>
                      <a:pt x="3202" y="76"/>
                    </a:cubicBezTo>
                    <a:cubicBezTo>
                      <a:pt x="2402" y="142"/>
                      <a:pt x="1635" y="342"/>
                      <a:pt x="867" y="609"/>
                    </a:cubicBezTo>
                    <a:cubicBezTo>
                      <a:pt x="601" y="743"/>
                      <a:pt x="367" y="843"/>
                      <a:pt x="234" y="910"/>
                    </a:cubicBezTo>
                    <a:cubicBezTo>
                      <a:pt x="134" y="943"/>
                      <a:pt x="67" y="976"/>
                      <a:pt x="0" y="1043"/>
                    </a:cubicBezTo>
                    <a:cubicBezTo>
                      <a:pt x="0" y="1046"/>
                      <a:pt x="3" y="1047"/>
                      <a:pt x="8" y="1047"/>
                    </a:cubicBezTo>
                    <a:cubicBezTo>
                      <a:pt x="60" y="1047"/>
                      <a:pt x="383" y="892"/>
                      <a:pt x="901" y="709"/>
                    </a:cubicBezTo>
                    <a:cubicBezTo>
                      <a:pt x="1635" y="443"/>
                      <a:pt x="2402" y="276"/>
                      <a:pt x="3202" y="176"/>
                    </a:cubicBezTo>
                    <a:cubicBezTo>
                      <a:pt x="3586" y="142"/>
                      <a:pt x="3978" y="126"/>
                      <a:pt x="4370" y="126"/>
                    </a:cubicBezTo>
                    <a:cubicBezTo>
                      <a:pt x="4762" y="126"/>
                      <a:pt x="5154" y="142"/>
                      <a:pt x="5537" y="176"/>
                    </a:cubicBezTo>
                    <a:cubicBezTo>
                      <a:pt x="6138" y="242"/>
                      <a:pt x="6538" y="276"/>
                      <a:pt x="6538" y="276"/>
                    </a:cubicBezTo>
                    <a:cubicBezTo>
                      <a:pt x="6438" y="242"/>
                      <a:pt x="6371" y="209"/>
                      <a:pt x="6271" y="209"/>
                    </a:cubicBezTo>
                    <a:cubicBezTo>
                      <a:pt x="6105" y="176"/>
                      <a:pt x="5871" y="109"/>
                      <a:pt x="5571" y="76"/>
                    </a:cubicBezTo>
                    <a:cubicBezTo>
                      <a:pt x="5171" y="26"/>
                      <a:pt x="4770" y="1"/>
                      <a:pt x="43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1"/>
              <p:cNvSpPr/>
              <p:nvPr/>
            </p:nvSpPr>
            <p:spPr>
              <a:xfrm>
                <a:off x="6717611" y="2371628"/>
                <a:ext cx="161725" cy="20149"/>
              </a:xfrm>
              <a:custGeom>
                <a:avLst/>
                <a:gdLst/>
                <a:ahLst/>
                <a:cxnLst/>
                <a:rect l="l" t="t" r="r" b="b"/>
                <a:pathLst>
                  <a:path w="5739" h="715" extrusionOk="0">
                    <a:moveTo>
                      <a:pt x="1" y="1"/>
                    </a:moveTo>
                    <a:lnTo>
                      <a:pt x="1" y="1"/>
                    </a:lnTo>
                    <a:cubicBezTo>
                      <a:pt x="68" y="67"/>
                      <a:pt x="134" y="67"/>
                      <a:pt x="201" y="101"/>
                    </a:cubicBezTo>
                    <a:cubicBezTo>
                      <a:pt x="368" y="134"/>
                      <a:pt x="568" y="201"/>
                      <a:pt x="801" y="268"/>
                    </a:cubicBezTo>
                    <a:cubicBezTo>
                      <a:pt x="1469" y="434"/>
                      <a:pt x="2136" y="568"/>
                      <a:pt x="2836" y="635"/>
                    </a:cubicBezTo>
                    <a:cubicBezTo>
                      <a:pt x="3325" y="683"/>
                      <a:pt x="3831" y="714"/>
                      <a:pt x="4329" y="714"/>
                    </a:cubicBezTo>
                    <a:cubicBezTo>
                      <a:pt x="4511" y="714"/>
                      <a:pt x="4692" y="710"/>
                      <a:pt x="4871" y="701"/>
                    </a:cubicBezTo>
                    <a:cubicBezTo>
                      <a:pt x="5138" y="701"/>
                      <a:pt x="5338" y="668"/>
                      <a:pt x="5505" y="668"/>
                    </a:cubicBezTo>
                    <a:cubicBezTo>
                      <a:pt x="5572" y="668"/>
                      <a:pt x="5638" y="635"/>
                      <a:pt x="5738" y="635"/>
                    </a:cubicBezTo>
                    <a:cubicBezTo>
                      <a:pt x="5588" y="618"/>
                      <a:pt x="5446" y="609"/>
                      <a:pt x="5305" y="609"/>
                    </a:cubicBezTo>
                    <a:cubicBezTo>
                      <a:pt x="5163" y="609"/>
                      <a:pt x="5021" y="618"/>
                      <a:pt x="4871" y="635"/>
                    </a:cubicBezTo>
                    <a:cubicBezTo>
                      <a:pt x="4204" y="635"/>
                      <a:pt x="3537" y="601"/>
                      <a:pt x="2836" y="534"/>
                    </a:cubicBezTo>
                    <a:cubicBezTo>
                      <a:pt x="2169" y="434"/>
                      <a:pt x="1502" y="334"/>
                      <a:pt x="835" y="201"/>
                    </a:cubicBezTo>
                    <a:cubicBezTo>
                      <a:pt x="335" y="67"/>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1"/>
              <p:cNvSpPr/>
              <p:nvPr/>
            </p:nvSpPr>
            <p:spPr>
              <a:xfrm>
                <a:off x="6610472" y="2312422"/>
                <a:ext cx="109057" cy="118610"/>
              </a:xfrm>
              <a:custGeom>
                <a:avLst/>
                <a:gdLst/>
                <a:ahLst/>
                <a:cxnLst/>
                <a:rect l="l" t="t" r="r" b="b"/>
                <a:pathLst>
                  <a:path w="3870" h="4209" extrusionOk="0">
                    <a:moveTo>
                      <a:pt x="1305" y="0"/>
                    </a:moveTo>
                    <a:cubicBezTo>
                      <a:pt x="1101" y="0"/>
                      <a:pt x="884" y="67"/>
                      <a:pt x="701" y="167"/>
                    </a:cubicBezTo>
                    <a:cubicBezTo>
                      <a:pt x="334" y="401"/>
                      <a:pt x="67" y="767"/>
                      <a:pt x="34" y="1201"/>
                    </a:cubicBezTo>
                    <a:cubicBezTo>
                      <a:pt x="0" y="1601"/>
                      <a:pt x="67" y="2035"/>
                      <a:pt x="200" y="2402"/>
                    </a:cubicBezTo>
                    <a:cubicBezTo>
                      <a:pt x="400" y="3002"/>
                      <a:pt x="767" y="3503"/>
                      <a:pt x="1234" y="3903"/>
                    </a:cubicBezTo>
                    <a:cubicBezTo>
                      <a:pt x="1516" y="4104"/>
                      <a:pt x="1833" y="4208"/>
                      <a:pt x="2158" y="4208"/>
                    </a:cubicBezTo>
                    <a:cubicBezTo>
                      <a:pt x="2372" y="4208"/>
                      <a:pt x="2590" y="4163"/>
                      <a:pt x="2802" y="4070"/>
                    </a:cubicBezTo>
                    <a:cubicBezTo>
                      <a:pt x="3469" y="3803"/>
                      <a:pt x="3870" y="3169"/>
                      <a:pt x="3870" y="2435"/>
                    </a:cubicBezTo>
                    <a:cubicBezTo>
                      <a:pt x="3836" y="2002"/>
                      <a:pt x="3770" y="1601"/>
                      <a:pt x="3636" y="1201"/>
                    </a:cubicBezTo>
                    <a:cubicBezTo>
                      <a:pt x="3503" y="834"/>
                      <a:pt x="3503" y="501"/>
                      <a:pt x="3069" y="234"/>
                    </a:cubicBezTo>
                    <a:cubicBezTo>
                      <a:pt x="2886" y="134"/>
                      <a:pt x="2677" y="84"/>
                      <a:pt x="2464" y="84"/>
                    </a:cubicBezTo>
                    <a:cubicBezTo>
                      <a:pt x="2252" y="84"/>
                      <a:pt x="2035" y="134"/>
                      <a:pt x="1835" y="234"/>
                    </a:cubicBezTo>
                    <a:cubicBezTo>
                      <a:pt x="1701" y="67"/>
                      <a:pt x="1510" y="0"/>
                      <a:pt x="1305"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1"/>
              <p:cNvSpPr/>
              <p:nvPr/>
            </p:nvSpPr>
            <p:spPr>
              <a:xfrm>
                <a:off x="6610472" y="2312422"/>
                <a:ext cx="109057" cy="118610"/>
              </a:xfrm>
              <a:custGeom>
                <a:avLst/>
                <a:gdLst/>
                <a:ahLst/>
                <a:cxnLst/>
                <a:rect l="l" t="t" r="r" b="b"/>
                <a:pathLst>
                  <a:path w="3870" h="4209" extrusionOk="0">
                    <a:moveTo>
                      <a:pt x="1305" y="0"/>
                    </a:moveTo>
                    <a:cubicBezTo>
                      <a:pt x="1101" y="0"/>
                      <a:pt x="884" y="67"/>
                      <a:pt x="701" y="167"/>
                    </a:cubicBezTo>
                    <a:cubicBezTo>
                      <a:pt x="334" y="401"/>
                      <a:pt x="67" y="767"/>
                      <a:pt x="34" y="1201"/>
                    </a:cubicBezTo>
                    <a:cubicBezTo>
                      <a:pt x="0" y="1601"/>
                      <a:pt x="67" y="2035"/>
                      <a:pt x="200" y="2402"/>
                    </a:cubicBezTo>
                    <a:cubicBezTo>
                      <a:pt x="400" y="3002"/>
                      <a:pt x="767" y="3503"/>
                      <a:pt x="1234" y="3903"/>
                    </a:cubicBezTo>
                    <a:cubicBezTo>
                      <a:pt x="1516" y="4104"/>
                      <a:pt x="1833" y="4208"/>
                      <a:pt x="2158" y="4208"/>
                    </a:cubicBezTo>
                    <a:cubicBezTo>
                      <a:pt x="2372" y="4208"/>
                      <a:pt x="2590" y="4163"/>
                      <a:pt x="2802" y="4070"/>
                    </a:cubicBezTo>
                    <a:cubicBezTo>
                      <a:pt x="3469" y="3803"/>
                      <a:pt x="3870" y="3169"/>
                      <a:pt x="3870" y="2435"/>
                    </a:cubicBezTo>
                    <a:cubicBezTo>
                      <a:pt x="3836" y="2002"/>
                      <a:pt x="3770" y="1601"/>
                      <a:pt x="3636" y="1201"/>
                    </a:cubicBezTo>
                    <a:cubicBezTo>
                      <a:pt x="3503" y="834"/>
                      <a:pt x="3503" y="501"/>
                      <a:pt x="3069" y="234"/>
                    </a:cubicBezTo>
                    <a:cubicBezTo>
                      <a:pt x="2886" y="134"/>
                      <a:pt x="2677" y="84"/>
                      <a:pt x="2464" y="84"/>
                    </a:cubicBezTo>
                    <a:cubicBezTo>
                      <a:pt x="2252" y="84"/>
                      <a:pt x="2035" y="134"/>
                      <a:pt x="1835" y="234"/>
                    </a:cubicBezTo>
                    <a:cubicBezTo>
                      <a:pt x="1701" y="67"/>
                      <a:pt x="1510" y="0"/>
                      <a:pt x="1305" y="0"/>
                    </a:cubicBezTo>
                    <a:close/>
                  </a:path>
                </a:pathLst>
              </a:custGeom>
              <a:solidFill>
                <a:srgbClr val="FF9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1"/>
              <p:cNvSpPr/>
              <p:nvPr/>
            </p:nvSpPr>
            <p:spPr>
              <a:xfrm>
                <a:off x="6608584" y="2310365"/>
                <a:ext cx="110945" cy="121597"/>
              </a:xfrm>
              <a:custGeom>
                <a:avLst/>
                <a:gdLst/>
                <a:ahLst/>
                <a:cxnLst/>
                <a:rect l="l" t="t" r="r" b="b"/>
                <a:pathLst>
                  <a:path w="3937" h="4315" extrusionOk="0">
                    <a:moveTo>
                      <a:pt x="1424" y="0"/>
                    </a:moveTo>
                    <a:cubicBezTo>
                      <a:pt x="1394" y="0"/>
                      <a:pt x="1364" y="2"/>
                      <a:pt x="1335" y="7"/>
                    </a:cubicBezTo>
                    <a:cubicBezTo>
                      <a:pt x="1101" y="7"/>
                      <a:pt x="868" y="73"/>
                      <a:pt x="668" y="207"/>
                    </a:cubicBezTo>
                    <a:cubicBezTo>
                      <a:pt x="234" y="507"/>
                      <a:pt x="0" y="1007"/>
                      <a:pt x="34" y="1508"/>
                    </a:cubicBezTo>
                    <a:cubicBezTo>
                      <a:pt x="34" y="1975"/>
                      <a:pt x="167" y="2408"/>
                      <a:pt x="367" y="2809"/>
                    </a:cubicBezTo>
                    <a:cubicBezTo>
                      <a:pt x="534" y="3175"/>
                      <a:pt x="768" y="3542"/>
                      <a:pt x="1068" y="3809"/>
                    </a:cubicBezTo>
                    <a:cubicBezTo>
                      <a:pt x="1335" y="4076"/>
                      <a:pt x="1702" y="4243"/>
                      <a:pt x="2102" y="4310"/>
                    </a:cubicBezTo>
                    <a:cubicBezTo>
                      <a:pt x="2145" y="4313"/>
                      <a:pt x="2188" y="4315"/>
                      <a:pt x="2230" y="4315"/>
                    </a:cubicBezTo>
                    <a:cubicBezTo>
                      <a:pt x="2983" y="4315"/>
                      <a:pt x="3680" y="3766"/>
                      <a:pt x="3870" y="3009"/>
                    </a:cubicBezTo>
                    <a:cubicBezTo>
                      <a:pt x="3903" y="2909"/>
                      <a:pt x="3903" y="2775"/>
                      <a:pt x="3937" y="2642"/>
                    </a:cubicBezTo>
                    <a:cubicBezTo>
                      <a:pt x="3937" y="2608"/>
                      <a:pt x="3937" y="2542"/>
                      <a:pt x="3937" y="2508"/>
                    </a:cubicBezTo>
                    <a:cubicBezTo>
                      <a:pt x="3903" y="2508"/>
                      <a:pt x="3937" y="2708"/>
                      <a:pt x="3837" y="3009"/>
                    </a:cubicBezTo>
                    <a:cubicBezTo>
                      <a:pt x="3703" y="3442"/>
                      <a:pt x="3403" y="3843"/>
                      <a:pt x="3003" y="4043"/>
                    </a:cubicBezTo>
                    <a:cubicBezTo>
                      <a:pt x="2754" y="4153"/>
                      <a:pt x="2505" y="4218"/>
                      <a:pt x="2256" y="4218"/>
                    </a:cubicBezTo>
                    <a:cubicBezTo>
                      <a:pt x="2205" y="4218"/>
                      <a:pt x="2153" y="4215"/>
                      <a:pt x="2102" y="4210"/>
                    </a:cubicBezTo>
                    <a:cubicBezTo>
                      <a:pt x="1735" y="4176"/>
                      <a:pt x="1401" y="4009"/>
                      <a:pt x="1135" y="3776"/>
                    </a:cubicBezTo>
                    <a:cubicBezTo>
                      <a:pt x="868" y="3476"/>
                      <a:pt x="634" y="3142"/>
                      <a:pt x="467" y="2775"/>
                    </a:cubicBezTo>
                    <a:cubicBezTo>
                      <a:pt x="267" y="2408"/>
                      <a:pt x="167" y="1975"/>
                      <a:pt x="134" y="1541"/>
                    </a:cubicBezTo>
                    <a:cubicBezTo>
                      <a:pt x="67" y="807"/>
                      <a:pt x="601" y="173"/>
                      <a:pt x="1335" y="140"/>
                    </a:cubicBezTo>
                    <a:cubicBezTo>
                      <a:pt x="1368" y="134"/>
                      <a:pt x="1401" y="132"/>
                      <a:pt x="1435" y="132"/>
                    </a:cubicBezTo>
                    <a:cubicBezTo>
                      <a:pt x="1600" y="132"/>
                      <a:pt x="1757" y="201"/>
                      <a:pt x="1868" y="340"/>
                    </a:cubicBezTo>
                    <a:lnTo>
                      <a:pt x="1902" y="373"/>
                    </a:lnTo>
                    <a:lnTo>
                      <a:pt x="1935" y="340"/>
                    </a:lnTo>
                    <a:cubicBezTo>
                      <a:pt x="2127" y="258"/>
                      <a:pt x="2319" y="198"/>
                      <a:pt x="2530" y="198"/>
                    </a:cubicBezTo>
                    <a:cubicBezTo>
                      <a:pt x="2576" y="198"/>
                      <a:pt x="2622" y="201"/>
                      <a:pt x="2669" y="207"/>
                    </a:cubicBezTo>
                    <a:cubicBezTo>
                      <a:pt x="2903" y="207"/>
                      <a:pt x="3136" y="307"/>
                      <a:pt x="3303" y="440"/>
                    </a:cubicBezTo>
                    <a:cubicBezTo>
                      <a:pt x="3436" y="574"/>
                      <a:pt x="3536" y="774"/>
                      <a:pt x="3603" y="974"/>
                    </a:cubicBezTo>
                    <a:cubicBezTo>
                      <a:pt x="3636" y="1174"/>
                      <a:pt x="3703" y="1341"/>
                      <a:pt x="3736" y="1508"/>
                    </a:cubicBezTo>
                    <a:cubicBezTo>
                      <a:pt x="3837" y="1741"/>
                      <a:pt x="3870" y="1975"/>
                      <a:pt x="3903" y="2241"/>
                    </a:cubicBezTo>
                    <a:cubicBezTo>
                      <a:pt x="3937" y="2408"/>
                      <a:pt x="3937" y="2508"/>
                      <a:pt x="3937" y="2508"/>
                    </a:cubicBezTo>
                    <a:lnTo>
                      <a:pt x="3937" y="2442"/>
                    </a:lnTo>
                    <a:lnTo>
                      <a:pt x="3937" y="2241"/>
                    </a:lnTo>
                    <a:cubicBezTo>
                      <a:pt x="3937" y="1975"/>
                      <a:pt x="3870" y="1708"/>
                      <a:pt x="3803" y="1474"/>
                    </a:cubicBezTo>
                    <a:cubicBezTo>
                      <a:pt x="3770" y="1307"/>
                      <a:pt x="3703" y="1141"/>
                      <a:pt x="3670" y="941"/>
                    </a:cubicBezTo>
                    <a:cubicBezTo>
                      <a:pt x="3636" y="740"/>
                      <a:pt x="3503" y="540"/>
                      <a:pt x="3370" y="373"/>
                    </a:cubicBezTo>
                    <a:cubicBezTo>
                      <a:pt x="3169" y="207"/>
                      <a:pt x="2936" y="107"/>
                      <a:pt x="2669" y="107"/>
                    </a:cubicBezTo>
                    <a:cubicBezTo>
                      <a:pt x="2609" y="99"/>
                      <a:pt x="2547" y="95"/>
                      <a:pt x="2485" y="95"/>
                    </a:cubicBezTo>
                    <a:cubicBezTo>
                      <a:pt x="2288" y="95"/>
                      <a:pt x="2086" y="136"/>
                      <a:pt x="1914" y="243"/>
                    </a:cubicBezTo>
                    <a:lnTo>
                      <a:pt x="1914" y="243"/>
                    </a:lnTo>
                    <a:cubicBezTo>
                      <a:pt x="1796" y="87"/>
                      <a:pt x="1614" y="0"/>
                      <a:pt x="1424" y="0"/>
                    </a:cubicBezTo>
                    <a:close/>
                  </a:path>
                </a:pathLst>
              </a:custGeom>
              <a:solidFill>
                <a:srgbClr val="3C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1"/>
              <p:cNvSpPr/>
              <p:nvPr/>
            </p:nvSpPr>
            <p:spPr>
              <a:xfrm>
                <a:off x="6635834" y="2318988"/>
                <a:ext cx="35760" cy="94967"/>
              </a:xfrm>
              <a:custGeom>
                <a:avLst/>
                <a:gdLst/>
                <a:ahLst/>
                <a:cxnLst/>
                <a:rect l="l" t="t" r="r" b="b"/>
                <a:pathLst>
                  <a:path w="1269" h="3370" extrusionOk="0">
                    <a:moveTo>
                      <a:pt x="935" y="1"/>
                    </a:moveTo>
                    <a:cubicBezTo>
                      <a:pt x="901" y="1"/>
                      <a:pt x="968" y="201"/>
                      <a:pt x="1002" y="534"/>
                    </a:cubicBezTo>
                    <a:cubicBezTo>
                      <a:pt x="1135" y="1402"/>
                      <a:pt x="901" y="2269"/>
                      <a:pt x="334" y="2936"/>
                    </a:cubicBezTo>
                    <a:cubicBezTo>
                      <a:pt x="134" y="3203"/>
                      <a:pt x="1" y="3370"/>
                      <a:pt x="1" y="3370"/>
                    </a:cubicBezTo>
                    <a:cubicBezTo>
                      <a:pt x="168" y="3270"/>
                      <a:pt x="301" y="3170"/>
                      <a:pt x="401" y="3003"/>
                    </a:cubicBezTo>
                    <a:cubicBezTo>
                      <a:pt x="1035" y="2336"/>
                      <a:pt x="1268" y="1402"/>
                      <a:pt x="1102" y="501"/>
                    </a:cubicBezTo>
                    <a:cubicBezTo>
                      <a:pt x="1068" y="334"/>
                      <a:pt x="1002" y="168"/>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1"/>
              <p:cNvSpPr/>
              <p:nvPr/>
            </p:nvSpPr>
            <p:spPr>
              <a:xfrm>
                <a:off x="6653699" y="2353762"/>
                <a:ext cx="62081" cy="71493"/>
              </a:xfrm>
              <a:custGeom>
                <a:avLst/>
                <a:gdLst/>
                <a:ahLst/>
                <a:cxnLst/>
                <a:rect l="l" t="t" r="r" b="b"/>
                <a:pathLst>
                  <a:path w="2203" h="2537" extrusionOk="0">
                    <a:moveTo>
                      <a:pt x="2202" y="1"/>
                    </a:moveTo>
                    <a:cubicBezTo>
                      <a:pt x="1969" y="535"/>
                      <a:pt x="1702" y="1035"/>
                      <a:pt x="1335" y="1469"/>
                    </a:cubicBezTo>
                    <a:cubicBezTo>
                      <a:pt x="968" y="1902"/>
                      <a:pt x="501" y="2236"/>
                      <a:pt x="1" y="2536"/>
                    </a:cubicBezTo>
                    <a:cubicBezTo>
                      <a:pt x="167" y="2503"/>
                      <a:pt x="334" y="2436"/>
                      <a:pt x="501" y="2336"/>
                    </a:cubicBezTo>
                    <a:cubicBezTo>
                      <a:pt x="835" y="2136"/>
                      <a:pt x="1168" y="1869"/>
                      <a:pt x="1435" y="1569"/>
                    </a:cubicBezTo>
                    <a:cubicBezTo>
                      <a:pt x="1702" y="1235"/>
                      <a:pt x="1902" y="868"/>
                      <a:pt x="2069" y="501"/>
                    </a:cubicBezTo>
                    <a:cubicBezTo>
                      <a:pt x="2135" y="335"/>
                      <a:pt x="2169" y="168"/>
                      <a:pt x="2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1"/>
              <p:cNvSpPr/>
              <p:nvPr/>
            </p:nvSpPr>
            <p:spPr>
              <a:xfrm>
                <a:off x="7343651" y="3181914"/>
                <a:ext cx="354420" cy="546185"/>
              </a:xfrm>
              <a:custGeom>
                <a:avLst/>
                <a:gdLst/>
                <a:ahLst/>
                <a:cxnLst/>
                <a:rect l="l" t="t" r="r" b="b"/>
                <a:pathLst>
                  <a:path w="12577" h="19382" extrusionOk="0">
                    <a:moveTo>
                      <a:pt x="1" y="1"/>
                    </a:moveTo>
                    <a:cubicBezTo>
                      <a:pt x="1" y="67"/>
                      <a:pt x="67" y="134"/>
                      <a:pt x="101" y="234"/>
                    </a:cubicBezTo>
                    <a:cubicBezTo>
                      <a:pt x="201" y="401"/>
                      <a:pt x="301" y="568"/>
                      <a:pt x="468" y="801"/>
                    </a:cubicBezTo>
                    <a:cubicBezTo>
                      <a:pt x="768" y="1335"/>
                      <a:pt x="1202" y="2069"/>
                      <a:pt x="1769" y="2969"/>
                    </a:cubicBezTo>
                    <a:cubicBezTo>
                      <a:pt x="3270" y="5338"/>
                      <a:pt x="4904" y="7606"/>
                      <a:pt x="6706" y="9741"/>
                    </a:cubicBezTo>
                    <a:cubicBezTo>
                      <a:pt x="7206" y="10375"/>
                      <a:pt x="7773" y="10942"/>
                      <a:pt x="8373" y="11476"/>
                    </a:cubicBezTo>
                    <a:cubicBezTo>
                      <a:pt x="8940" y="12009"/>
                      <a:pt x="9608" y="12376"/>
                      <a:pt x="10108" y="12843"/>
                    </a:cubicBezTo>
                    <a:cubicBezTo>
                      <a:pt x="11042" y="13644"/>
                      <a:pt x="11709" y="14745"/>
                      <a:pt x="12076" y="15945"/>
                    </a:cubicBezTo>
                    <a:cubicBezTo>
                      <a:pt x="12310" y="16746"/>
                      <a:pt x="12443" y="17580"/>
                      <a:pt x="12476" y="18447"/>
                    </a:cubicBezTo>
                    <a:cubicBezTo>
                      <a:pt x="12510" y="19048"/>
                      <a:pt x="12476" y="19381"/>
                      <a:pt x="12510" y="19381"/>
                    </a:cubicBezTo>
                    <a:cubicBezTo>
                      <a:pt x="12543" y="19281"/>
                      <a:pt x="12543" y="19214"/>
                      <a:pt x="12576" y="19148"/>
                    </a:cubicBezTo>
                    <a:lnTo>
                      <a:pt x="12576" y="18447"/>
                    </a:lnTo>
                    <a:cubicBezTo>
                      <a:pt x="12576" y="17580"/>
                      <a:pt x="12443" y="16746"/>
                      <a:pt x="12243" y="15912"/>
                    </a:cubicBezTo>
                    <a:cubicBezTo>
                      <a:pt x="11909" y="14678"/>
                      <a:pt x="11209" y="13577"/>
                      <a:pt x="10275" y="12710"/>
                    </a:cubicBezTo>
                    <a:cubicBezTo>
                      <a:pt x="9741" y="12243"/>
                      <a:pt x="9074" y="11876"/>
                      <a:pt x="8540" y="11342"/>
                    </a:cubicBezTo>
                    <a:cubicBezTo>
                      <a:pt x="7940" y="10808"/>
                      <a:pt x="7373" y="10241"/>
                      <a:pt x="6872" y="9641"/>
                    </a:cubicBezTo>
                    <a:cubicBezTo>
                      <a:pt x="5071" y="7506"/>
                      <a:pt x="3403" y="5238"/>
                      <a:pt x="1902" y="2903"/>
                    </a:cubicBezTo>
                    <a:lnTo>
                      <a:pt x="534" y="768"/>
                    </a:lnTo>
                    <a:lnTo>
                      <a:pt x="134" y="201"/>
                    </a:lnTo>
                    <a:cubicBezTo>
                      <a:pt x="101" y="134"/>
                      <a:pt x="34" y="67"/>
                      <a:pt x="1" y="1"/>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p:nvPr/>
            </p:nvSpPr>
            <p:spPr>
              <a:xfrm>
                <a:off x="6036113" y="2851476"/>
                <a:ext cx="580959" cy="503436"/>
              </a:xfrm>
              <a:custGeom>
                <a:avLst/>
                <a:gdLst/>
                <a:ahLst/>
                <a:cxnLst/>
                <a:rect l="l" t="t" r="r" b="b"/>
                <a:pathLst>
                  <a:path w="20616" h="17865" extrusionOk="0">
                    <a:moveTo>
                      <a:pt x="7912" y="1"/>
                    </a:moveTo>
                    <a:cubicBezTo>
                      <a:pt x="7877" y="1"/>
                      <a:pt x="7842" y="6"/>
                      <a:pt x="7807" y="18"/>
                    </a:cubicBezTo>
                    <a:lnTo>
                      <a:pt x="4371" y="1186"/>
                    </a:lnTo>
                    <a:lnTo>
                      <a:pt x="1969" y="3754"/>
                    </a:lnTo>
                    <a:cubicBezTo>
                      <a:pt x="1502" y="4255"/>
                      <a:pt x="1269" y="4922"/>
                      <a:pt x="1335" y="5622"/>
                    </a:cubicBezTo>
                    <a:lnTo>
                      <a:pt x="1602" y="8391"/>
                    </a:lnTo>
                    <a:lnTo>
                      <a:pt x="1" y="11026"/>
                    </a:lnTo>
                    <a:cubicBezTo>
                      <a:pt x="835" y="16163"/>
                      <a:pt x="6739" y="17864"/>
                      <a:pt x="6739" y="17864"/>
                    </a:cubicBezTo>
                    <a:lnTo>
                      <a:pt x="9641" y="16597"/>
                    </a:lnTo>
                    <a:lnTo>
                      <a:pt x="11109" y="17131"/>
                    </a:lnTo>
                    <a:cubicBezTo>
                      <a:pt x="11398" y="17227"/>
                      <a:pt x="11694" y="17277"/>
                      <a:pt x="11987" y="17277"/>
                    </a:cubicBezTo>
                    <a:cubicBezTo>
                      <a:pt x="12303" y="17277"/>
                      <a:pt x="12616" y="17218"/>
                      <a:pt x="12910" y="17097"/>
                    </a:cubicBezTo>
                    <a:lnTo>
                      <a:pt x="17614" y="15229"/>
                    </a:lnTo>
                    <a:cubicBezTo>
                      <a:pt x="18381" y="14962"/>
                      <a:pt x="19048" y="14462"/>
                      <a:pt x="19515" y="13795"/>
                    </a:cubicBezTo>
                    <a:cubicBezTo>
                      <a:pt x="20282" y="12627"/>
                      <a:pt x="18981" y="12194"/>
                      <a:pt x="18981" y="12194"/>
                    </a:cubicBezTo>
                    <a:cubicBezTo>
                      <a:pt x="19648" y="11960"/>
                      <a:pt x="20182" y="11426"/>
                      <a:pt x="20416" y="10759"/>
                    </a:cubicBezTo>
                    <a:cubicBezTo>
                      <a:pt x="20616" y="10048"/>
                      <a:pt x="19763" y="9899"/>
                      <a:pt x="18926" y="9899"/>
                    </a:cubicBezTo>
                    <a:cubicBezTo>
                      <a:pt x="18507" y="9899"/>
                      <a:pt x="18092" y="9936"/>
                      <a:pt x="17814" y="9959"/>
                    </a:cubicBezTo>
                    <a:cubicBezTo>
                      <a:pt x="17280" y="9992"/>
                      <a:pt x="14311" y="10959"/>
                      <a:pt x="14311" y="10959"/>
                    </a:cubicBezTo>
                    <a:cubicBezTo>
                      <a:pt x="14912" y="9025"/>
                      <a:pt x="12043" y="8958"/>
                      <a:pt x="12043" y="8958"/>
                    </a:cubicBezTo>
                    <a:lnTo>
                      <a:pt x="10842" y="9225"/>
                    </a:lnTo>
                    <a:lnTo>
                      <a:pt x="8040" y="10159"/>
                    </a:lnTo>
                    <a:lnTo>
                      <a:pt x="6439" y="8658"/>
                    </a:lnTo>
                    <a:lnTo>
                      <a:pt x="8941" y="5489"/>
                    </a:lnTo>
                    <a:cubicBezTo>
                      <a:pt x="9341" y="4988"/>
                      <a:pt x="9274" y="4388"/>
                      <a:pt x="8374" y="3688"/>
                    </a:cubicBezTo>
                    <a:cubicBezTo>
                      <a:pt x="8262" y="3597"/>
                      <a:pt x="8117" y="3558"/>
                      <a:pt x="7951" y="3558"/>
                    </a:cubicBezTo>
                    <a:cubicBezTo>
                      <a:pt x="6823" y="3558"/>
                      <a:pt x="4671" y="5355"/>
                      <a:pt x="4671" y="5355"/>
                    </a:cubicBezTo>
                    <a:cubicBezTo>
                      <a:pt x="5271" y="4421"/>
                      <a:pt x="6005" y="3621"/>
                      <a:pt x="6873" y="2954"/>
                    </a:cubicBezTo>
                    <a:cubicBezTo>
                      <a:pt x="8173" y="1986"/>
                      <a:pt x="8374" y="919"/>
                      <a:pt x="8240" y="285"/>
                    </a:cubicBezTo>
                    <a:cubicBezTo>
                      <a:pt x="8213" y="120"/>
                      <a:pt x="8072" y="1"/>
                      <a:pt x="7912"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1"/>
              <p:cNvSpPr/>
              <p:nvPr/>
            </p:nvSpPr>
            <p:spPr>
              <a:xfrm>
                <a:off x="6093459" y="2950669"/>
                <a:ext cx="201205" cy="187932"/>
              </a:xfrm>
              <a:custGeom>
                <a:avLst/>
                <a:gdLst/>
                <a:ahLst/>
                <a:cxnLst/>
                <a:rect l="l" t="t" r="r" b="b"/>
                <a:pathLst>
                  <a:path w="7140" h="6669" extrusionOk="0">
                    <a:moveTo>
                      <a:pt x="5671" y="1"/>
                    </a:moveTo>
                    <a:cubicBezTo>
                      <a:pt x="5405" y="34"/>
                      <a:pt x="5104" y="101"/>
                      <a:pt x="4838" y="234"/>
                    </a:cubicBezTo>
                    <a:cubicBezTo>
                      <a:pt x="4371" y="468"/>
                      <a:pt x="3937" y="735"/>
                      <a:pt x="3570" y="1068"/>
                    </a:cubicBezTo>
                    <a:cubicBezTo>
                      <a:pt x="3203" y="1368"/>
                      <a:pt x="2869" y="1669"/>
                      <a:pt x="2569" y="1969"/>
                    </a:cubicBezTo>
                    <a:cubicBezTo>
                      <a:pt x="1969" y="2536"/>
                      <a:pt x="1535" y="3036"/>
                      <a:pt x="1202" y="3336"/>
                    </a:cubicBezTo>
                    <a:cubicBezTo>
                      <a:pt x="868" y="3637"/>
                      <a:pt x="668" y="3803"/>
                      <a:pt x="668" y="3803"/>
                    </a:cubicBezTo>
                    <a:cubicBezTo>
                      <a:pt x="735" y="3803"/>
                      <a:pt x="768" y="3770"/>
                      <a:pt x="835" y="3737"/>
                    </a:cubicBezTo>
                    <a:cubicBezTo>
                      <a:pt x="935" y="3670"/>
                      <a:pt x="1068" y="3570"/>
                      <a:pt x="1268" y="3437"/>
                    </a:cubicBezTo>
                    <a:cubicBezTo>
                      <a:pt x="1635" y="3136"/>
                      <a:pt x="2102" y="2669"/>
                      <a:pt x="2669" y="2102"/>
                    </a:cubicBezTo>
                    <a:cubicBezTo>
                      <a:pt x="2970" y="1835"/>
                      <a:pt x="3303" y="1535"/>
                      <a:pt x="3670" y="1235"/>
                    </a:cubicBezTo>
                    <a:cubicBezTo>
                      <a:pt x="4070" y="901"/>
                      <a:pt x="4471" y="635"/>
                      <a:pt x="4938" y="401"/>
                    </a:cubicBezTo>
                    <a:cubicBezTo>
                      <a:pt x="5171" y="301"/>
                      <a:pt x="5438" y="234"/>
                      <a:pt x="5705" y="201"/>
                    </a:cubicBezTo>
                    <a:cubicBezTo>
                      <a:pt x="5838" y="201"/>
                      <a:pt x="5972" y="201"/>
                      <a:pt x="6105" y="234"/>
                    </a:cubicBezTo>
                    <a:cubicBezTo>
                      <a:pt x="6172" y="268"/>
                      <a:pt x="6205" y="268"/>
                      <a:pt x="6272" y="301"/>
                    </a:cubicBezTo>
                    <a:cubicBezTo>
                      <a:pt x="6339" y="334"/>
                      <a:pt x="6405" y="368"/>
                      <a:pt x="6439" y="401"/>
                    </a:cubicBezTo>
                    <a:cubicBezTo>
                      <a:pt x="6572" y="501"/>
                      <a:pt x="6672" y="568"/>
                      <a:pt x="6739" y="701"/>
                    </a:cubicBezTo>
                    <a:cubicBezTo>
                      <a:pt x="6772" y="735"/>
                      <a:pt x="6772" y="801"/>
                      <a:pt x="6806" y="868"/>
                    </a:cubicBezTo>
                    <a:lnTo>
                      <a:pt x="6872" y="1102"/>
                    </a:lnTo>
                    <a:cubicBezTo>
                      <a:pt x="6906" y="1235"/>
                      <a:pt x="6939" y="1368"/>
                      <a:pt x="6906" y="1502"/>
                    </a:cubicBezTo>
                    <a:cubicBezTo>
                      <a:pt x="6872" y="1669"/>
                      <a:pt x="6806" y="1802"/>
                      <a:pt x="6739" y="1935"/>
                    </a:cubicBezTo>
                    <a:cubicBezTo>
                      <a:pt x="6505" y="2469"/>
                      <a:pt x="6172" y="2970"/>
                      <a:pt x="5805" y="3437"/>
                    </a:cubicBezTo>
                    <a:cubicBezTo>
                      <a:pt x="5438" y="3870"/>
                      <a:pt x="5071" y="4304"/>
                      <a:pt x="4671" y="4671"/>
                    </a:cubicBezTo>
                    <a:cubicBezTo>
                      <a:pt x="4037" y="5371"/>
                      <a:pt x="3270" y="5938"/>
                      <a:pt x="2402" y="6339"/>
                    </a:cubicBezTo>
                    <a:cubicBezTo>
                      <a:pt x="2101" y="6480"/>
                      <a:pt x="1772" y="6556"/>
                      <a:pt x="1439" y="6556"/>
                    </a:cubicBezTo>
                    <a:cubicBezTo>
                      <a:pt x="1146" y="6556"/>
                      <a:pt x="849" y="6497"/>
                      <a:pt x="568" y="6372"/>
                    </a:cubicBezTo>
                    <a:cubicBezTo>
                      <a:pt x="368" y="6272"/>
                      <a:pt x="168" y="6138"/>
                      <a:pt x="1" y="5972"/>
                    </a:cubicBezTo>
                    <a:lnTo>
                      <a:pt x="1" y="5972"/>
                    </a:lnTo>
                    <a:cubicBezTo>
                      <a:pt x="1" y="5972"/>
                      <a:pt x="34" y="6038"/>
                      <a:pt x="134" y="6105"/>
                    </a:cubicBezTo>
                    <a:cubicBezTo>
                      <a:pt x="234" y="6239"/>
                      <a:pt x="368" y="6372"/>
                      <a:pt x="534" y="6439"/>
                    </a:cubicBezTo>
                    <a:cubicBezTo>
                      <a:pt x="844" y="6593"/>
                      <a:pt x="1179" y="6668"/>
                      <a:pt x="1518" y="6668"/>
                    </a:cubicBezTo>
                    <a:cubicBezTo>
                      <a:pt x="1838" y="6668"/>
                      <a:pt x="2162" y="6602"/>
                      <a:pt x="2469" y="6472"/>
                    </a:cubicBezTo>
                    <a:cubicBezTo>
                      <a:pt x="3336" y="6038"/>
                      <a:pt x="4137" y="5471"/>
                      <a:pt x="4804" y="4771"/>
                    </a:cubicBezTo>
                    <a:cubicBezTo>
                      <a:pt x="5204" y="4371"/>
                      <a:pt x="5571" y="3970"/>
                      <a:pt x="5938" y="3537"/>
                    </a:cubicBezTo>
                    <a:cubicBezTo>
                      <a:pt x="6339" y="3070"/>
                      <a:pt x="6672" y="2536"/>
                      <a:pt x="6939" y="1969"/>
                    </a:cubicBezTo>
                    <a:cubicBezTo>
                      <a:pt x="7006" y="1835"/>
                      <a:pt x="7039" y="1669"/>
                      <a:pt x="7106" y="1535"/>
                    </a:cubicBezTo>
                    <a:cubicBezTo>
                      <a:pt x="7139" y="1368"/>
                      <a:pt x="7106" y="1202"/>
                      <a:pt x="7039" y="1035"/>
                    </a:cubicBezTo>
                    <a:lnTo>
                      <a:pt x="6972" y="801"/>
                    </a:lnTo>
                    <a:cubicBezTo>
                      <a:pt x="6972" y="735"/>
                      <a:pt x="6939" y="635"/>
                      <a:pt x="6906" y="568"/>
                    </a:cubicBezTo>
                    <a:cubicBezTo>
                      <a:pt x="6806" y="434"/>
                      <a:pt x="6706" y="334"/>
                      <a:pt x="6572" y="234"/>
                    </a:cubicBezTo>
                    <a:cubicBezTo>
                      <a:pt x="6505" y="201"/>
                      <a:pt x="6439" y="134"/>
                      <a:pt x="6372" y="101"/>
                    </a:cubicBezTo>
                    <a:cubicBezTo>
                      <a:pt x="6272" y="67"/>
                      <a:pt x="6205" y="67"/>
                      <a:pt x="6138" y="34"/>
                    </a:cubicBezTo>
                    <a:cubicBezTo>
                      <a:pt x="5972" y="1"/>
                      <a:pt x="5838" y="1"/>
                      <a:pt x="5671" y="1"/>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1"/>
              <p:cNvSpPr/>
              <p:nvPr/>
            </p:nvSpPr>
            <p:spPr>
              <a:xfrm>
                <a:off x="6103801" y="3002013"/>
                <a:ext cx="65828" cy="6397"/>
              </a:xfrm>
              <a:custGeom>
                <a:avLst/>
                <a:gdLst/>
                <a:ahLst/>
                <a:cxnLst/>
                <a:rect l="l" t="t" r="r" b="b"/>
                <a:pathLst>
                  <a:path w="2336" h="227" extrusionOk="0">
                    <a:moveTo>
                      <a:pt x="868" y="1"/>
                    </a:moveTo>
                    <a:cubicBezTo>
                      <a:pt x="570" y="1"/>
                      <a:pt x="276" y="38"/>
                      <a:pt x="1" y="113"/>
                    </a:cubicBezTo>
                    <a:cubicBezTo>
                      <a:pt x="276" y="189"/>
                      <a:pt x="570" y="226"/>
                      <a:pt x="868" y="226"/>
                    </a:cubicBezTo>
                    <a:cubicBezTo>
                      <a:pt x="968" y="226"/>
                      <a:pt x="1068" y="222"/>
                      <a:pt x="1168" y="214"/>
                    </a:cubicBezTo>
                    <a:cubicBezTo>
                      <a:pt x="1268" y="222"/>
                      <a:pt x="1368" y="226"/>
                      <a:pt x="1468" y="226"/>
                    </a:cubicBezTo>
                    <a:cubicBezTo>
                      <a:pt x="1767" y="226"/>
                      <a:pt x="2060" y="189"/>
                      <a:pt x="2336" y="113"/>
                    </a:cubicBezTo>
                    <a:cubicBezTo>
                      <a:pt x="2060" y="38"/>
                      <a:pt x="1767" y="1"/>
                      <a:pt x="1468" y="1"/>
                    </a:cubicBezTo>
                    <a:cubicBezTo>
                      <a:pt x="1368" y="1"/>
                      <a:pt x="1268" y="5"/>
                      <a:pt x="1168" y="13"/>
                    </a:cubicBezTo>
                    <a:cubicBezTo>
                      <a:pt x="1068" y="5"/>
                      <a:pt x="968" y="1"/>
                      <a:pt x="868" y="1"/>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1"/>
              <p:cNvSpPr/>
              <p:nvPr/>
            </p:nvSpPr>
            <p:spPr>
              <a:xfrm>
                <a:off x="6099095" y="2864777"/>
                <a:ext cx="123175" cy="85921"/>
              </a:xfrm>
              <a:custGeom>
                <a:avLst/>
                <a:gdLst/>
                <a:ahLst/>
                <a:cxnLst/>
                <a:rect l="l" t="t" r="r" b="b"/>
                <a:pathLst>
                  <a:path w="4371" h="3049" extrusionOk="0">
                    <a:moveTo>
                      <a:pt x="4165" y="1"/>
                    </a:moveTo>
                    <a:cubicBezTo>
                      <a:pt x="3956" y="1"/>
                      <a:pt x="3737" y="38"/>
                      <a:pt x="3537" y="113"/>
                    </a:cubicBezTo>
                    <a:cubicBezTo>
                      <a:pt x="3303" y="147"/>
                      <a:pt x="3036" y="247"/>
                      <a:pt x="2703" y="347"/>
                    </a:cubicBezTo>
                    <a:cubicBezTo>
                      <a:pt x="2536" y="380"/>
                      <a:pt x="2369" y="447"/>
                      <a:pt x="2202" y="547"/>
                    </a:cubicBezTo>
                    <a:cubicBezTo>
                      <a:pt x="2036" y="614"/>
                      <a:pt x="1902" y="747"/>
                      <a:pt x="1735" y="881"/>
                    </a:cubicBezTo>
                    <a:cubicBezTo>
                      <a:pt x="1202" y="1448"/>
                      <a:pt x="768" y="1915"/>
                      <a:pt x="435" y="2315"/>
                    </a:cubicBezTo>
                    <a:cubicBezTo>
                      <a:pt x="68" y="2715"/>
                      <a:pt x="1" y="3049"/>
                      <a:pt x="34" y="3049"/>
                    </a:cubicBezTo>
                    <a:cubicBezTo>
                      <a:pt x="201" y="2815"/>
                      <a:pt x="334" y="2615"/>
                      <a:pt x="535" y="2415"/>
                    </a:cubicBezTo>
                    <a:cubicBezTo>
                      <a:pt x="868" y="2081"/>
                      <a:pt x="1369" y="1581"/>
                      <a:pt x="1902" y="1047"/>
                    </a:cubicBezTo>
                    <a:cubicBezTo>
                      <a:pt x="2002" y="914"/>
                      <a:pt x="2169" y="814"/>
                      <a:pt x="2303" y="714"/>
                    </a:cubicBezTo>
                    <a:cubicBezTo>
                      <a:pt x="2469" y="647"/>
                      <a:pt x="2603" y="580"/>
                      <a:pt x="2770" y="514"/>
                    </a:cubicBezTo>
                    <a:cubicBezTo>
                      <a:pt x="3103" y="414"/>
                      <a:pt x="3370" y="313"/>
                      <a:pt x="3603" y="247"/>
                    </a:cubicBezTo>
                    <a:cubicBezTo>
                      <a:pt x="4070" y="80"/>
                      <a:pt x="4371" y="13"/>
                      <a:pt x="4371" y="13"/>
                    </a:cubicBezTo>
                    <a:cubicBezTo>
                      <a:pt x="4304" y="5"/>
                      <a:pt x="4235" y="1"/>
                      <a:pt x="4165" y="1"/>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1"/>
              <p:cNvSpPr/>
              <p:nvPr/>
            </p:nvSpPr>
            <p:spPr>
              <a:xfrm>
                <a:off x="6143281" y="3102615"/>
                <a:ext cx="302710" cy="147945"/>
              </a:xfrm>
              <a:custGeom>
                <a:avLst/>
                <a:gdLst/>
                <a:ahLst/>
                <a:cxnLst/>
                <a:rect l="l" t="t" r="r" b="b"/>
                <a:pathLst>
                  <a:path w="10742" h="5250" extrusionOk="0">
                    <a:moveTo>
                      <a:pt x="2569" y="1981"/>
                    </a:moveTo>
                    <a:cubicBezTo>
                      <a:pt x="2502" y="1981"/>
                      <a:pt x="2436" y="2047"/>
                      <a:pt x="2369" y="2081"/>
                    </a:cubicBezTo>
                    <a:cubicBezTo>
                      <a:pt x="2436" y="2047"/>
                      <a:pt x="2502" y="2014"/>
                      <a:pt x="2569" y="1981"/>
                    </a:cubicBezTo>
                    <a:close/>
                    <a:moveTo>
                      <a:pt x="8389" y="0"/>
                    </a:moveTo>
                    <a:cubicBezTo>
                      <a:pt x="7933" y="0"/>
                      <a:pt x="7487" y="75"/>
                      <a:pt x="7072" y="213"/>
                    </a:cubicBezTo>
                    <a:cubicBezTo>
                      <a:pt x="6505" y="380"/>
                      <a:pt x="5972" y="580"/>
                      <a:pt x="5471" y="813"/>
                    </a:cubicBezTo>
                    <a:lnTo>
                      <a:pt x="3203" y="1714"/>
                    </a:lnTo>
                    <a:lnTo>
                      <a:pt x="2569" y="1981"/>
                    </a:lnTo>
                    <a:lnTo>
                      <a:pt x="2569" y="1981"/>
                    </a:lnTo>
                    <a:lnTo>
                      <a:pt x="3203" y="1747"/>
                    </a:lnTo>
                    <a:lnTo>
                      <a:pt x="5505" y="913"/>
                    </a:lnTo>
                    <a:cubicBezTo>
                      <a:pt x="5972" y="713"/>
                      <a:pt x="6505" y="513"/>
                      <a:pt x="7072" y="346"/>
                    </a:cubicBezTo>
                    <a:cubicBezTo>
                      <a:pt x="7479" y="218"/>
                      <a:pt x="7885" y="158"/>
                      <a:pt x="8291" y="158"/>
                    </a:cubicBezTo>
                    <a:cubicBezTo>
                      <a:pt x="8519" y="158"/>
                      <a:pt x="8746" y="177"/>
                      <a:pt x="8974" y="213"/>
                    </a:cubicBezTo>
                    <a:cubicBezTo>
                      <a:pt x="9307" y="246"/>
                      <a:pt x="9608" y="380"/>
                      <a:pt x="9908" y="546"/>
                    </a:cubicBezTo>
                    <a:cubicBezTo>
                      <a:pt x="10208" y="713"/>
                      <a:pt x="10441" y="980"/>
                      <a:pt x="10508" y="1314"/>
                    </a:cubicBezTo>
                    <a:cubicBezTo>
                      <a:pt x="10508" y="1647"/>
                      <a:pt x="10375" y="1981"/>
                      <a:pt x="10108" y="2214"/>
                    </a:cubicBezTo>
                    <a:cubicBezTo>
                      <a:pt x="9774" y="2414"/>
                      <a:pt x="9441" y="2581"/>
                      <a:pt x="9074" y="2715"/>
                    </a:cubicBezTo>
                    <a:lnTo>
                      <a:pt x="4938" y="4349"/>
                    </a:lnTo>
                    <a:cubicBezTo>
                      <a:pt x="4337" y="4583"/>
                      <a:pt x="3737" y="4816"/>
                      <a:pt x="3103" y="4983"/>
                    </a:cubicBezTo>
                    <a:cubicBezTo>
                      <a:pt x="2817" y="5054"/>
                      <a:pt x="2521" y="5088"/>
                      <a:pt x="2226" y="5088"/>
                    </a:cubicBezTo>
                    <a:cubicBezTo>
                      <a:pt x="1971" y="5088"/>
                      <a:pt x="1716" y="5063"/>
                      <a:pt x="1468" y="5016"/>
                    </a:cubicBezTo>
                    <a:cubicBezTo>
                      <a:pt x="1035" y="4916"/>
                      <a:pt x="634" y="4649"/>
                      <a:pt x="401" y="4249"/>
                    </a:cubicBezTo>
                    <a:cubicBezTo>
                      <a:pt x="234" y="3949"/>
                      <a:pt x="134" y="3615"/>
                      <a:pt x="101" y="3282"/>
                    </a:cubicBezTo>
                    <a:cubicBezTo>
                      <a:pt x="34" y="2715"/>
                      <a:pt x="34" y="2381"/>
                      <a:pt x="34" y="2381"/>
                    </a:cubicBezTo>
                    <a:cubicBezTo>
                      <a:pt x="1" y="2448"/>
                      <a:pt x="1" y="2548"/>
                      <a:pt x="1" y="2614"/>
                    </a:cubicBezTo>
                    <a:cubicBezTo>
                      <a:pt x="1" y="2848"/>
                      <a:pt x="1" y="3081"/>
                      <a:pt x="1" y="3282"/>
                    </a:cubicBezTo>
                    <a:cubicBezTo>
                      <a:pt x="34" y="3649"/>
                      <a:pt x="134" y="3982"/>
                      <a:pt x="301" y="4316"/>
                    </a:cubicBezTo>
                    <a:cubicBezTo>
                      <a:pt x="568" y="4749"/>
                      <a:pt x="968" y="5050"/>
                      <a:pt x="1435" y="5150"/>
                    </a:cubicBezTo>
                    <a:cubicBezTo>
                      <a:pt x="1719" y="5216"/>
                      <a:pt x="2010" y="5250"/>
                      <a:pt x="2302" y="5250"/>
                    </a:cubicBezTo>
                    <a:cubicBezTo>
                      <a:pt x="2594" y="5250"/>
                      <a:pt x="2886" y="5216"/>
                      <a:pt x="3170" y="5150"/>
                    </a:cubicBezTo>
                    <a:cubicBezTo>
                      <a:pt x="3803" y="4983"/>
                      <a:pt x="4404" y="4783"/>
                      <a:pt x="5004" y="4549"/>
                    </a:cubicBezTo>
                    <a:lnTo>
                      <a:pt x="9141" y="2915"/>
                    </a:lnTo>
                    <a:cubicBezTo>
                      <a:pt x="9541" y="2815"/>
                      <a:pt x="9908" y="2614"/>
                      <a:pt x="10208" y="2381"/>
                    </a:cubicBezTo>
                    <a:cubicBezTo>
                      <a:pt x="10542" y="2147"/>
                      <a:pt x="10742" y="1747"/>
                      <a:pt x="10742" y="1314"/>
                    </a:cubicBezTo>
                    <a:cubicBezTo>
                      <a:pt x="10642" y="913"/>
                      <a:pt x="10375" y="580"/>
                      <a:pt x="10041" y="413"/>
                    </a:cubicBezTo>
                    <a:cubicBezTo>
                      <a:pt x="9708" y="213"/>
                      <a:pt x="9374" y="113"/>
                      <a:pt x="9007" y="46"/>
                    </a:cubicBezTo>
                    <a:cubicBezTo>
                      <a:pt x="8801" y="15"/>
                      <a:pt x="8594" y="0"/>
                      <a:pt x="8389"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1"/>
              <p:cNvSpPr/>
              <p:nvPr/>
            </p:nvSpPr>
            <p:spPr>
              <a:xfrm>
                <a:off x="6241994" y="3127386"/>
                <a:ext cx="372258" cy="159668"/>
              </a:xfrm>
              <a:custGeom>
                <a:avLst/>
                <a:gdLst/>
                <a:ahLst/>
                <a:cxnLst/>
                <a:rect l="l" t="t" r="r" b="b"/>
                <a:pathLst>
                  <a:path w="13210" h="5666" extrusionOk="0">
                    <a:moveTo>
                      <a:pt x="11675" y="1"/>
                    </a:moveTo>
                    <a:cubicBezTo>
                      <a:pt x="11141" y="1"/>
                      <a:pt x="10608" y="34"/>
                      <a:pt x="10074" y="168"/>
                    </a:cubicBezTo>
                    <a:cubicBezTo>
                      <a:pt x="9307" y="334"/>
                      <a:pt x="8573" y="568"/>
                      <a:pt x="7839" y="835"/>
                    </a:cubicBezTo>
                    <a:lnTo>
                      <a:pt x="7272" y="1068"/>
                    </a:lnTo>
                    <a:cubicBezTo>
                      <a:pt x="7172" y="1102"/>
                      <a:pt x="7105" y="1135"/>
                      <a:pt x="7072" y="1168"/>
                    </a:cubicBezTo>
                    <a:cubicBezTo>
                      <a:pt x="7139" y="1168"/>
                      <a:pt x="7205" y="1168"/>
                      <a:pt x="7272" y="1135"/>
                    </a:cubicBezTo>
                    <a:lnTo>
                      <a:pt x="7872" y="935"/>
                    </a:lnTo>
                    <a:cubicBezTo>
                      <a:pt x="8606" y="668"/>
                      <a:pt x="9340" y="468"/>
                      <a:pt x="10107" y="301"/>
                    </a:cubicBezTo>
                    <a:cubicBezTo>
                      <a:pt x="10508" y="226"/>
                      <a:pt x="10889" y="189"/>
                      <a:pt x="11280" y="189"/>
                    </a:cubicBezTo>
                    <a:cubicBezTo>
                      <a:pt x="11410" y="189"/>
                      <a:pt x="11542" y="193"/>
                      <a:pt x="11675" y="201"/>
                    </a:cubicBezTo>
                    <a:cubicBezTo>
                      <a:pt x="11975" y="201"/>
                      <a:pt x="12276" y="234"/>
                      <a:pt x="12542" y="301"/>
                    </a:cubicBezTo>
                    <a:cubicBezTo>
                      <a:pt x="12843" y="334"/>
                      <a:pt x="13043" y="601"/>
                      <a:pt x="13009" y="902"/>
                    </a:cubicBezTo>
                    <a:cubicBezTo>
                      <a:pt x="13009" y="1202"/>
                      <a:pt x="12843" y="1502"/>
                      <a:pt x="12609" y="1669"/>
                    </a:cubicBezTo>
                    <a:cubicBezTo>
                      <a:pt x="12342" y="1902"/>
                      <a:pt x="12075" y="2069"/>
                      <a:pt x="11775" y="2236"/>
                    </a:cubicBezTo>
                    <a:cubicBezTo>
                      <a:pt x="11141" y="2603"/>
                      <a:pt x="10508" y="2936"/>
                      <a:pt x="9841" y="3203"/>
                    </a:cubicBezTo>
                    <a:cubicBezTo>
                      <a:pt x="8506" y="3704"/>
                      <a:pt x="7172" y="4137"/>
                      <a:pt x="5838" y="4537"/>
                    </a:cubicBezTo>
                    <a:lnTo>
                      <a:pt x="4070" y="5038"/>
                    </a:lnTo>
                    <a:cubicBezTo>
                      <a:pt x="3503" y="5205"/>
                      <a:pt x="3002" y="5371"/>
                      <a:pt x="2535" y="5472"/>
                    </a:cubicBezTo>
                    <a:cubicBezTo>
                      <a:pt x="2319" y="5522"/>
                      <a:pt x="2102" y="5547"/>
                      <a:pt x="1885" y="5547"/>
                    </a:cubicBezTo>
                    <a:cubicBezTo>
                      <a:pt x="1668" y="5547"/>
                      <a:pt x="1451" y="5522"/>
                      <a:pt x="1234" y="5472"/>
                    </a:cubicBezTo>
                    <a:cubicBezTo>
                      <a:pt x="934" y="5371"/>
                      <a:pt x="634" y="5205"/>
                      <a:pt x="400" y="5004"/>
                    </a:cubicBezTo>
                    <a:cubicBezTo>
                      <a:pt x="200" y="4804"/>
                      <a:pt x="67" y="4537"/>
                      <a:pt x="0" y="4271"/>
                    </a:cubicBezTo>
                    <a:lnTo>
                      <a:pt x="0" y="4271"/>
                    </a:lnTo>
                    <a:cubicBezTo>
                      <a:pt x="0" y="4337"/>
                      <a:pt x="0" y="4404"/>
                      <a:pt x="34" y="4504"/>
                    </a:cubicBezTo>
                    <a:cubicBezTo>
                      <a:pt x="100" y="4704"/>
                      <a:pt x="200" y="4871"/>
                      <a:pt x="334" y="5038"/>
                    </a:cubicBezTo>
                    <a:cubicBezTo>
                      <a:pt x="567" y="5305"/>
                      <a:pt x="867" y="5472"/>
                      <a:pt x="1201" y="5572"/>
                    </a:cubicBezTo>
                    <a:cubicBezTo>
                      <a:pt x="1453" y="5630"/>
                      <a:pt x="1716" y="5665"/>
                      <a:pt x="1984" y="5665"/>
                    </a:cubicBezTo>
                    <a:cubicBezTo>
                      <a:pt x="2177" y="5665"/>
                      <a:pt x="2373" y="5647"/>
                      <a:pt x="2569" y="5605"/>
                    </a:cubicBezTo>
                    <a:cubicBezTo>
                      <a:pt x="3069" y="5505"/>
                      <a:pt x="3603" y="5371"/>
                      <a:pt x="4103" y="5205"/>
                    </a:cubicBezTo>
                    <a:lnTo>
                      <a:pt x="5871" y="4704"/>
                    </a:lnTo>
                    <a:cubicBezTo>
                      <a:pt x="7239" y="4304"/>
                      <a:pt x="8573" y="3870"/>
                      <a:pt x="9907" y="3370"/>
                    </a:cubicBezTo>
                    <a:cubicBezTo>
                      <a:pt x="10574" y="3103"/>
                      <a:pt x="11242" y="2770"/>
                      <a:pt x="11875" y="2403"/>
                    </a:cubicBezTo>
                    <a:cubicBezTo>
                      <a:pt x="12176" y="2236"/>
                      <a:pt x="12476" y="2036"/>
                      <a:pt x="12743" y="1802"/>
                    </a:cubicBezTo>
                    <a:cubicBezTo>
                      <a:pt x="13043" y="1569"/>
                      <a:pt x="13210" y="1235"/>
                      <a:pt x="13210" y="868"/>
                    </a:cubicBezTo>
                    <a:cubicBezTo>
                      <a:pt x="13210" y="701"/>
                      <a:pt x="13143" y="501"/>
                      <a:pt x="13043" y="368"/>
                    </a:cubicBezTo>
                    <a:cubicBezTo>
                      <a:pt x="12909" y="234"/>
                      <a:pt x="12776" y="134"/>
                      <a:pt x="12576" y="101"/>
                    </a:cubicBezTo>
                    <a:cubicBezTo>
                      <a:pt x="12276" y="34"/>
                      <a:pt x="11975" y="1"/>
                      <a:pt x="11675" y="1"/>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1"/>
              <p:cNvSpPr/>
              <p:nvPr/>
            </p:nvSpPr>
            <p:spPr>
              <a:xfrm>
                <a:off x="6721387" y="2708660"/>
                <a:ext cx="626075" cy="664372"/>
              </a:xfrm>
              <a:custGeom>
                <a:avLst/>
                <a:gdLst/>
                <a:ahLst/>
                <a:cxnLst/>
                <a:rect l="l" t="t" r="r" b="b"/>
                <a:pathLst>
                  <a:path w="22217" h="23576" extrusionOk="0">
                    <a:moveTo>
                      <a:pt x="13555" y="1"/>
                    </a:moveTo>
                    <a:cubicBezTo>
                      <a:pt x="13512" y="1"/>
                      <a:pt x="13474" y="16"/>
                      <a:pt x="13443" y="49"/>
                    </a:cubicBezTo>
                    <a:cubicBezTo>
                      <a:pt x="11909" y="1751"/>
                      <a:pt x="13010" y="4619"/>
                      <a:pt x="13010" y="4619"/>
                    </a:cubicBezTo>
                    <a:lnTo>
                      <a:pt x="14511" y="7588"/>
                    </a:lnTo>
                    <a:lnTo>
                      <a:pt x="14778" y="10724"/>
                    </a:lnTo>
                    <a:lnTo>
                      <a:pt x="10308" y="14193"/>
                    </a:lnTo>
                    <a:lnTo>
                      <a:pt x="968" y="14726"/>
                    </a:lnTo>
                    <a:cubicBezTo>
                      <a:pt x="367" y="14993"/>
                      <a:pt x="0" y="15660"/>
                      <a:pt x="67" y="16328"/>
                    </a:cubicBezTo>
                    <a:cubicBezTo>
                      <a:pt x="100" y="17061"/>
                      <a:pt x="8373" y="22332"/>
                      <a:pt x="8606" y="22399"/>
                    </a:cubicBezTo>
                    <a:cubicBezTo>
                      <a:pt x="8817" y="22459"/>
                      <a:pt x="10653" y="23576"/>
                      <a:pt x="12064" y="23576"/>
                    </a:cubicBezTo>
                    <a:cubicBezTo>
                      <a:pt x="12218" y="23576"/>
                      <a:pt x="12368" y="23562"/>
                      <a:pt x="12509" y="23533"/>
                    </a:cubicBezTo>
                    <a:cubicBezTo>
                      <a:pt x="13977" y="23233"/>
                      <a:pt x="20115" y="18663"/>
                      <a:pt x="20115" y="18663"/>
                    </a:cubicBezTo>
                    <a:cubicBezTo>
                      <a:pt x="20115" y="18663"/>
                      <a:pt x="22049" y="17395"/>
                      <a:pt x="22049" y="16795"/>
                    </a:cubicBezTo>
                    <a:cubicBezTo>
                      <a:pt x="22216" y="13626"/>
                      <a:pt x="18880" y="8822"/>
                      <a:pt x="18880" y="8822"/>
                    </a:cubicBezTo>
                    <a:cubicBezTo>
                      <a:pt x="18880" y="8822"/>
                      <a:pt x="17413" y="6120"/>
                      <a:pt x="16846" y="5220"/>
                    </a:cubicBezTo>
                    <a:lnTo>
                      <a:pt x="16345" y="4052"/>
                    </a:lnTo>
                    <a:cubicBezTo>
                      <a:pt x="16345" y="4052"/>
                      <a:pt x="14246" y="1"/>
                      <a:pt x="13555"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1"/>
              <p:cNvSpPr/>
              <p:nvPr/>
            </p:nvSpPr>
            <p:spPr>
              <a:xfrm>
                <a:off x="6842644" y="3110478"/>
                <a:ext cx="346896" cy="88401"/>
              </a:xfrm>
              <a:custGeom>
                <a:avLst/>
                <a:gdLst/>
                <a:ahLst/>
                <a:cxnLst/>
                <a:rect l="l" t="t" r="r" b="b"/>
                <a:pathLst>
                  <a:path w="12310" h="3137" extrusionOk="0">
                    <a:moveTo>
                      <a:pt x="12309" y="0"/>
                    </a:moveTo>
                    <a:lnTo>
                      <a:pt x="12309" y="0"/>
                    </a:lnTo>
                    <a:cubicBezTo>
                      <a:pt x="12109" y="101"/>
                      <a:pt x="11909" y="201"/>
                      <a:pt x="11742" y="301"/>
                    </a:cubicBezTo>
                    <a:lnTo>
                      <a:pt x="10308" y="1201"/>
                    </a:lnTo>
                    <a:lnTo>
                      <a:pt x="8173" y="2569"/>
                    </a:lnTo>
                    <a:cubicBezTo>
                      <a:pt x="8002" y="2618"/>
                      <a:pt x="7831" y="2649"/>
                      <a:pt x="7673" y="2649"/>
                    </a:cubicBezTo>
                    <a:cubicBezTo>
                      <a:pt x="7615" y="2649"/>
                      <a:pt x="7559" y="2645"/>
                      <a:pt x="7506" y="2636"/>
                    </a:cubicBezTo>
                    <a:lnTo>
                      <a:pt x="6739" y="2669"/>
                    </a:lnTo>
                    <a:cubicBezTo>
                      <a:pt x="6205" y="2702"/>
                      <a:pt x="5671" y="2736"/>
                      <a:pt x="5137" y="2769"/>
                    </a:cubicBezTo>
                    <a:cubicBezTo>
                      <a:pt x="4037" y="2869"/>
                      <a:pt x="2969" y="2936"/>
                      <a:pt x="2035" y="2936"/>
                    </a:cubicBezTo>
                    <a:cubicBezTo>
                      <a:pt x="1602" y="2936"/>
                      <a:pt x="1168" y="2869"/>
                      <a:pt x="768" y="2669"/>
                    </a:cubicBezTo>
                    <a:cubicBezTo>
                      <a:pt x="401" y="2536"/>
                      <a:pt x="167" y="2202"/>
                      <a:pt x="134" y="1835"/>
                    </a:cubicBezTo>
                    <a:cubicBezTo>
                      <a:pt x="100" y="1535"/>
                      <a:pt x="201" y="1235"/>
                      <a:pt x="401" y="968"/>
                    </a:cubicBezTo>
                    <a:cubicBezTo>
                      <a:pt x="534" y="801"/>
                      <a:pt x="734" y="634"/>
                      <a:pt x="934" y="501"/>
                    </a:cubicBezTo>
                    <a:cubicBezTo>
                      <a:pt x="1268" y="301"/>
                      <a:pt x="1501" y="234"/>
                      <a:pt x="1501" y="234"/>
                    </a:cubicBezTo>
                    <a:lnTo>
                      <a:pt x="1501" y="234"/>
                    </a:lnTo>
                    <a:cubicBezTo>
                      <a:pt x="1501" y="234"/>
                      <a:pt x="1435" y="234"/>
                      <a:pt x="1335" y="267"/>
                    </a:cubicBezTo>
                    <a:cubicBezTo>
                      <a:pt x="1201" y="301"/>
                      <a:pt x="1034" y="367"/>
                      <a:pt x="934" y="434"/>
                    </a:cubicBezTo>
                    <a:cubicBezTo>
                      <a:pt x="701" y="568"/>
                      <a:pt x="501" y="734"/>
                      <a:pt x="334" y="901"/>
                    </a:cubicBezTo>
                    <a:cubicBezTo>
                      <a:pt x="100" y="1168"/>
                      <a:pt x="0" y="1502"/>
                      <a:pt x="0" y="1868"/>
                    </a:cubicBezTo>
                    <a:cubicBezTo>
                      <a:pt x="34" y="2302"/>
                      <a:pt x="301" y="2669"/>
                      <a:pt x="701" y="2836"/>
                    </a:cubicBezTo>
                    <a:cubicBezTo>
                      <a:pt x="1135" y="3036"/>
                      <a:pt x="1568" y="3136"/>
                      <a:pt x="2035" y="3136"/>
                    </a:cubicBezTo>
                    <a:cubicBezTo>
                      <a:pt x="3069" y="3136"/>
                      <a:pt x="4137" y="3103"/>
                      <a:pt x="5171" y="3003"/>
                    </a:cubicBezTo>
                    <a:cubicBezTo>
                      <a:pt x="5704" y="2936"/>
                      <a:pt x="6238" y="2903"/>
                      <a:pt x="6739" y="2869"/>
                    </a:cubicBezTo>
                    <a:cubicBezTo>
                      <a:pt x="7005" y="2836"/>
                      <a:pt x="7272" y="2836"/>
                      <a:pt x="7506" y="2836"/>
                    </a:cubicBezTo>
                    <a:cubicBezTo>
                      <a:pt x="7572" y="2844"/>
                      <a:pt x="7639" y="2848"/>
                      <a:pt x="7705" y="2848"/>
                    </a:cubicBezTo>
                    <a:cubicBezTo>
                      <a:pt x="7904" y="2848"/>
                      <a:pt x="8098" y="2811"/>
                      <a:pt x="8273" y="2736"/>
                    </a:cubicBezTo>
                    <a:cubicBezTo>
                      <a:pt x="9107" y="2202"/>
                      <a:pt x="9774" y="1768"/>
                      <a:pt x="10408" y="1335"/>
                    </a:cubicBezTo>
                    <a:lnTo>
                      <a:pt x="11809" y="401"/>
                    </a:lnTo>
                    <a:cubicBezTo>
                      <a:pt x="11976" y="267"/>
                      <a:pt x="12142" y="134"/>
                      <a:pt x="12309"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p:nvPr/>
            </p:nvSpPr>
            <p:spPr>
              <a:xfrm>
                <a:off x="6739253" y="3122708"/>
                <a:ext cx="458742" cy="158174"/>
              </a:xfrm>
              <a:custGeom>
                <a:avLst/>
                <a:gdLst/>
                <a:ahLst/>
                <a:cxnLst/>
                <a:rect l="l" t="t" r="r" b="b"/>
                <a:pathLst>
                  <a:path w="16279" h="5613" extrusionOk="0">
                    <a:moveTo>
                      <a:pt x="367" y="0"/>
                    </a:moveTo>
                    <a:lnTo>
                      <a:pt x="367" y="0"/>
                    </a:lnTo>
                    <a:cubicBezTo>
                      <a:pt x="300" y="33"/>
                      <a:pt x="234" y="67"/>
                      <a:pt x="200" y="100"/>
                    </a:cubicBezTo>
                    <a:cubicBezTo>
                      <a:pt x="67" y="234"/>
                      <a:pt x="0" y="434"/>
                      <a:pt x="0" y="634"/>
                    </a:cubicBezTo>
                    <a:cubicBezTo>
                      <a:pt x="33" y="934"/>
                      <a:pt x="167" y="1201"/>
                      <a:pt x="367" y="1434"/>
                    </a:cubicBezTo>
                    <a:cubicBezTo>
                      <a:pt x="601" y="1668"/>
                      <a:pt x="867" y="1935"/>
                      <a:pt x="1201" y="2235"/>
                    </a:cubicBezTo>
                    <a:cubicBezTo>
                      <a:pt x="1535" y="2569"/>
                      <a:pt x="1935" y="2802"/>
                      <a:pt x="2368" y="3002"/>
                    </a:cubicBezTo>
                    <a:cubicBezTo>
                      <a:pt x="2835" y="3202"/>
                      <a:pt x="3369" y="3336"/>
                      <a:pt x="3870" y="3536"/>
                    </a:cubicBezTo>
                    <a:cubicBezTo>
                      <a:pt x="4437" y="3769"/>
                      <a:pt x="4937" y="4036"/>
                      <a:pt x="5437" y="4337"/>
                    </a:cubicBezTo>
                    <a:cubicBezTo>
                      <a:pt x="5704" y="4503"/>
                      <a:pt x="5938" y="4670"/>
                      <a:pt x="6205" y="4837"/>
                    </a:cubicBezTo>
                    <a:cubicBezTo>
                      <a:pt x="6471" y="5037"/>
                      <a:pt x="6705" y="5237"/>
                      <a:pt x="7005" y="5404"/>
                    </a:cubicBezTo>
                    <a:cubicBezTo>
                      <a:pt x="7255" y="5543"/>
                      <a:pt x="7529" y="5612"/>
                      <a:pt x="7806" y="5612"/>
                    </a:cubicBezTo>
                    <a:cubicBezTo>
                      <a:pt x="7861" y="5612"/>
                      <a:pt x="7917" y="5610"/>
                      <a:pt x="7972" y="5604"/>
                    </a:cubicBezTo>
                    <a:cubicBezTo>
                      <a:pt x="8306" y="5571"/>
                      <a:pt x="8606" y="5504"/>
                      <a:pt x="8906" y="5437"/>
                    </a:cubicBezTo>
                    <a:lnTo>
                      <a:pt x="10641" y="5137"/>
                    </a:lnTo>
                    <a:lnTo>
                      <a:pt x="13576" y="4637"/>
                    </a:lnTo>
                    <a:lnTo>
                      <a:pt x="15578" y="4236"/>
                    </a:lnTo>
                    <a:lnTo>
                      <a:pt x="16112" y="4136"/>
                    </a:lnTo>
                    <a:cubicBezTo>
                      <a:pt x="16178" y="4136"/>
                      <a:pt x="16245" y="4103"/>
                      <a:pt x="16278" y="4070"/>
                    </a:cubicBezTo>
                    <a:cubicBezTo>
                      <a:pt x="16212" y="4070"/>
                      <a:pt x="16145" y="4070"/>
                      <a:pt x="16078" y="4103"/>
                    </a:cubicBezTo>
                    <a:lnTo>
                      <a:pt x="15545" y="4170"/>
                    </a:lnTo>
                    <a:lnTo>
                      <a:pt x="13543" y="4470"/>
                    </a:lnTo>
                    <a:lnTo>
                      <a:pt x="10608" y="4970"/>
                    </a:lnTo>
                    <a:lnTo>
                      <a:pt x="8873" y="5237"/>
                    </a:lnTo>
                    <a:cubicBezTo>
                      <a:pt x="8508" y="5298"/>
                      <a:pt x="8131" y="5396"/>
                      <a:pt x="7772" y="5396"/>
                    </a:cubicBezTo>
                    <a:cubicBezTo>
                      <a:pt x="7539" y="5396"/>
                      <a:pt x="7315" y="5355"/>
                      <a:pt x="7105" y="5237"/>
                    </a:cubicBezTo>
                    <a:cubicBezTo>
                      <a:pt x="6838" y="5070"/>
                      <a:pt x="6571" y="4870"/>
                      <a:pt x="6305" y="4670"/>
                    </a:cubicBezTo>
                    <a:cubicBezTo>
                      <a:pt x="6071" y="4503"/>
                      <a:pt x="5804" y="4337"/>
                      <a:pt x="5537" y="4170"/>
                    </a:cubicBezTo>
                    <a:cubicBezTo>
                      <a:pt x="5037" y="3870"/>
                      <a:pt x="4503" y="3603"/>
                      <a:pt x="3936" y="3369"/>
                    </a:cubicBezTo>
                    <a:cubicBezTo>
                      <a:pt x="3403" y="3136"/>
                      <a:pt x="2902" y="3036"/>
                      <a:pt x="2435" y="2835"/>
                    </a:cubicBezTo>
                    <a:cubicBezTo>
                      <a:pt x="2002" y="2669"/>
                      <a:pt x="1635" y="2435"/>
                      <a:pt x="1301" y="2135"/>
                    </a:cubicBezTo>
                    <a:cubicBezTo>
                      <a:pt x="667" y="1568"/>
                      <a:pt x="67" y="1101"/>
                      <a:pt x="67" y="634"/>
                    </a:cubicBezTo>
                    <a:cubicBezTo>
                      <a:pt x="67" y="434"/>
                      <a:pt x="100" y="267"/>
                      <a:pt x="234" y="134"/>
                    </a:cubicBezTo>
                    <a:cubicBezTo>
                      <a:pt x="300" y="34"/>
                      <a:pt x="366" y="0"/>
                      <a:pt x="367"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1"/>
              <p:cNvSpPr/>
              <p:nvPr/>
            </p:nvSpPr>
            <p:spPr>
              <a:xfrm>
                <a:off x="6960154" y="3320108"/>
                <a:ext cx="166403" cy="20008"/>
              </a:xfrm>
              <a:custGeom>
                <a:avLst/>
                <a:gdLst/>
                <a:ahLst/>
                <a:cxnLst/>
                <a:rect l="l" t="t" r="r" b="b"/>
                <a:pathLst>
                  <a:path w="5905" h="710" extrusionOk="0">
                    <a:moveTo>
                      <a:pt x="5904" y="0"/>
                    </a:moveTo>
                    <a:cubicBezTo>
                      <a:pt x="5604" y="0"/>
                      <a:pt x="5304" y="34"/>
                      <a:pt x="5037" y="100"/>
                    </a:cubicBezTo>
                    <a:cubicBezTo>
                      <a:pt x="4503" y="200"/>
                      <a:pt x="3736" y="300"/>
                      <a:pt x="2935" y="400"/>
                    </a:cubicBezTo>
                    <a:cubicBezTo>
                      <a:pt x="2135" y="501"/>
                      <a:pt x="1401" y="534"/>
                      <a:pt x="867" y="567"/>
                    </a:cubicBezTo>
                    <a:cubicBezTo>
                      <a:pt x="567" y="567"/>
                      <a:pt x="267" y="534"/>
                      <a:pt x="0" y="467"/>
                    </a:cubicBezTo>
                    <a:lnTo>
                      <a:pt x="0" y="467"/>
                    </a:lnTo>
                    <a:cubicBezTo>
                      <a:pt x="196" y="635"/>
                      <a:pt x="461" y="709"/>
                      <a:pt x="719" y="709"/>
                    </a:cubicBezTo>
                    <a:cubicBezTo>
                      <a:pt x="769" y="709"/>
                      <a:pt x="819" y="706"/>
                      <a:pt x="867" y="701"/>
                    </a:cubicBezTo>
                    <a:cubicBezTo>
                      <a:pt x="996" y="707"/>
                      <a:pt x="1124" y="710"/>
                      <a:pt x="1253" y="710"/>
                    </a:cubicBezTo>
                    <a:cubicBezTo>
                      <a:pt x="1825" y="710"/>
                      <a:pt x="2397" y="655"/>
                      <a:pt x="2969" y="601"/>
                    </a:cubicBezTo>
                    <a:cubicBezTo>
                      <a:pt x="3669" y="534"/>
                      <a:pt x="4370" y="400"/>
                      <a:pt x="5070" y="267"/>
                    </a:cubicBezTo>
                    <a:cubicBezTo>
                      <a:pt x="5337" y="200"/>
                      <a:pt x="5637" y="100"/>
                      <a:pt x="5904"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1"/>
              <p:cNvSpPr/>
              <p:nvPr/>
            </p:nvSpPr>
            <p:spPr>
              <a:xfrm>
                <a:off x="6986473" y="3206346"/>
                <a:ext cx="315870" cy="170433"/>
              </a:xfrm>
              <a:custGeom>
                <a:avLst/>
                <a:gdLst/>
                <a:ahLst/>
                <a:cxnLst/>
                <a:rect l="l" t="t" r="r" b="b"/>
                <a:pathLst>
                  <a:path w="11209" h="6048" extrusionOk="0">
                    <a:moveTo>
                      <a:pt x="11208" y="1"/>
                    </a:moveTo>
                    <a:cubicBezTo>
                      <a:pt x="11208" y="1"/>
                      <a:pt x="11141" y="168"/>
                      <a:pt x="10975" y="468"/>
                    </a:cubicBezTo>
                    <a:cubicBezTo>
                      <a:pt x="10708" y="868"/>
                      <a:pt x="10341" y="1202"/>
                      <a:pt x="9907" y="1435"/>
                    </a:cubicBezTo>
                    <a:cubicBezTo>
                      <a:pt x="9640" y="1602"/>
                      <a:pt x="9307" y="1735"/>
                      <a:pt x="9006" y="1869"/>
                    </a:cubicBezTo>
                    <a:cubicBezTo>
                      <a:pt x="8773" y="1902"/>
                      <a:pt x="8606" y="2036"/>
                      <a:pt x="8506" y="2236"/>
                    </a:cubicBezTo>
                    <a:cubicBezTo>
                      <a:pt x="8439" y="2469"/>
                      <a:pt x="8439" y="2670"/>
                      <a:pt x="8373" y="2836"/>
                    </a:cubicBezTo>
                    <a:cubicBezTo>
                      <a:pt x="8239" y="3237"/>
                      <a:pt x="7972" y="3570"/>
                      <a:pt x="7639" y="3837"/>
                    </a:cubicBezTo>
                    <a:cubicBezTo>
                      <a:pt x="7272" y="4071"/>
                      <a:pt x="6838" y="4237"/>
                      <a:pt x="6405" y="4304"/>
                    </a:cubicBezTo>
                    <a:cubicBezTo>
                      <a:pt x="5938" y="4404"/>
                      <a:pt x="5471" y="4538"/>
                      <a:pt x="5037" y="4738"/>
                    </a:cubicBezTo>
                    <a:cubicBezTo>
                      <a:pt x="4637" y="4938"/>
                      <a:pt x="4270" y="5171"/>
                      <a:pt x="3903" y="5405"/>
                    </a:cubicBezTo>
                    <a:cubicBezTo>
                      <a:pt x="3736" y="5505"/>
                      <a:pt x="3569" y="5638"/>
                      <a:pt x="3402" y="5705"/>
                    </a:cubicBezTo>
                    <a:cubicBezTo>
                      <a:pt x="3236" y="5805"/>
                      <a:pt x="3069" y="5838"/>
                      <a:pt x="2902" y="5872"/>
                    </a:cubicBezTo>
                    <a:cubicBezTo>
                      <a:pt x="2569" y="5872"/>
                      <a:pt x="2235" y="5872"/>
                      <a:pt x="1901" y="5772"/>
                    </a:cubicBezTo>
                    <a:cubicBezTo>
                      <a:pt x="1434" y="5638"/>
                      <a:pt x="967" y="5472"/>
                      <a:pt x="500" y="5305"/>
                    </a:cubicBezTo>
                    <a:cubicBezTo>
                      <a:pt x="334" y="5205"/>
                      <a:pt x="167" y="5171"/>
                      <a:pt x="0" y="5105"/>
                    </a:cubicBezTo>
                    <a:lnTo>
                      <a:pt x="0" y="5105"/>
                    </a:lnTo>
                    <a:cubicBezTo>
                      <a:pt x="133" y="5205"/>
                      <a:pt x="300" y="5305"/>
                      <a:pt x="467" y="5371"/>
                    </a:cubicBezTo>
                    <a:cubicBezTo>
                      <a:pt x="934" y="5605"/>
                      <a:pt x="1401" y="5772"/>
                      <a:pt x="1868" y="5939"/>
                    </a:cubicBezTo>
                    <a:cubicBezTo>
                      <a:pt x="2140" y="5993"/>
                      <a:pt x="2435" y="6047"/>
                      <a:pt x="2716" y="6047"/>
                    </a:cubicBezTo>
                    <a:cubicBezTo>
                      <a:pt x="2779" y="6047"/>
                      <a:pt x="2841" y="6045"/>
                      <a:pt x="2902" y="6039"/>
                    </a:cubicBezTo>
                    <a:cubicBezTo>
                      <a:pt x="3102" y="6005"/>
                      <a:pt x="3302" y="5972"/>
                      <a:pt x="3503" y="5872"/>
                    </a:cubicBezTo>
                    <a:cubicBezTo>
                      <a:pt x="3669" y="5805"/>
                      <a:pt x="3836" y="5672"/>
                      <a:pt x="4036" y="5572"/>
                    </a:cubicBezTo>
                    <a:cubicBezTo>
                      <a:pt x="4370" y="5371"/>
                      <a:pt x="4770" y="5105"/>
                      <a:pt x="5137" y="4904"/>
                    </a:cubicBezTo>
                    <a:cubicBezTo>
                      <a:pt x="5537" y="4738"/>
                      <a:pt x="6004" y="4604"/>
                      <a:pt x="6438" y="4538"/>
                    </a:cubicBezTo>
                    <a:cubicBezTo>
                      <a:pt x="6905" y="4437"/>
                      <a:pt x="7372" y="4271"/>
                      <a:pt x="7772" y="4004"/>
                    </a:cubicBezTo>
                    <a:cubicBezTo>
                      <a:pt x="8139" y="3737"/>
                      <a:pt x="8406" y="3337"/>
                      <a:pt x="8573" y="2903"/>
                    </a:cubicBezTo>
                    <a:cubicBezTo>
                      <a:pt x="8640" y="2703"/>
                      <a:pt x="8640" y="2469"/>
                      <a:pt x="8706" y="2336"/>
                    </a:cubicBezTo>
                    <a:cubicBezTo>
                      <a:pt x="8740" y="2169"/>
                      <a:pt x="8906" y="2102"/>
                      <a:pt x="9073" y="2036"/>
                    </a:cubicBezTo>
                    <a:cubicBezTo>
                      <a:pt x="9407" y="1936"/>
                      <a:pt x="9707" y="1769"/>
                      <a:pt x="10007" y="1602"/>
                    </a:cubicBezTo>
                    <a:cubicBezTo>
                      <a:pt x="10441" y="1335"/>
                      <a:pt x="10808" y="968"/>
                      <a:pt x="11041" y="535"/>
                    </a:cubicBezTo>
                    <a:cubicBezTo>
                      <a:pt x="11108" y="401"/>
                      <a:pt x="11141" y="268"/>
                      <a:pt x="11208" y="134"/>
                    </a:cubicBezTo>
                    <a:lnTo>
                      <a:pt x="11208" y="1"/>
                    </a:ln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1"/>
              <p:cNvSpPr/>
              <p:nvPr/>
            </p:nvSpPr>
            <p:spPr>
              <a:xfrm>
                <a:off x="7012793" y="2983583"/>
                <a:ext cx="156061" cy="125035"/>
              </a:xfrm>
              <a:custGeom>
                <a:avLst/>
                <a:gdLst/>
                <a:ahLst/>
                <a:cxnLst/>
                <a:rect l="l" t="t" r="r" b="b"/>
                <a:pathLst>
                  <a:path w="5538" h="4437" extrusionOk="0">
                    <a:moveTo>
                      <a:pt x="5537" y="0"/>
                    </a:moveTo>
                    <a:lnTo>
                      <a:pt x="5537" y="0"/>
                    </a:lnTo>
                    <a:cubicBezTo>
                      <a:pt x="4537" y="634"/>
                      <a:pt x="3603" y="1368"/>
                      <a:pt x="2702" y="2135"/>
                    </a:cubicBezTo>
                    <a:cubicBezTo>
                      <a:pt x="1735" y="2836"/>
                      <a:pt x="834" y="3603"/>
                      <a:pt x="0" y="4437"/>
                    </a:cubicBezTo>
                    <a:cubicBezTo>
                      <a:pt x="967" y="3770"/>
                      <a:pt x="1935" y="3069"/>
                      <a:pt x="2835" y="2302"/>
                    </a:cubicBezTo>
                    <a:cubicBezTo>
                      <a:pt x="3769" y="1601"/>
                      <a:pt x="4670" y="834"/>
                      <a:pt x="5537" y="0"/>
                    </a:cubicBezTo>
                    <a:close/>
                  </a:path>
                </a:pathLst>
              </a:custGeom>
              <a:solidFill>
                <a:srgbClr val="7C3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1"/>
              <p:cNvSpPr/>
              <p:nvPr/>
            </p:nvSpPr>
            <p:spPr>
              <a:xfrm>
                <a:off x="6657975" y="4019550"/>
                <a:ext cx="842975" cy="421475"/>
              </a:xfrm>
              <a:custGeom>
                <a:avLst/>
                <a:gdLst/>
                <a:ahLst/>
                <a:cxnLst/>
                <a:rect l="l" t="t" r="r" b="b"/>
                <a:pathLst>
                  <a:path w="33719" h="16859" extrusionOk="0">
                    <a:moveTo>
                      <a:pt x="0" y="16859"/>
                    </a:moveTo>
                    <a:lnTo>
                      <a:pt x="8477" y="16859"/>
                    </a:lnTo>
                    <a:lnTo>
                      <a:pt x="17145" y="14954"/>
                    </a:lnTo>
                    <a:lnTo>
                      <a:pt x="26289" y="12287"/>
                    </a:lnTo>
                    <a:lnTo>
                      <a:pt x="33719" y="9049"/>
                    </a:lnTo>
                    <a:lnTo>
                      <a:pt x="29242" y="0"/>
                    </a:lnTo>
                    <a:lnTo>
                      <a:pt x="16669" y="6477"/>
                    </a:lnTo>
                    <a:close/>
                  </a:path>
                </a:pathLst>
              </a:custGeom>
              <a:solidFill>
                <a:schemeClr val="accent2"/>
              </a:solidFill>
              <a:ln>
                <a:noFill/>
              </a:ln>
            </p:spPr>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event planning </a:t>
            </a:r>
            <a:r>
              <a:rPr lang="en" i="1">
                <a:solidFill>
                  <a:schemeClr val="lt1"/>
                </a:solidFill>
              </a:rPr>
              <a:t>cycle</a:t>
            </a:r>
            <a:endParaRPr/>
          </a:p>
        </p:txBody>
      </p:sp>
      <p:sp>
        <p:nvSpPr>
          <p:cNvPr id="1455" name="Google Shape;1455;p61"/>
          <p:cNvSpPr/>
          <p:nvPr/>
        </p:nvSpPr>
        <p:spPr>
          <a:xfrm>
            <a:off x="3376800" y="1650870"/>
            <a:ext cx="2390400" cy="2390400"/>
          </a:xfrm>
          <a:prstGeom prst="donut">
            <a:avLst>
              <a:gd name="adj" fmla="val 602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1"/>
          <p:cNvSpPr txBox="1"/>
          <p:nvPr/>
        </p:nvSpPr>
        <p:spPr>
          <a:xfrm>
            <a:off x="6126731" y="1661868"/>
            <a:ext cx="18105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Promotion</a:t>
            </a:r>
            <a:endParaRPr sz="2400" i="1">
              <a:solidFill>
                <a:schemeClr val="lt1"/>
              </a:solidFill>
              <a:latin typeface="Playfair Display SemiBold"/>
              <a:ea typeface="Playfair Display SemiBold"/>
              <a:cs typeface="Playfair Display SemiBold"/>
              <a:sym typeface="Playfair Display SemiBold"/>
            </a:endParaRPr>
          </a:p>
        </p:txBody>
      </p:sp>
      <p:sp>
        <p:nvSpPr>
          <p:cNvPr id="1457" name="Google Shape;1457;p61"/>
          <p:cNvSpPr txBox="1"/>
          <p:nvPr/>
        </p:nvSpPr>
        <p:spPr>
          <a:xfrm>
            <a:off x="6126731" y="2027568"/>
            <a:ext cx="1813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Venus has extremely high temperatures</a:t>
            </a:r>
            <a:endParaRPr>
              <a:solidFill>
                <a:schemeClr val="dk1"/>
              </a:solidFill>
              <a:latin typeface="Jost"/>
              <a:ea typeface="Jost"/>
              <a:cs typeface="Jost"/>
              <a:sym typeface="Jost"/>
            </a:endParaRPr>
          </a:p>
        </p:txBody>
      </p:sp>
      <p:sp>
        <p:nvSpPr>
          <p:cNvPr id="1458" name="Google Shape;1458;p61"/>
          <p:cNvSpPr txBox="1"/>
          <p:nvPr/>
        </p:nvSpPr>
        <p:spPr>
          <a:xfrm>
            <a:off x="1206764" y="3179708"/>
            <a:ext cx="18105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Post-event</a:t>
            </a:r>
            <a:endParaRPr sz="2400" i="1">
              <a:solidFill>
                <a:schemeClr val="lt1"/>
              </a:solidFill>
              <a:latin typeface="Playfair Display SemiBold"/>
              <a:ea typeface="Playfair Display SemiBold"/>
              <a:cs typeface="Playfair Display SemiBold"/>
              <a:sym typeface="Playfair Display SemiBold"/>
            </a:endParaRPr>
          </a:p>
        </p:txBody>
      </p:sp>
      <p:sp>
        <p:nvSpPr>
          <p:cNvPr id="1459" name="Google Shape;1459;p61"/>
          <p:cNvSpPr txBox="1"/>
          <p:nvPr/>
        </p:nvSpPr>
        <p:spPr>
          <a:xfrm>
            <a:off x="1203464" y="2027568"/>
            <a:ext cx="18138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Jost"/>
                <a:ea typeface="Jost"/>
                <a:cs typeface="Jost"/>
                <a:sym typeface="Jost"/>
              </a:rPr>
              <a:t>Mars is actually a very cold place</a:t>
            </a:r>
            <a:endParaRPr>
              <a:solidFill>
                <a:schemeClr val="dk1"/>
              </a:solidFill>
              <a:latin typeface="Jost"/>
              <a:ea typeface="Jost"/>
              <a:cs typeface="Jost"/>
              <a:sym typeface="Jost"/>
            </a:endParaRPr>
          </a:p>
        </p:txBody>
      </p:sp>
      <p:sp>
        <p:nvSpPr>
          <p:cNvPr id="1460" name="Google Shape;1460;p61"/>
          <p:cNvSpPr txBox="1"/>
          <p:nvPr/>
        </p:nvSpPr>
        <p:spPr>
          <a:xfrm>
            <a:off x="1203464" y="3545536"/>
            <a:ext cx="18138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Jost"/>
                <a:ea typeface="Jost"/>
                <a:cs typeface="Jost"/>
                <a:sym typeface="Jost"/>
              </a:rPr>
              <a:t>Mercury is the closest planet to the Sun</a:t>
            </a:r>
            <a:endParaRPr>
              <a:solidFill>
                <a:schemeClr val="dk1"/>
              </a:solidFill>
              <a:latin typeface="Jost"/>
              <a:ea typeface="Jost"/>
              <a:cs typeface="Jost"/>
              <a:sym typeface="Jost"/>
            </a:endParaRPr>
          </a:p>
        </p:txBody>
      </p:sp>
      <p:sp>
        <p:nvSpPr>
          <p:cNvPr id="1461" name="Google Shape;1461;p61"/>
          <p:cNvSpPr txBox="1"/>
          <p:nvPr/>
        </p:nvSpPr>
        <p:spPr>
          <a:xfrm>
            <a:off x="6126731" y="3179708"/>
            <a:ext cx="18105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At-event</a:t>
            </a:r>
            <a:endParaRPr sz="2400" i="1">
              <a:solidFill>
                <a:schemeClr val="lt1"/>
              </a:solidFill>
              <a:latin typeface="Playfair Display SemiBold"/>
              <a:ea typeface="Playfair Display SemiBold"/>
              <a:cs typeface="Playfair Display SemiBold"/>
              <a:sym typeface="Playfair Display SemiBold"/>
            </a:endParaRPr>
          </a:p>
        </p:txBody>
      </p:sp>
      <p:sp>
        <p:nvSpPr>
          <p:cNvPr id="1462" name="Google Shape;1462;p61"/>
          <p:cNvSpPr txBox="1"/>
          <p:nvPr/>
        </p:nvSpPr>
        <p:spPr>
          <a:xfrm>
            <a:off x="6126731" y="3545536"/>
            <a:ext cx="1813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Saturn is a gas giant and has several rings</a:t>
            </a:r>
            <a:endParaRPr>
              <a:solidFill>
                <a:schemeClr val="dk1"/>
              </a:solidFill>
              <a:latin typeface="Jost"/>
              <a:ea typeface="Jost"/>
              <a:cs typeface="Jost"/>
              <a:sym typeface="Jost"/>
            </a:endParaRPr>
          </a:p>
        </p:txBody>
      </p:sp>
      <p:sp>
        <p:nvSpPr>
          <p:cNvPr id="1463" name="Google Shape;1463;p61"/>
          <p:cNvSpPr txBox="1"/>
          <p:nvPr/>
        </p:nvSpPr>
        <p:spPr>
          <a:xfrm>
            <a:off x="1206764" y="1661868"/>
            <a:ext cx="18105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Planning</a:t>
            </a:r>
            <a:endParaRPr sz="2400" i="1">
              <a:solidFill>
                <a:schemeClr val="lt1"/>
              </a:solidFill>
              <a:latin typeface="Playfair Display SemiBold"/>
              <a:ea typeface="Playfair Display SemiBold"/>
              <a:cs typeface="Playfair Display SemiBold"/>
              <a:sym typeface="Playfair Display SemiBold"/>
            </a:endParaRPr>
          </a:p>
        </p:txBody>
      </p:sp>
      <p:sp>
        <p:nvSpPr>
          <p:cNvPr id="1464" name="Google Shape;1464;p61"/>
          <p:cNvSpPr/>
          <p:nvPr/>
        </p:nvSpPr>
        <p:spPr>
          <a:xfrm>
            <a:off x="5096488" y="1696220"/>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5096488" y="3218620"/>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3270213" y="1696220"/>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3270213" y="3217429"/>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61"/>
          <p:cNvGrpSpPr/>
          <p:nvPr/>
        </p:nvGrpSpPr>
        <p:grpSpPr>
          <a:xfrm>
            <a:off x="3430280" y="3454871"/>
            <a:ext cx="457203" cy="304811"/>
            <a:chOff x="6395908" y="3873073"/>
            <a:chExt cx="320372" cy="213602"/>
          </a:xfrm>
        </p:grpSpPr>
        <p:sp>
          <p:nvSpPr>
            <p:cNvPr id="1469" name="Google Shape;1469;p61"/>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61"/>
          <p:cNvGrpSpPr/>
          <p:nvPr/>
        </p:nvGrpSpPr>
        <p:grpSpPr>
          <a:xfrm>
            <a:off x="3430282" y="1896274"/>
            <a:ext cx="457190" cy="377202"/>
            <a:chOff x="2165809" y="3811059"/>
            <a:chExt cx="422542" cy="342973"/>
          </a:xfrm>
        </p:grpSpPr>
        <p:sp>
          <p:nvSpPr>
            <p:cNvPr id="1480" name="Google Shape;1480;p61"/>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61"/>
          <p:cNvGrpSpPr/>
          <p:nvPr/>
        </p:nvGrpSpPr>
        <p:grpSpPr>
          <a:xfrm>
            <a:off x="5256559" y="1867994"/>
            <a:ext cx="457196" cy="433759"/>
            <a:chOff x="6219391" y="3816756"/>
            <a:chExt cx="356627" cy="334252"/>
          </a:xfrm>
        </p:grpSpPr>
        <p:sp>
          <p:nvSpPr>
            <p:cNvPr id="1499" name="Google Shape;1499;p61"/>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61"/>
          <p:cNvSpPr/>
          <p:nvPr/>
        </p:nvSpPr>
        <p:spPr>
          <a:xfrm>
            <a:off x="5256549" y="3400332"/>
            <a:ext cx="457209" cy="411477"/>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4" name="Google Shape;1504;p61"/>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fundraising </a:t>
            </a:r>
            <a:r>
              <a:rPr lang="en" i="1">
                <a:solidFill>
                  <a:schemeClr val="lt1"/>
                </a:solidFill>
              </a:rPr>
              <a:t>plan</a:t>
            </a:r>
            <a:endParaRPr i="1">
              <a:solidFill>
                <a:schemeClr val="lt1"/>
              </a:solidFill>
            </a:endParaRPr>
          </a:p>
        </p:txBody>
      </p:sp>
      <p:cxnSp>
        <p:nvCxnSpPr>
          <p:cNvPr id="1510" name="Google Shape;1510;p62"/>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1511" name="Google Shape;1511;p62"/>
          <p:cNvGraphicFramePr/>
          <p:nvPr/>
        </p:nvGraphicFramePr>
        <p:xfrm>
          <a:off x="767850" y="1584810"/>
          <a:ext cx="3000000" cy="3000000"/>
        </p:xfrm>
        <a:graphic>
          <a:graphicData uri="http://schemas.openxmlformats.org/drawingml/2006/table">
            <a:tbl>
              <a:tblPr>
                <a:noFill/>
                <a:tableStyleId>{CE084C79-666C-43DA-9203-A37E4C3A2352}</a:tableStyleId>
              </a:tblPr>
              <a:tblGrid>
                <a:gridCol w="1268050">
                  <a:extLst>
                    <a:ext uri="{9D8B030D-6E8A-4147-A177-3AD203B41FA5}">
                      <a16:colId xmlns:a16="http://schemas.microsoft.com/office/drawing/2014/main" val="20000"/>
                    </a:ext>
                  </a:extLst>
                </a:gridCol>
                <a:gridCol w="1268050">
                  <a:extLst>
                    <a:ext uri="{9D8B030D-6E8A-4147-A177-3AD203B41FA5}">
                      <a16:colId xmlns:a16="http://schemas.microsoft.com/office/drawing/2014/main" val="20001"/>
                    </a:ext>
                  </a:extLst>
                </a:gridCol>
                <a:gridCol w="1268050">
                  <a:extLst>
                    <a:ext uri="{9D8B030D-6E8A-4147-A177-3AD203B41FA5}">
                      <a16:colId xmlns:a16="http://schemas.microsoft.com/office/drawing/2014/main" val="20002"/>
                    </a:ext>
                  </a:extLst>
                </a:gridCol>
                <a:gridCol w="1268050">
                  <a:extLst>
                    <a:ext uri="{9D8B030D-6E8A-4147-A177-3AD203B41FA5}">
                      <a16:colId xmlns:a16="http://schemas.microsoft.com/office/drawing/2014/main" val="20003"/>
                    </a:ext>
                  </a:extLst>
                </a:gridCol>
                <a:gridCol w="1268050">
                  <a:extLst>
                    <a:ext uri="{9D8B030D-6E8A-4147-A177-3AD203B41FA5}">
                      <a16:colId xmlns:a16="http://schemas.microsoft.com/office/drawing/2014/main" val="20004"/>
                    </a:ext>
                  </a:extLst>
                </a:gridCol>
                <a:gridCol w="1268050">
                  <a:extLst>
                    <a:ext uri="{9D8B030D-6E8A-4147-A177-3AD203B41FA5}">
                      <a16:colId xmlns:a16="http://schemas.microsoft.com/office/drawing/2014/main" val="20005"/>
                    </a:ext>
                  </a:extLst>
                </a:gridCol>
              </a:tblGrid>
              <a:tr h="676350">
                <a:tc>
                  <a:txBody>
                    <a:bodyPr/>
                    <a:lstStyle/>
                    <a:p>
                      <a:pPr marL="0" lvl="0" indent="0" algn="ctr" rtl="0">
                        <a:spcBef>
                          <a:spcPts val="0"/>
                        </a:spcBef>
                        <a:spcAft>
                          <a:spcPts val="0"/>
                        </a:spcAft>
                        <a:buNone/>
                      </a:pPr>
                      <a:r>
                        <a:rPr lang="en" sz="2000" i="1">
                          <a:solidFill>
                            <a:schemeClr val="lt1"/>
                          </a:solidFill>
                          <a:latin typeface="Playfair Display SemiBold"/>
                          <a:ea typeface="Playfair Display SemiBold"/>
                          <a:cs typeface="Playfair Display SemiBold"/>
                          <a:sym typeface="Playfair Display SemiBold"/>
                        </a:rPr>
                        <a:t>Strategy</a:t>
                      </a:r>
                      <a:endParaRPr sz="2000" i="1">
                        <a:solidFill>
                          <a:schemeClr val="lt1"/>
                        </a:solidFill>
                        <a:latin typeface="Playfair Display SemiBold"/>
                        <a:ea typeface="Playfair Display SemiBold"/>
                        <a:cs typeface="Playfair Display SemiBold"/>
                        <a:sym typeface="Playfair Display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i="1">
                          <a:solidFill>
                            <a:schemeClr val="lt1"/>
                          </a:solidFill>
                          <a:latin typeface="Playfair Display SemiBold"/>
                          <a:ea typeface="Playfair Display SemiBold"/>
                          <a:cs typeface="Playfair Display SemiBold"/>
                          <a:sym typeface="Playfair Display SemiBold"/>
                        </a:rPr>
                        <a:t>Goal</a:t>
                      </a:r>
                      <a:endParaRPr sz="2000" i="1">
                        <a:solidFill>
                          <a:schemeClr val="lt1"/>
                        </a:solidFill>
                        <a:latin typeface="Playfair Display SemiBold"/>
                        <a:ea typeface="Playfair Display SemiBold"/>
                        <a:cs typeface="Playfair Display SemiBold"/>
                        <a:sym typeface="Playfair Display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i="1">
                          <a:solidFill>
                            <a:schemeClr val="lt1"/>
                          </a:solidFill>
                          <a:latin typeface="Playfair Display SemiBold"/>
                          <a:ea typeface="Playfair Display SemiBold"/>
                          <a:cs typeface="Playfair Display SemiBold"/>
                          <a:sym typeface="Playfair Display SemiBold"/>
                        </a:rPr>
                        <a:t>Action</a:t>
                      </a:r>
                      <a:endParaRPr sz="2000" i="1">
                        <a:solidFill>
                          <a:schemeClr val="lt1"/>
                        </a:solidFill>
                        <a:latin typeface="Playfair Display SemiBold"/>
                        <a:ea typeface="Playfair Display SemiBold"/>
                        <a:cs typeface="Playfair Display SemiBold"/>
                        <a:sym typeface="Playfair Display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i="1">
                          <a:solidFill>
                            <a:schemeClr val="lt1"/>
                          </a:solidFill>
                          <a:latin typeface="Playfair Display SemiBold"/>
                          <a:ea typeface="Playfair Display SemiBold"/>
                          <a:cs typeface="Playfair Display SemiBold"/>
                          <a:sym typeface="Playfair Display SemiBold"/>
                        </a:rPr>
                        <a:t>Staff</a:t>
                      </a:r>
                      <a:endParaRPr sz="2000" i="1">
                        <a:solidFill>
                          <a:schemeClr val="lt1"/>
                        </a:solidFill>
                        <a:latin typeface="Playfair Display SemiBold"/>
                        <a:ea typeface="Playfair Display SemiBold"/>
                        <a:cs typeface="Playfair Display SemiBold"/>
                        <a:sym typeface="Playfair Display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i="1">
                          <a:solidFill>
                            <a:schemeClr val="lt1"/>
                          </a:solidFill>
                          <a:latin typeface="Playfair Display SemiBold"/>
                          <a:ea typeface="Playfair Display SemiBold"/>
                          <a:cs typeface="Playfair Display SemiBold"/>
                          <a:sym typeface="Playfair Display SemiBold"/>
                        </a:rPr>
                        <a:t>When</a:t>
                      </a:r>
                      <a:endParaRPr sz="2000" i="1">
                        <a:solidFill>
                          <a:schemeClr val="lt1"/>
                        </a:solidFill>
                        <a:latin typeface="Playfair Display SemiBold"/>
                        <a:ea typeface="Playfair Display SemiBold"/>
                        <a:cs typeface="Playfair Display SemiBold"/>
                        <a:sym typeface="Playfair Display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i="1">
                          <a:solidFill>
                            <a:schemeClr val="lt1"/>
                          </a:solidFill>
                          <a:latin typeface="Playfair Display SemiBold"/>
                          <a:ea typeface="Playfair Display SemiBold"/>
                          <a:cs typeface="Playfair Display SemiBold"/>
                          <a:sym typeface="Playfair Display SemiBold"/>
                        </a:rPr>
                        <a:t>Expenses</a:t>
                      </a:r>
                      <a:endParaRPr sz="2000" i="1">
                        <a:solidFill>
                          <a:schemeClr val="lt1"/>
                        </a:solidFill>
                        <a:latin typeface="Playfair Display SemiBold"/>
                        <a:ea typeface="Playfair Display SemiBold"/>
                        <a:cs typeface="Playfair Display SemiBold"/>
                        <a:sym typeface="Playfair Display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76350">
                <a:tc>
                  <a:txBody>
                    <a:bodyPr/>
                    <a:lstStyle/>
                    <a:p>
                      <a:pPr marL="0" lvl="0" indent="0" algn="l"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$4,200</a:t>
                      </a:r>
                      <a:endParaRPr>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Mars is a very cold planet</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Mars is made of basalt</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06/02</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$2,000</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76350">
                <a:tc>
                  <a:txBody>
                    <a:bodyPr/>
                    <a:lstStyle/>
                    <a:p>
                      <a:pPr marL="0" lvl="0" indent="0" algn="l"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$5,000</a:t>
                      </a:r>
                      <a:endParaRPr>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Jupiter is a gas giant</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Jupiter is a big planet</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06/05</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$3,100</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6350">
                <a:tc>
                  <a:txBody>
                    <a:bodyPr/>
                    <a:lstStyle/>
                    <a:p>
                      <a:pPr marL="0" lvl="0" indent="0" algn="l"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$6,000</a:t>
                      </a:r>
                      <a:endParaRPr>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Saturn is a gas giant</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Saturn is the ringed planet</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06/10</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Jost"/>
                          <a:ea typeface="Jost"/>
                          <a:cs typeface="Jost"/>
                          <a:sym typeface="Jost"/>
                        </a:rPr>
                        <a:t>$5,250</a:t>
                      </a:r>
                      <a:endParaRPr>
                        <a:solidFill>
                          <a:schemeClr val="dk1"/>
                        </a:solidFill>
                        <a:latin typeface="Jost"/>
                        <a:ea typeface="Jost"/>
                        <a:cs typeface="Jost"/>
                        <a:sym typeface="Jos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12" name="Google Shape;1512;p62"/>
          <p:cNvSpPr/>
          <p:nvPr/>
        </p:nvSpPr>
        <p:spPr>
          <a:xfrm>
            <a:off x="1124896" y="2324832"/>
            <a:ext cx="548100" cy="5487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2"/>
          <p:cNvSpPr txBox="1"/>
          <p:nvPr/>
        </p:nvSpPr>
        <p:spPr>
          <a:xfrm>
            <a:off x="1084182" y="2422110"/>
            <a:ext cx="6297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01</a:t>
            </a:r>
            <a:endParaRPr sz="3000">
              <a:solidFill>
                <a:srgbClr val="2C2C2C"/>
              </a:solidFill>
              <a:latin typeface="Playfair Display SemiBold"/>
              <a:ea typeface="Playfair Display SemiBold"/>
              <a:cs typeface="Playfair Display SemiBold"/>
              <a:sym typeface="Playfair Display SemiBold"/>
            </a:endParaRPr>
          </a:p>
        </p:txBody>
      </p:sp>
      <p:sp>
        <p:nvSpPr>
          <p:cNvPr id="1514" name="Google Shape;1514;p62"/>
          <p:cNvSpPr/>
          <p:nvPr/>
        </p:nvSpPr>
        <p:spPr>
          <a:xfrm>
            <a:off x="1120332" y="2998488"/>
            <a:ext cx="557400" cy="5547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2"/>
          <p:cNvSpPr txBox="1"/>
          <p:nvPr/>
        </p:nvSpPr>
        <p:spPr>
          <a:xfrm>
            <a:off x="1078932" y="3096840"/>
            <a:ext cx="640200" cy="29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02</a:t>
            </a:r>
            <a:endParaRPr sz="3000">
              <a:solidFill>
                <a:srgbClr val="2C2C2C"/>
              </a:solidFill>
              <a:latin typeface="Playfair Display SemiBold"/>
              <a:ea typeface="Playfair Display SemiBold"/>
              <a:cs typeface="Playfair Display SemiBold"/>
              <a:sym typeface="Playfair Display SemiBold"/>
            </a:endParaRPr>
          </a:p>
        </p:txBody>
      </p:sp>
      <p:sp>
        <p:nvSpPr>
          <p:cNvPr id="1516" name="Google Shape;1516;p62"/>
          <p:cNvSpPr/>
          <p:nvPr/>
        </p:nvSpPr>
        <p:spPr>
          <a:xfrm>
            <a:off x="1120332" y="3680074"/>
            <a:ext cx="557400" cy="554700"/>
          </a:xfrm>
          <a:prstGeom prst="ellipse">
            <a:avLst/>
          </a:prstGeom>
          <a:noFill/>
          <a:ln w="9525" cap="flat" cmpd="sng">
            <a:solidFill>
              <a:srgbClr val="2C2C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2"/>
          <p:cNvSpPr txBox="1"/>
          <p:nvPr/>
        </p:nvSpPr>
        <p:spPr>
          <a:xfrm>
            <a:off x="1078932" y="3778426"/>
            <a:ext cx="640200" cy="29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C2C2C"/>
                </a:solidFill>
                <a:latin typeface="Playfair Display SemiBold"/>
                <a:ea typeface="Playfair Display SemiBold"/>
                <a:cs typeface="Playfair Display SemiBold"/>
                <a:sym typeface="Playfair Display SemiBold"/>
              </a:rPr>
              <a:t>03</a:t>
            </a:r>
            <a:endParaRPr sz="3000">
              <a:solidFill>
                <a:srgbClr val="2C2C2C"/>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a:t>
            </a:r>
            <a:r>
              <a:rPr lang="en" i="1">
                <a:solidFill>
                  <a:schemeClr val="lt1"/>
                </a:solidFill>
              </a:rPr>
              <a:t>template</a:t>
            </a:r>
            <a:endParaRPr i="1">
              <a:solidFill>
                <a:schemeClr val="lt1"/>
              </a:solidFill>
            </a:endParaRPr>
          </a:p>
        </p:txBody>
      </p:sp>
      <p:sp>
        <p:nvSpPr>
          <p:cNvPr id="466" name="Google Shape;466;p38"/>
          <p:cNvSpPr txBox="1">
            <a:spLocks noGrp="1"/>
          </p:cNvSpPr>
          <p:nvPr>
            <p:ph type="body" idx="1"/>
          </p:nvPr>
        </p:nvSpPr>
        <p:spPr>
          <a:xfrm>
            <a:off x="720000" y="1110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structure based on a multi-purpose presentation</a:t>
            </a:r>
            <a:endParaRPr/>
          </a:p>
          <a:p>
            <a:pPr marL="0" lvl="0" indent="0" algn="l" rtl="0">
              <a:spcBef>
                <a:spcPts val="0"/>
              </a:spcBef>
              <a:spcAft>
                <a:spcPts val="0"/>
              </a:spcAft>
              <a:buNone/>
            </a:pPr>
            <a:r>
              <a:rPr lang="en"/>
              <a:t>You can delete this slide when you’re done editing the presentation</a:t>
            </a:r>
            <a:endParaRPr/>
          </a:p>
        </p:txBody>
      </p:sp>
      <p:cxnSp>
        <p:nvCxnSpPr>
          <p:cNvPr id="467" name="Google Shape;467;p38"/>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68" name="Google Shape;468;p38"/>
          <p:cNvGraphicFramePr/>
          <p:nvPr/>
        </p:nvGraphicFramePr>
        <p:xfrm>
          <a:off x="720000" y="1818550"/>
          <a:ext cx="7704000" cy="2194380"/>
        </p:xfrm>
        <a:graphic>
          <a:graphicData uri="http://schemas.openxmlformats.org/drawingml/2006/table">
            <a:tbl>
              <a:tblPr>
                <a:noFill/>
                <a:tableStyleId>{CE084C79-666C-43DA-9203-A37E4C3A2352}</a:tableStyleId>
              </a:tblPr>
              <a:tblGrid>
                <a:gridCol w="2748450">
                  <a:extLst>
                    <a:ext uri="{9D8B030D-6E8A-4147-A177-3AD203B41FA5}">
                      <a16:colId xmlns:a16="http://schemas.microsoft.com/office/drawing/2014/main" val="20000"/>
                    </a:ext>
                  </a:extLst>
                </a:gridCol>
                <a:gridCol w="495555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200" i="1">
                          <a:solidFill>
                            <a:schemeClr val="lt1"/>
                          </a:solidFill>
                          <a:uFill>
                            <a:noFill/>
                          </a:uFill>
                          <a:latin typeface="Playfair Display SemiBold"/>
                          <a:ea typeface="Playfair Display SemiBold"/>
                          <a:cs typeface="Playfair Display SemiBold"/>
                          <a:sym typeface="Playfair Display SemiBold"/>
                          <a:hlinkClick r:id="" action="ppaction://noaction">
                            <a:extLst>
                              <a:ext uri="{A12FA001-AC4F-418D-AE19-62706E023703}">
                                <ahyp:hlinkClr xmlns:ahyp="http://schemas.microsoft.com/office/drawing/2018/hyperlinkcolor" val="tx"/>
                              </a:ext>
                            </a:extLst>
                          </a:hlinkClick>
                        </a:rPr>
                        <a:t>Fonts</a:t>
                      </a:r>
                      <a:endParaRPr sz="1200" i="1">
                        <a:solidFill>
                          <a:schemeClr val="lt1"/>
                        </a:solidFill>
                        <a:latin typeface="Playfair Display SemiBold"/>
                        <a:ea typeface="Playfair Display SemiBold"/>
                        <a:cs typeface="Playfair Display SemiBold"/>
                        <a:sym typeface="Playfair Display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rgbClr val="191919"/>
                          </a:solidFill>
                          <a:latin typeface="Jost"/>
                          <a:ea typeface="Jost"/>
                          <a:cs typeface="Jost"/>
                          <a:sym typeface="Jost"/>
                        </a:rPr>
                        <a:t>To view this template correctly in PowerPoint, download and install the fonts we used</a:t>
                      </a:r>
                      <a:endParaRPr sz="1000">
                        <a:latin typeface="Jost"/>
                        <a:ea typeface="Jost"/>
                        <a:cs typeface="Jost"/>
                        <a:sym typeface="Jos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200" i="1">
                          <a:solidFill>
                            <a:schemeClr val="lt1"/>
                          </a:solidFill>
                          <a:uFill>
                            <a:noFill/>
                          </a:uFill>
                          <a:latin typeface="Playfair Display SemiBold"/>
                          <a:ea typeface="Playfair Display SemiBold"/>
                          <a:cs typeface="Playfair Display SemiBold"/>
                          <a:sym typeface="Playfair Display SemiBold"/>
                          <a:hlinkClick r:id="rId3" action="ppaction://hlinksldjump">
                            <a:extLst>
                              <a:ext uri="{A12FA001-AC4F-418D-AE19-62706E023703}">
                                <ahyp:hlinkClr xmlns:ahyp="http://schemas.microsoft.com/office/drawing/2018/hyperlinkcolor" val="tx"/>
                              </a:ext>
                            </a:extLst>
                          </a:hlinkClick>
                        </a:rPr>
                        <a:t>Used</a:t>
                      </a:r>
                      <a:r>
                        <a:rPr lang="en" sz="1200" i="1">
                          <a:solidFill>
                            <a:schemeClr val="lt1"/>
                          </a:solidFill>
                          <a:latin typeface="Playfair Display SemiBold"/>
                          <a:ea typeface="Playfair Display SemiBold"/>
                          <a:cs typeface="Playfair Display SemiBold"/>
                          <a:sym typeface="Playfair Display SemiBold"/>
                        </a:rPr>
                        <a:t> and </a:t>
                      </a:r>
                      <a:r>
                        <a:rPr lang="en" sz="1200" i="1">
                          <a:solidFill>
                            <a:schemeClr val="lt1"/>
                          </a:solidFill>
                          <a:uFill>
                            <a:noFill/>
                          </a:uFill>
                          <a:latin typeface="Playfair Display SemiBold"/>
                          <a:ea typeface="Playfair Display SemiBold"/>
                          <a:cs typeface="Playfair Display SemiBold"/>
                          <a:sym typeface="Playfair Display SemiBold"/>
                          <a:hlinkClick r:id="" action="ppaction://noaction">
                            <a:extLst>
                              <a:ext uri="{A12FA001-AC4F-418D-AE19-62706E023703}">
                                <ahyp:hlinkClr xmlns:ahyp="http://schemas.microsoft.com/office/drawing/2018/hyperlinkcolor" val="tx"/>
                              </a:ext>
                            </a:extLst>
                          </a:hlinkClick>
                        </a:rPr>
                        <a:t>alternative resources</a:t>
                      </a:r>
                      <a:endParaRPr sz="1200" i="1">
                        <a:solidFill>
                          <a:schemeClr val="lt1"/>
                        </a:solidFill>
                        <a:latin typeface="Playfair Display SemiBold"/>
                        <a:ea typeface="Playfair Display SemiBold"/>
                        <a:cs typeface="Playfair Display SemiBold"/>
                        <a:sym typeface="Playfair Display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rgbClr val="191919"/>
                          </a:solidFill>
                          <a:latin typeface="Jost"/>
                          <a:ea typeface="Jost"/>
                          <a:cs typeface="Jost"/>
                          <a:sym typeface="Jost"/>
                        </a:rPr>
                        <a:t>An assortment of graphic resources that are suitable for use in this presentation</a:t>
                      </a:r>
                      <a:endParaRPr sz="1000">
                        <a:solidFill>
                          <a:srgbClr val="191919"/>
                        </a:solidFill>
                        <a:latin typeface="Jost"/>
                        <a:ea typeface="Jost"/>
                        <a:cs typeface="Jost"/>
                        <a:sym typeface="Jos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200" i="1">
                          <a:solidFill>
                            <a:schemeClr val="lt1"/>
                          </a:solidFill>
                          <a:uFill>
                            <a:noFill/>
                          </a:uFill>
                          <a:latin typeface="Playfair Display SemiBold"/>
                          <a:ea typeface="Playfair Display SemiBold"/>
                          <a:cs typeface="Playfair Display SemiBold"/>
                          <a:sym typeface="Playfair Display SemiBold"/>
                          <a:hlinkClick r:id="" action="ppaction://noaction">
                            <a:extLst>
                              <a:ext uri="{A12FA001-AC4F-418D-AE19-62706E023703}">
                                <ahyp:hlinkClr xmlns:ahyp="http://schemas.microsoft.com/office/drawing/2018/hyperlinkcolor" val="tx"/>
                              </a:ext>
                            </a:extLst>
                          </a:hlinkClick>
                        </a:rPr>
                        <a:t>Thanks slide</a:t>
                      </a:r>
                      <a:endParaRPr sz="1200" i="1">
                        <a:solidFill>
                          <a:schemeClr val="lt1"/>
                        </a:solidFill>
                        <a:latin typeface="Playfair Display SemiBold"/>
                        <a:ea typeface="Playfair Display SemiBold"/>
                        <a:cs typeface="Playfair Display SemiBold"/>
                        <a:sym typeface="Playfair Display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rgbClr val="191919"/>
                          </a:solidFill>
                          <a:latin typeface="Jost"/>
                          <a:ea typeface="Jost"/>
                          <a:cs typeface="Jost"/>
                          <a:sym typeface="Jost"/>
                        </a:rPr>
                        <a:t>You must keep it so that proper credits for our design are given</a:t>
                      </a:r>
                      <a:endParaRPr sz="1000">
                        <a:latin typeface="Jost"/>
                        <a:ea typeface="Jost"/>
                        <a:cs typeface="Jost"/>
                        <a:sym typeface="Jos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200" i="1">
                          <a:solidFill>
                            <a:schemeClr val="lt1"/>
                          </a:solidFill>
                          <a:uFill>
                            <a:noFill/>
                          </a:uFill>
                          <a:latin typeface="Playfair Display SemiBold"/>
                          <a:ea typeface="Playfair Display SemiBold"/>
                          <a:cs typeface="Playfair Display SemiBold"/>
                          <a:sym typeface="Playfair Display SemiBold"/>
                          <a:hlinkClick r:id="" action="ppaction://noaction">
                            <a:extLst>
                              <a:ext uri="{A12FA001-AC4F-418D-AE19-62706E023703}">
                                <ahyp:hlinkClr xmlns:ahyp="http://schemas.microsoft.com/office/drawing/2018/hyperlinkcolor" val="tx"/>
                              </a:ext>
                            </a:extLst>
                          </a:hlinkClick>
                        </a:rPr>
                        <a:t>Colors</a:t>
                      </a:r>
                      <a:endParaRPr sz="1200" i="1">
                        <a:solidFill>
                          <a:schemeClr val="lt1"/>
                        </a:solidFill>
                        <a:latin typeface="Playfair Display SemiBold"/>
                        <a:ea typeface="Playfair Display SemiBold"/>
                        <a:cs typeface="Playfair Display SemiBold"/>
                        <a:sym typeface="Playfair Display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rgbClr val="191919"/>
                          </a:solidFill>
                          <a:latin typeface="Jost"/>
                          <a:ea typeface="Jost"/>
                          <a:cs typeface="Jost"/>
                          <a:sym typeface="Jost"/>
                        </a:rPr>
                        <a:t>All the colors used in this presentation</a:t>
                      </a:r>
                      <a:endParaRPr sz="1000">
                        <a:latin typeface="Jost"/>
                        <a:ea typeface="Jost"/>
                        <a:cs typeface="Jost"/>
                        <a:sym typeface="Jos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200" i="1">
                          <a:solidFill>
                            <a:schemeClr val="lt1"/>
                          </a:solidFill>
                          <a:uFill>
                            <a:noFill/>
                          </a:uFill>
                          <a:latin typeface="Playfair Display SemiBold"/>
                          <a:ea typeface="Playfair Display SemiBold"/>
                          <a:cs typeface="Playfair Display SemiBold"/>
                          <a:sym typeface="Playfair Display SemiBold"/>
                          <a:hlinkClick r:id="" action="ppaction://noaction">
                            <a:extLst>
                              <a:ext uri="{A12FA001-AC4F-418D-AE19-62706E023703}">
                                <ahyp:hlinkClr xmlns:ahyp="http://schemas.microsoft.com/office/drawing/2018/hyperlinkcolor" val="tx"/>
                              </a:ext>
                            </a:extLst>
                          </a:hlinkClick>
                        </a:rPr>
                        <a:t>Icons</a:t>
                      </a:r>
                      <a:r>
                        <a:rPr lang="en" sz="1200" i="1">
                          <a:solidFill>
                            <a:schemeClr val="lt1"/>
                          </a:solidFill>
                          <a:latin typeface="Playfair Display SemiBold"/>
                          <a:ea typeface="Playfair Display SemiBold"/>
                          <a:cs typeface="Playfair Display SemiBold"/>
                          <a:sym typeface="Playfair Display SemiBold"/>
                        </a:rPr>
                        <a:t> and </a:t>
                      </a:r>
                      <a:r>
                        <a:rPr lang="en" sz="1200" i="1">
                          <a:solidFill>
                            <a:schemeClr val="lt1"/>
                          </a:solidFill>
                          <a:uFill>
                            <a:noFill/>
                          </a:uFill>
                          <a:latin typeface="Playfair Display SemiBold"/>
                          <a:ea typeface="Playfair Display SemiBold"/>
                          <a:cs typeface="Playfair Display SemiBold"/>
                          <a:sym typeface="Playfair Display SemiBold"/>
                          <a:hlinkClick r:id="" action="ppaction://noaction">
                            <a:extLst>
                              <a:ext uri="{A12FA001-AC4F-418D-AE19-62706E023703}">
                                <ahyp:hlinkClr xmlns:ahyp="http://schemas.microsoft.com/office/drawing/2018/hyperlinkcolor" val="tx"/>
                              </a:ext>
                            </a:extLst>
                          </a:hlinkClick>
                        </a:rPr>
                        <a:t>infographic resources</a:t>
                      </a:r>
                      <a:endParaRPr sz="1200" i="1">
                        <a:solidFill>
                          <a:schemeClr val="lt1"/>
                        </a:solidFill>
                        <a:latin typeface="Playfair Display SemiBold"/>
                        <a:ea typeface="Playfair Display SemiBold"/>
                        <a:cs typeface="Playfair Display SemiBold"/>
                        <a:sym typeface="Playfair Display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191919"/>
                          </a:solidFill>
                          <a:latin typeface="Jost"/>
                          <a:ea typeface="Jost"/>
                          <a:cs typeface="Jost"/>
                          <a:sym typeface="Jost"/>
                        </a:rPr>
                        <a:t>These can be used in the template, and their size and color can be edited</a:t>
                      </a:r>
                      <a:endParaRPr sz="1000">
                        <a:solidFill>
                          <a:srgbClr val="191919"/>
                        </a:solidFill>
                        <a:latin typeface="Jost"/>
                        <a:ea typeface="Jost"/>
                        <a:cs typeface="Jost"/>
                        <a:sym typeface="Jos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200" i="1">
                          <a:solidFill>
                            <a:schemeClr val="lt1"/>
                          </a:solidFill>
                          <a:latin typeface="Playfair Display SemiBold"/>
                          <a:ea typeface="Playfair Display SemiBold"/>
                          <a:cs typeface="Playfair Display SemiBold"/>
                          <a:sym typeface="Playfair Display SemiBold"/>
                        </a:rPr>
                        <a:t>Editable presentation theme</a:t>
                      </a:r>
                      <a:endParaRPr sz="1200" i="1">
                        <a:solidFill>
                          <a:schemeClr val="lt1"/>
                        </a:solidFill>
                        <a:latin typeface="Playfair Display SemiBold"/>
                        <a:ea typeface="Playfair Display SemiBold"/>
                        <a:cs typeface="Playfair Display SemiBold"/>
                        <a:sym typeface="Playfair Display SemiBo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rgbClr val="191919"/>
                          </a:solidFill>
                          <a:latin typeface="Jost"/>
                          <a:ea typeface="Jost"/>
                          <a:cs typeface="Jost"/>
                          <a:sym typeface="Jost"/>
                        </a:rPr>
                        <a:t>You can edit the master slides easily. For more info, click </a:t>
                      </a:r>
                      <a:r>
                        <a:rPr lang="en" sz="1000" b="1">
                          <a:solidFill>
                            <a:srgbClr val="191919"/>
                          </a:solidFill>
                          <a:uFill>
                            <a:noFill/>
                          </a:uFill>
                          <a:latin typeface="Jost"/>
                          <a:ea typeface="Jost"/>
                          <a:cs typeface="Jost"/>
                          <a:sym typeface="Jost"/>
                          <a:hlinkClick r:id="rId4">
                            <a:extLst>
                              <a:ext uri="{A12FA001-AC4F-418D-AE19-62706E023703}">
                                <ahyp:hlinkClr xmlns:ahyp="http://schemas.microsoft.com/office/drawing/2018/hyperlinkcolor" val="tx"/>
                              </a:ext>
                            </a:extLst>
                          </a:hlinkClick>
                        </a:rPr>
                        <a:t>here</a:t>
                      </a:r>
                      <a:endParaRPr sz="1000" b="1">
                        <a:latin typeface="Jost"/>
                        <a:ea typeface="Jost"/>
                        <a:cs typeface="Jost"/>
                        <a:sym typeface="Jos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9" name="Google Shape;469;p38"/>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191919"/>
                </a:solidFill>
                <a:latin typeface="Jost"/>
                <a:ea typeface="Jost"/>
                <a:cs typeface="Jost"/>
                <a:sym typeface="Jost"/>
              </a:rPr>
              <a:t>For more info:</a:t>
            </a:r>
            <a:br>
              <a:rPr lang="en" sz="800">
                <a:solidFill>
                  <a:srgbClr val="191919"/>
                </a:solidFill>
                <a:latin typeface="Jost"/>
                <a:ea typeface="Jost"/>
                <a:cs typeface="Jost"/>
                <a:sym typeface="Jost"/>
              </a:rPr>
            </a:br>
            <a:r>
              <a:rPr lang="en" sz="1000" i="1">
                <a:solidFill>
                  <a:schemeClr val="lt1"/>
                </a:solidFill>
                <a:uFill>
                  <a:noFill/>
                </a:uFill>
                <a:latin typeface="Playfair Display SemiBold"/>
                <a:ea typeface="Playfair Display SemiBold"/>
                <a:cs typeface="Playfair Display SemiBold"/>
                <a:sym typeface="Playfair Display SemiBold"/>
                <a:hlinkClick r:id="rId5">
                  <a:extLst>
                    <a:ext uri="{A12FA001-AC4F-418D-AE19-62706E023703}">
                      <ahyp:hlinkClr xmlns:ahyp="http://schemas.microsoft.com/office/drawing/2018/hyperlinkcolor" val="tx"/>
                    </a:ext>
                  </a:extLst>
                </a:hlinkClick>
              </a:rPr>
              <a:t>Slidesgo</a:t>
            </a:r>
            <a:r>
              <a:rPr lang="en" sz="1000" i="1">
                <a:solidFill>
                  <a:schemeClr val="lt1"/>
                </a:solidFill>
                <a:latin typeface="Playfair Display SemiBold"/>
                <a:ea typeface="Playfair Display SemiBold"/>
                <a:cs typeface="Playfair Display SemiBold"/>
                <a:sym typeface="Playfair Display SemiBold"/>
              </a:rPr>
              <a:t>| </a:t>
            </a:r>
            <a:r>
              <a:rPr lang="en" sz="1000" i="1">
                <a:solidFill>
                  <a:schemeClr val="lt1"/>
                </a:solidFill>
                <a:uFill>
                  <a:noFill/>
                </a:uFill>
                <a:latin typeface="Playfair Display SemiBold"/>
                <a:ea typeface="Playfair Display SemiBold"/>
                <a:cs typeface="Playfair Display SemiBold"/>
                <a:sym typeface="Playfair Display SemiBold"/>
                <a:hlinkClick r:id="rId6">
                  <a:extLst>
                    <a:ext uri="{A12FA001-AC4F-418D-AE19-62706E023703}">
                      <ahyp:hlinkClr xmlns:ahyp="http://schemas.microsoft.com/office/drawing/2018/hyperlinkcolor" val="tx"/>
                    </a:ext>
                  </a:extLst>
                </a:hlinkClick>
              </a:rPr>
              <a:t>Slidesgo School</a:t>
            </a:r>
            <a:r>
              <a:rPr lang="en" sz="1000" i="1">
                <a:solidFill>
                  <a:schemeClr val="lt1"/>
                </a:solidFill>
                <a:latin typeface="Playfair Display SemiBold"/>
                <a:ea typeface="Playfair Display SemiBold"/>
                <a:cs typeface="Playfair Display SemiBold"/>
                <a:sym typeface="Playfair Display SemiBold"/>
              </a:rPr>
              <a:t> | </a:t>
            </a:r>
            <a:r>
              <a:rPr lang="en" sz="1000" i="1">
                <a:solidFill>
                  <a:schemeClr val="lt1"/>
                </a:solidFill>
                <a:uFill>
                  <a:noFill/>
                </a:uFill>
                <a:latin typeface="Playfair Display SemiBold"/>
                <a:ea typeface="Playfair Display SemiBold"/>
                <a:cs typeface="Playfair Display SemiBold"/>
                <a:sym typeface="Playfair Display SemiBold"/>
                <a:hlinkClick r:id="rId7">
                  <a:extLst>
                    <a:ext uri="{A12FA001-AC4F-418D-AE19-62706E023703}">
                      <ahyp:hlinkClr xmlns:ahyp="http://schemas.microsoft.com/office/drawing/2018/hyperlinkcolor" val="tx"/>
                    </a:ext>
                  </a:extLst>
                </a:hlinkClick>
              </a:rPr>
              <a:t>FAQs</a:t>
            </a:r>
            <a:endParaRPr sz="1500" i="1">
              <a:solidFill>
                <a:schemeClr val="lt1"/>
              </a:solidFill>
              <a:latin typeface="Playfair Display SemiBold"/>
              <a:ea typeface="Playfair Display SemiBold"/>
              <a:cs typeface="Playfair Display SemiBold"/>
              <a:sym typeface="Playfair Display SemiBold"/>
            </a:endParaRPr>
          </a:p>
        </p:txBody>
      </p:sp>
      <p:sp>
        <p:nvSpPr>
          <p:cNvPr id="470" name="Google Shape;470;p38"/>
          <p:cNvSpPr txBox="1"/>
          <p:nvPr/>
        </p:nvSpPr>
        <p:spPr>
          <a:xfrm>
            <a:off x="4815588"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191919"/>
                </a:solidFill>
                <a:latin typeface="Jost"/>
                <a:ea typeface="Jost"/>
                <a:cs typeface="Jost"/>
                <a:sym typeface="Jost"/>
              </a:rPr>
              <a:t>You can visit our sister projects:</a:t>
            </a:r>
            <a:br>
              <a:rPr lang="en" sz="800">
                <a:solidFill>
                  <a:srgbClr val="191919"/>
                </a:solidFill>
                <a:latin typeface="Jost"/>
                <a:ea typeface="Jost"/>
                <a:cs typeface="Jost"/>
                <a:sym typeface="Jost"/>
              </a:rPr>
            </a:br>
            <a:r>
              <a:rPr lang="en" sz="1000" i="1">
                <a:solidFill>
                  <a:schemeClr val="lt1"/>
                </a:solidFill>
                <a:uFill>
                  <a:noFill/>
                </a:uFill>
                <a:latin typeface="Playfair Display SemiBold"/>
                <a:ea typeface="Playfair Display SemiBold"/>
                <a:cs typeface="Playfair Display SemiBold"/>
                <a:sym typeface="Playfair Display SemiBold"/>
                <a:hlinkClick r:id="rId8">
                  <a:extLst>
                    <a:ext uri="{A12FA001-AC4F-418D-AE19-62706E023703}">
                      <ahyp:hlinkClr xmlns:ahyp="http://schemas.microsoft.com/office/drawing/2018/hyperlinkcolor" val="tx"/>
                    </a:ext>
                  </a:extLst>
                </a:hlinkClick>
              </a:rPr>
              <a:t>Freepik</a:t>
            </a:r>
            <a:r>
              <a:rPr lang="en" sz="1000" i="1">
                <a:solidFill>
                  <a:schemeClr val="lt1"/>
                </a:solidFill>
                <a:latin typeface="Playfair Display SemiBold"/>
                <a:ea typeface="Playfair Display SemiBold"/>
                <a:cs typeface="Playfair Display SemiBold"/>
                <a:sym typeface="Playfair Display SemiBold"/>
              </a:rPr>
              <a:t> | </a:t>
            </a:r>
            <a:r>
              <a:rPr lang="en" sz="1000" i="1">
                <a:solidFill>
                  <a:schemeClr val="lt1"/>
                </a:solidFill>
                <a:uFill>
                  <a:noFill/>
                </a:uFill>
                <a:latin typeface="Playfair Display SemiBold"/>
                <a:ea typeface="Playfair Display SemiBold"/>
                <a:cs typeface="Playfair Display SemiBold"/>
                <a:sym typeface="Playfair Display SemiBold"/>
                <a:hlinkClick r:id="rId9">
                  <a:extLst>
                    <a:ext uri="{A12FA001-AC4F-418D-AE19-62706E023703}">
                      <ahyp:hlinkClr xmlns:ahyp="http://schemas.microsoft.com/office/drawing/2018/hyperlinkcolor" val="tx"/>
                    </a:ext>
                  </a:extLst>
                </a:hlinkClick>
              </a:rPr>
              <a:t>Flaticon</a:t>
            </a:r>
            <a:r>
              <a:rPr lang="en" sz="1000" i="1">
                <a:solidFill>
                  <a:schemeClr val="lt1"/>
                </a:solidFill>
                <a:latin typeface="Playfair Display SemiBold"/>
                <a:ea typeface="Playfair Display SemiBold"/>
                <a:cs typeface="Playfair Display SemiBold"/>
                <a:sym typeface="Playfair Display SemiBold"/>
              </a:rPr>
              <a:t> | </a:t>
            </a:r>
            <a:r>
              <a:rPr lang="en" sz="1000" i="1">
                <a:solidFill>
                  <a:schemeClr val="lt1"/>
                </a:solidFill>
                <a:uFill>
                  <a:noFill/>
                </a:uFill>
                <a:latin typeface="Playfair Display SemiBold"/>
                <a:ea typeface="Playfair Display SemiBold"/>
                <a:cs typeface="Playfair Display SemiBold"/>
                <a:sym typeface="Playfair Display SemiBold"/>
                <a:hlinkClick r:id="rId10">
                  <a:extLst>
                    <a:ext uri="{A12FA001-AC4F-418D-AE19-62706E023703}">
                      <ahyp:hlinkClr xmlns:ahyp="http://schemas.microsoft.com/office/drawing/2018/hyperlinkcolor" val="tx"/>
                    </a:ext>
                  </a:extLst>
                </a:hlinkClick>
              </a:rPr>
              <a:t>Storyset</a:t>
            </a:r>
            <a:r>
              <a:rPr lang="en" sz="1000" i="1">
                <a:solidFill>
                  <a:schemeClr val="lt1"/>
                </a:solidFill>
                <a:latin typeface="Playfair Display SemiBold"/>
                <a:ea typeface="Playfair Display SemiBold"/>
                <a:cs typeface="Playfair Display SemiBold"/>
                <a:sym typeface="Playfair Display SemiBold"/>
              </a:rPr>
              <a:t> | </a:t>
            </a:r>
            <a:r>
              <a:rPr lang="en" sz="1000" i="1">
                <a:solidFill>
                  <a:schemeClr val="lt1"/>
                </a:solidFill>
                <a:uFill>
                  <a:noFill/>
                </a:uFill>
                <a:latin typeface="Playfair Display SemiBold"/>
                <a:ea typeface="Playfair Display SemiBold"/>
                <a:cs typeface="Playfair Display SemiBold"/>
                <a:sym typeface="Playfair Display SemiBold"/>
                <a:hlinkClick r:id="rId11">
                  <a:extLst>
                    <a:ext uri="{A12FA001-AC4F-418D-AE19-62706E023703}">
                      <ahyp:hlinkClr xmlns:ahyp="http://schemas.microsoft.com/office/drawing/2018/hyperlinkcolor" val="tx"/>
                    </a:ext>
                  </a:extLst>
                </a:hlinkClick>
              </a:rPr>
              <a:t>Wepik</a:t>
            </a:r>
            <a:r>
              <a:rPr lang="en" sz="1000" i="1">
                <a:solidFill>
                  <a:schemeClr val="lt1"/>
                </a:solidFill>
                <a:latin typeface="Playfair Display SemiBold"/>
                <a:ea typeface="Playfair Display SemiBold"/>
                <a:cs typeface="Playfair Display SemiBold"/>
                <a:sym typeface="Playfair Display SemiBold"/>
              </a:rPr>
              <a:t>| </a:t>
            </a:r>
            <a:r>
              <a:rPr lang="en" sz="1000" i="1">
                <a:solidFill>
                  <a:schemeClr val="lt1"/>
                </a:solidFill>
                <a:uFill>
                  <a:noFill/>
                </a:uFill>
                <a:latin typeface="Playfair Display SemiBold"/>
                <a:ea typeface="Playfair Display SemiBold"/>
                <a:cs typeface="Playfair Display SemiBold"/>
                <a:sym typeface="Playfair Display SemiBold"/>
                <a:hlinkClick r:id="rId12">
                  <a:extLst>
                    <a:ext uri="{A12FA001-AC4F-418D-AE19-62706E023703}">
                      <ahyp:hlinkClr xmlns:ahyp="http://schemas.microsoft.com/office/drawing/2018/hyperlinkcolor" val="tx"/>
                    </a:ext>
                  </a:extLst>
                </a:hlinkClick>
              </a:rPr>
              <a:t>Videvo</a:t>
            </a:r>
            <a:endParaRPr sz="600" i="1">
              <a:solidFill>
                <a:schemeClr val="lt1"/>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pic>
        <p:nvPicPr>
          <p:cNvPr id="1983" name="Google Shape;1983;p66">
            <a:hlinkClick r:id="rId3"/>
          </p:cNvPr>
          <p:cNvPicPr preferRelativeResize="0"/>
          <p:nvPr/>
        </p:nvPicPr>
        <p:blipFill>
          <a:blip r:embed="rId4">
            <a:alphaModFix/>
          </a:blip>
          <a:stretch>
            <a:fillRect/>
          </a:stretch>
        </p:blipFill>
        <p:spPr>
          <a:xfrm>
            <a:off x="2971800" y="1159002"/>
            <a:ext cx="3200400" cy="3136392"/>
          </a:xfrm>
          <a:prstGeom prst="rect">
            <a:avLst/>
          </a:prstGeom>
          <a:noFill/>
          <a:ln>
            <a:noFill/>
          </a:ln>
        </p:spPr>
      </p:pic>
      <p:sp>
        <p:nvSpPr>
          <p:cNvPr id="1984" name="Google Shape;1984;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Promotion </a:t>
            </a:r>
            <a:r>
              <a:rPr lang="en" i="1">
                <a:solidFill>
                  <a:schemeClr val="lt1"/>
                </a:solidFill>
              </a:rPr>
              <a:t>channels</a:t>
            </a:r>
            <a:endParaRPr/>
          </a:p>
        </p:txBody>
      </p:sp>
      <p:cxnSp>
        <p:nvCxnSpPr>
          <p:cNvPr id="1985" name="Google Shape;1985;p66"/>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1986" name="Google Shape;1986;p66"/>
          <p:cNvSpPr txBox="1"/>
          <p:nvPr/>
        </p:nvSpPr>
        <p:spPr>
          <a:xfrm>
            <a:off x="6503700" y="1538499"/>
            <a:ext cx="1920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Print ads</a:t>
            </a:r>
            <a:endParaRPr sz="2400" i="1">
              <a:solidFill>
                <a:schemeClr val="lt1"/>
              </a:solidFill>
              <a:latin typeface="Playfair Display SemiBold"/>
              <a:ea typeface="Playfair Display SemiBold"/>
              <a:cs typeface="Playfair Display SemiBold"/>
              <a:sym typeface="Playfair Display SemiBold"/>
            </a:endParaRPr>
          </a:p>
        </p:txBody>
      </p:sp>
      <p:sp>
        <p:nvSpPr>
          <p:cNvPr id="1987" name="Google Shape;1987;p66"/>
          <p:cNvSpPr txBox="1"/>
          <p:nvPr/>
        </p:nvSpPr>
        <p:spPr>
          <a:xfrm>
            <a:off x="6503700" y="1904199"/>
            <a:ext cx="1920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Venus has extremely high temperatures</a:t>
            </a:r>
            <a:endParaRPr>
              <a:solidFill>
                <a:schemeClr val="dk1"/>
              </a:solidFill>
              <a:latin typeface="Jost"/>
              <a:ea typeface="Jost"/>
              <a:cs typeface="Jost"/>
              <a:sym typeface="Jost"/>
            </a:endParaRPr>
          </a:p>
        </p:txBody>
      </p:sp>
      <p:sp>
        <p:nvSpPr>
          <p:cNvPr id="1988" name="Google Shape;1988;p66"/>
          <p:cNvSpPr txBox="1"/>
          <p:nvPr/>
        </p:nvSpPr>
        <p:spPr>
          <a:xfrm>
            <a:off x="713214" y="3056339"/>
            <a:ext cx="19203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Website</a:t>
            </a:r>
            <a:endParaRPr sz="2400" i="1">
              <a:solidFill>
                <a:schemeClr val="lt1"/>
              </a:solidFill>
              <a:latin typeface="Playfair Display SemiBold"/>
              <a:ea typeface="Playfair Display SemiBold"/>
              <a:cs typeface="Playfair Display SemiBold"/>
              <a:sym typeface="Playfair Display SemiBold"/>
            </a:endParaRPr>
          </a:p>
        </p:txBody>
      </p:sp>
      <p:sp>
        <p:nvSpPr>
          <p:cNvPr id="1989" name="Google Shape;1989;p66"/>
          <p:cNvSpPr txBox="1"/>
          <p:nvPr/>
        </p:nvSpPr>
        <p:spPr>
          <a:xfrm>
            <a:off x="713214" y="1904199"/>
            <a:ext cx="1920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Jost"/>
                <a:ea typeface="Jost"/>
                <a:cs typeface="Jost"/>
                <a:sym typeface="Jost"/>
              </a:rPr>
              <a:t>Despite being red, Mars is a cold place</a:t>
            </a:r>
            <a:endParaRPr>
              <a:solidFill>
                <a:schemeClr val="dk1"/>
              </a:solidFill>
              <a:latin typeface="Jost"/>
              <a:ea typeface="Jost"/>
              <a:cs typeface="Jost"/>
              <a:sym typeface="Jost"/>
            </a:endParaRPr>
          </a:p>
        </p:txBody>
      </p:sp>
      <p:sp>
        <p:nvSpPr>
          <p:cNvPr id="1990" name="Google Shape;1990;p66"/>
          <p:cNvSpPr txBox="1"/>
          <p:nvPr/>
        </p:nvSpPr>
        <p:spPr>
          <a:xfrm>
            <a:off x="713214" y="3422167"/>
            <a:ext cx="1920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Jost"/>
                <a:ea typeface="Jost"/>
                <a:cs typeface="Jost"/>
                <a:sym typeface="Jost"/>
              </a:rPr>
              <a:t>Mercury is the closest planet to the Sun</a:t>
            </a:r>
            <a:endParaRPr>
              <a:solidFill>
                <a:schemeClr val="dk1"/>
              </a:solidFill>
              <a:latin typeface="Jost"/>
              <a:ea typeface="Jost"/>
              <a:cs typeface="Jost"/>
              <a:sym typeface="Jost"/>
            </a:endParaRPr>
          </a:p>
        </p:txBody>
      </p:sp>
      <p:sp>
        <p:nvSpPr>
          <p:cNvPr id="1991" name="Google Shape;1991;p66"/>
          <p:cNvSpPr txBox="1"/>
          <p:nvPr/>
        </p:nvSpPr>
        <p:spPr>
          <a:xfrm>
            <a:off x="6503700" y="3056331"/>
            <a:ext cx="1920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Social media</a:t>
            </a:r>
            <a:endParaRPr sz="2400" i="1">
              <a:solidFill>
                <a:schemeClr val="lt1"/>
              </a:solidFill>
              <a:latin typeface="Playfair Display SemiBold"/>
              <a:ea typeface="Playfair Display SemiBold"/>
              <a:cs typeface="Playfair Display SemiBold"/>
              <a:sym typeface="Playfair Display SemiBold"/>
            </a:endParaRPr>
          </a:p>
        </p:txBody>
      </p:sp>
      <p:sp>
        <p:nvSpPr>
          <p:cNvPr id="1992" name="Google Shape;1992;p66"/>
          <p:cNvSpPr txBox="1"/>
          <p:nvPr/>
        </p:nvSpPr>
        <p:spPr>
          <a:xfrm>
            <a:off x="6503700" y="3422167"/>
            <a:ext cx="1920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Saturn is a gas giant and has several rings</a:t>
            </a:r>
            <a:endParaRPr>
              <a:solidFill>
                <a:schemeClr val="dk1"/>
              </a:solidFill>
              <a:latin typeface="Jost"/>
              <a:ea typeface="Jost"/>
              <a:cs typeface="Jost"/>
              <a:sym typeface="Jost"/>
            </a:endParaRPr>
          </a:p>
        </p:txBody>
      </p:sp>
      <p:sp>
        <p:nvSpPr>
          <p:cNvPr id="1993" name="Google Shape;1993;p66"/>
          <p:cNvSpPr txBox="1"/>
          <p:nvPr/>
        </p:nvSpPr>
        <p:spPr>
          <a:xfrm>
            <a:off x="713214" y="1538499"/>
            <a:ext cx="19203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Invitations</a:t>
            </a:r>
            <a:endParaRPr sz="2400" i="1">
              <a:solidFill>
                <a:schemeClr val="lt1"/>
              </a:solidFill>
              <a:latin typeface="Playfair Display SemiBold"/>
              <a:ea typeface="Playfair Display SemiBold"/>
              <a:cs typeface="Playfair Display SemiBold"/>
              <a:sym typeface="Playfair Display SemiBold"/>
            </a:endParaRPr>
          </a:p>
        </p:txBody>
      </p:sp>
      <p:cxnSp>
        <p:nvCxnSpPr>
          <p:cNvPr id="1994" name="Google Shape;1994;p66"/>
          <p:cNvCxnSpPr/>
          <p:nvPr/>
        </p:nvCxnSpPr>
        <p:spPr>
          <a:xfrm>
            <a:off x="2633514" y="1721349"/>
            <a:ext cx="1049700" cy="0"/>
          </a:xfrm>
          <a:prstGeom prst="straightConnector1">
            <a:avLst/>
          </a:prstGeom>
          <a:noFill/>
          <a:ln w="9525" cap="flat" cmpd="sng">
            <a:solidFill>
              <a:schemeClr val="dk1"/>
            </a:solidFill>
            <a:prstDash val="solid"/>
            <a:round/>
            <a:headEnd type="triangle" w="med" len="med"/>
            <a:tailEnd type="none" w="med" len="med"/>
          </a:ln>
        </p:spPr>
      </p:cxnSp>
      <p:cxnSp>
        <p:nvCxnSpPr>
          <p:cNvPr id="1995" name="Google Shape;1995;p66"/>
          <p:cNvCxnSpPr>
            <a:stCxn id="1986" idx="1"/>
          </p:cNvCxnSpPr>
          <p:nvPr/>
        </p:nvCxnSpPr>
        <p:spPr>
          <a:xfrm rot="10800000">
            <a:off x="5436900" y="1721349"/>
            <a:ext cx="1066800" cy="0"/>
          </a:xfrm>
          <a:prstGeom prst="straightConnector1">
            <a:avLst/>
          </a:prstGeom>
          <a:noFill/>
          <a:ln w="9525" cap="flat" cmpd="sng">
            <a:solidFill>
              <a:schemeClr val="dk1"/>
            </a:solidFill>
            <a:prstDash val="solid"/>
            <a:round/>
            <a:headEnd type="triangle" w="med" len="med"/>
            <a:tailEnd type="none" w="med" len="med"/>
          </a:ln>
        </p:spPr>
      </p:cxnSp>
      <p:cxnSp>
        <p:nvCxnSpPr>
          <p:cNvPr id="1996" name="Google Shape;1996;p66"/>
          <p:cNvCxnSpPr>
            <a:stCxn id="1988" idx="3"/>
          </p:cNvCxnSpPr>
          <p:nvPr/>
        </p:nvCxnSpPr>
        <p:spPr>
          <a:xfrm>
            <a:off x="2633514" y="3239189"/>
            <a:ext cx="719700" cy="0"/>
          </a:xfrm>
          <a:prstGeom prst="straightConnector1">
            <a:avLst/>
          </a:prstGeom>
          <a:noFill/>
          <a:ln w="9525" cap="flat" cmpd="sng">
            <a:solidFill>
              <a:schemeClr val="dk1"/>
            </a:solidFill>
            <a:prstDash val="solid"/>
            <a:round/>
            <a:headEnd type="triangle" w="med" len="med"/>
            <a:tailEnd type="none" w="med" len="med"/>
          </a:ln>
        </p:spPr>
      </p:cxnSp>
      <p:cxnSp>
        <p:nvCxnSpPr>
          <p:cNvPr id="1997" name="Google Shape;1997;p66"/>
          <p:cNvCxnSpPr>
            <a:stCxn id="1991" idx="1"/>
          </p:cNvCxnSpPr>
          <p:nvPr/>
        </p:nvCxnSpPr>
        <p:spPr>
          <a:xfrm rot="10800000">
            <a:off x="5774400" y="3239181"/>
            <a:ext cx="729300" cy="0"/>
          </a:xfrm>
          <a:prstGeom prst="straightConnector1">
            <a:avLst/>
          </a:prstGeom>
          <a:noFill/>
          <a:ln w="9525" cap="flat" cmpd="sng">
            <a:solidFill>
              <a:schemeClr val="dk1"/>
            </a:solidFill>
            <a:prstDash val="solid"/>
            <a:round/>
            <a:headEnd type="triangle" w="med" len="med"/>
            <a:tailEnd type="none" w="med" len="med"/>
          </a:ln>
        </p:spPr>
      </p:cxnSp>
      <p:sp>
        <p:nvSpPr>
          <p:cNvPr id="1998" name="Google Shape;1998;p66"/>
          <p:cNvSpPr txBox="1"/>
          <p:nvPr/>
        </p:nvSpPr>
        <p:spPr>
          <a:xfrm>
            <a:off x="981900" y="4269100"/>
            <a:ext cx="7180200" cy="30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 </a:t>
            </a:r>
            <a:r>
              <a:rPr lang="en" sz="1200" b="1">
                <a:solidFill>
                  <a:schemeClr val="dk1"/>
                </a:solidFill>
                <a:uFill>
                  <a:noFill/>
                </a:uFill>
                <a:latin typeface="Jost"/>
                <a:ea typeface="Jost"/>
                <a:cs typeface="Jost"/>
                <a:sym typeface="Jost"/>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Jost"/>
              <a:ea typeface="Jost"/>
              <a:cs typeface="Jost"/>
              <a:sym typeface="Jost"/>
            </a:endParaRPr>
          </a:p>
        </p:txBody>
      </p:sp>
      <p:sp>
        <p:nvSpPr>
          <p:cNvPr id="1999" name="Google Shape;1999;p66"/>
          <p:cNvSpPr txBox="1"/>
          <p:nvPr/>
        </p:nvSpPr>
        <p:spPr>
          <a:xfrm>
            <a:off x="6501384" y="1199495"/>
            <a:ext cx="951000" cy="34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2C2C2C"/>
                </a:solidFill>
                <a:latin typeface="Playfair Display SemiBold"/>
                <a:ea typeface="Playfair Display SemiBold"/>
                <a:cs typeface="Playfair Display SemiBold"/>
                <a:sym typeface="Playfair Display SemiBold"/>
              </a:rPr>
              <a:t>20%</a:t>
            </a:r>
            <a:endParaRPr sz="2400">
              <a:solidFill>
                <a:srgbClr val="2C2C2C"/>
              </a:solidFill>
              <a:latin typeface="Playfair Display SemiBold"/>
              <a:ea typeface="Playfair Display SemiBold"/>
              <a:cs typeface="Playfair Display SemiBold"/>
              <a:sym typeface="Playfair Display SemiBold"/>
            </a:endParaRPr>
          </a:p>
        </p:txBody>
      </p:sp>
      <p:sp>
        <p:nvSpPr>
          <p:cNvPr id="2000" name="Google Shape;2000;p66"/>
          <p:cNvSpPr txBox="1"/>
          <p:nvPr/>
        </p:nvSpPr>
        <p:spPr>
          <a:xfrm>
            <a:off x="6503703" y="2713013"/>
            <a:ext cx="948300" cy="34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2C2C2C"/>
                </a:solidFill>
                <a:latin typeface="Playfair Display SemiBold"/>
                <a:ea typeface="Playfair Display SemiBold"/>
                <a:cs typeface="Playfair Display SemiBold"/>
                <a:sym typeface="Playfair Display SemiBold"/>
              </a:rPr>
              <a:t>35 %</a:t>
            </a:r>
            <a:endParaRPr sz="2400">
              <a:solidFill>
                <a:srgbClr val="2C2C2C"/>
              </a:solidFill>
              <a:latin typeface="Playfair Display SemiBold"/>
              <a:ea typeface="Playfair Display SemiBold"/>
              <a:cs typeface="Playfair Display SemiBold"/>
              <a:sym typeface="Playfair Display SemiBold"/>
            </a:endParaRPr>
          </a:p>
        </p:txBody>
      </p:sp>
      <p:sp>
        <p:nvSpPr>
          <p:cNvPr id="2001" name="Google Shape;2001;p66"/>
          <p:cNvSpPr txBox="1"/>
          <p:nvPr/>
        </p:nvSpPr>
        <p:spPr>
          <a:xfrm>
            <a:off x="1682516" y="1195296"/>
            <a:ext cx="951000" cy="34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2C2C2C"/>
                </a:solidFill>
                <a:latin typeface="Playfair Display SemiBold"/>
                <a:ea typeface="Playfair Display SemiBold"/>
                <a:cs typeface="Playfair Display SemiBold"/>
                <a:sym typeface="Playfair Display SemiBold"/>
              </a:rPr>
              <a:t>25%</a:t>
            </a:r>
            <a:endParaRPr sz="2400">
              <a:solidFill>
                <a:srgbClr val="2C2C2C"/>
              </a:solidFill>
              <a:latin typeface="Playfair Display SemiBold"/>
              <a:ea typeface="Playfair Display SemiBold"/>
              <a:cs typeface="Playfair Display SemiBold"/>
              <a:sym typeface="Playfair Display SemiBold"/>
            </a:endParaRPr>
          </a:p>
        </p:txBody>
      </p:sp>
      <p:sp>
        <p:nvSpPr>
          <p:cNvPr id="2002" name="Google Shape;2002;p66"/>
          <p:cNvSpPr txBox="1"/>
          <p:nvPr/>
        </p:nvSpPr>
        <p:spPr>
          <a:xfrm>
            <a:off x="1682516" y="2717399"/>
            <a:ext cx="951000" cy="34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2C2C2C"/>
                </a:solidFill>
                <a:latin typeface="Playfair Display SemiBold"/>
                <a:ea typeface="Playfair Display SemiBold"/>
                <a:cs typeface="Playfair Display SemiBold"/>
                <a:sym typeface="Playfair Display SemiBold"/>
              </a:rPr>
              <a:t>20%</a:t>
            </a:r>
            <a:endParaRPr sz="2400">
              <a:solidFill>
                <a:srgbClr val="2C2C2C"/>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cxnSp>
        <p:nvCxnSpPr>
          <p:cNvPr id="2723" name="Google Shape;2723;p74"/>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2724" name="Google Shape;2724;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25" name="Google Shape;2725;p74"/>
          <p:cNvSpPr txBox="1">
            <a:spLocks noGrp="1"/>
          </p:cNvSpPr>
          <p:nvPr>
            <p:ph type="subTitle" idx="1"/>
          </p:nvPr>
        </p:nvSpPr>
        <p:spPr>
          <a:xfrm>
            <a:off x="4619672" y="1346520"/>
            <a:ext cx="3703200" cy="29991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Photos</a:t>
            </a:r>
            <a:endParaRPr sz="2400" i="1">
              <a:solidFill>
                <a:schemeClr val="lt1"/>
              </a:solidFill>
              <a:latin typeface="Playfair Display SemiBold"/>
              <a:ea typeface="Playfair Display SemiBold"/>
              <a:cs typeface="Playfair Display SemiBold"/>
              <a:sym typeface="Playfair Display SemiBold"/>
            </a:endParaRPr>
          </a:p>
          <a:p>
            <a:pPr marL="241300" lvl="0" indent="-215900" algn="l" rtl="0">
              <a:spcBef>
                <a:spcPts val="300"/>
              </a:spcBef>
              <a:spcAft>
                <a:spcPts val="0"/>
              </a:spcAft>
              <a:buSzPts val="1400"/>
              <a:buChar char="●"/>
            </a:pPr>
            <a:r>
              <a:rPr lang="en">
                <a:uFill>
                  <a:noFill/>
                </a:uFill>
                <a:hlinkClick r:id="rId3"/>
              </a:rPr>
              <a:t>Close up volunteers with food donations</a:t>
            </a:r>
            <a:endParaRPr/>
          </a:p>
          <a:p>
            <a:pPr marL="241300" lvl="0" indent="-215900" algn="l" rtl="0">
              <a:spcBef>
                <a:spcPts val="300"/>
              </a:spcBef>
              <a:spcAft>
                <a:spcPts val="0"/>
              </a:spcAft>
              <a:buSzPts val="1400"/>
              <a:buFont typeface="Anaheim"/>
              <a:buChar char="●"/>
            </a:pPr>
            <a:r>
              <a:rPr lang="en">
                <a:uFill>
                  <a:noFill/>
                </a:uFill>
                <a:hlinkClick r:id="rId4"/>
              </a:rPr>
              <a:t>Medium shot people with food donations</a:t>
            </a:r>
            <a:endParaRPr/>
          </a:p>
          <a:p>
            <a:pPr marL="241300" lvl="0" indent="-215900" algn="l" rtl="0">
              <a:spcBef>
                <a:spcPts val="300"/>
              </a:spcBef>
              <a:spcAft>
                <a:spcPts val="0"/>
              </a:spcAft>
              <a:buSzPts val="1400"/>
              <a:buFont typeface="Anaheim"/>
              <a:buChar char="●"/>
            </a:pPr>
            <a:r>
              <a:rPr lang="en">
                <a:uFill>
                  <a:noFill/>
                </a:uFill>
                <a:hlinkClick r:id="rId5"/>
              </a:rPr>
              <a:t>Couple making plans for renovating house using laptop and color palette</a:t>
            </a:r>
            <a:endParaRPr/>
          </a:p>
          <a:p>
            <a:pPr marL="241300" lvl="0" indent="-215900" algn="l" rtl="0">
              <a:spcBef>
                <a:spcPts val="300"/>
              </a:spcBef>
              <a:spcAft>
                <a:spcPts val="0"/>
              </a:spcAft>
              <a:buSzPts val="1400"/>
              <a:buChar char="●"/>
            </a:pPr>
            <a:r>
              <a:rPr lang="en">
                <a:solidFill>
                  <a:schemeClr val="hlink"/>
                </a:solidFill>
                <a:uFill>
                  <a:noFill/>
                </a:uFill>
                <a:hlinkClick r:id="rId6"/>
              </a:rPr>
              <a:t>Medium shot senior man with crossed arms</a:t>
            </a:r>
            <a:endParaRPr/>
          </a:p>
        </p:txBody>
      </p:sp>
      <p:sp>
        <p:nvSpPr>
          <p:cNvPr id="2726" name="Google Shape;2726;p74"/>
          <p:cNvSpPr txBox="1">
            <a:spLocks noGrp="1"/>
          </p:cNvSpPr>
          <p:nvPr>
            <p:ph type="subTitle" idx="2"/>
          </p:nvPr>
        </p:nvSpPr>
        <p:spPr>
          <a:xfrm>
            <a:off x="821128" y="1346561"/>
            <a:ext cx="3701100" cy="29958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a:p>
            <a:pPr marL="0" lvl="0" indent="0" algn="l" rtl="0">
              <a:spcBef>
                <a:spcPts val="300"/>
              </a:spcBef>
              <a:spcAft>
                <a:spcPts val="0"/>
              </a:spcAft>
              <a:buClr>
                <a:schemeClr val="dk1"/>
              </a:buClr>
              <a:buSzPts val="1100"/>
              <a:buFont typeface="Arial"/>
              <a:buNone/>
            </a:pPr>
            <a:endParaRPr/>
          </a:p>
          <a:p>
            <a:pPr marL="0" lvl="0" indent="0" algn="l"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Vectors</a:t>
            </a:r>
            <a:endParaRPr sz="2400" i="1">
              <a:solidFill>
                <a:schemeClr val="lt1"/>
              </a:solidFill>
              <a:latin typeface="Playfair Display SemiBold"/>
              <a:ea typeface="Playfair Display SemiBold"/>
              <a:cs typeface="Playfair Display SemiBold"/>
              <a:sym typeface="Playfair Display SemiBold"/>
            </a:endParaRPr>
          </a:p>
          <a:p>
            <a:pPr marL="241300" lvl="0" indent="-215900" algn="l" rtl="0">
              <a:spcBef>
                <a:spcPts val="300"/>
              </a:spcBef>
              <a:spcAft>
                <a:spcPts val="0"/>
              </a:spcAft>
              <a:buSzPts val="1400"/>
              <a:buFont typeface="Anaheim"/>
              <a:buChar char="●"/>
            </a:pPr>
            <a:r>
              <a:rPr lang="en">
                <a:uFill>
                  <a:noFill/>
                </a:uFill>
                <a:hlinkClick r:id="rId7"/>
              </a:rPr>
              <a:t>Engraving hand drawn floral pattern</a:t>
            </a:r>
            <a:endParaRPr/>
          </a:p>
          <a:p>
            <a:pPr marL="241300" lvl="0" indent="-215900" algn="l" rtl="0">
              <a:spcBef>
                <a:spcPts val="300"/>
              </a:spcBef>
              <a:spcAft>
                <a:spcPts val="0"/>
              </a:spcAft>
              <a:buSzPts val="1400"/>
              <a:buChar char="●"/>
            </a:pPr>
            <a:r>
              <a:rPr lang="en">
                <a:uFill>
                  <a:noFill/>
                </a:uFill>
                <a:hlinkClick r:id="rId8"/>
              </a:rPr>
              <a:t>Wedding planner</a:t>
            </a:r>
            <a:endParaRPr/>
          </a:p>
          <a:p>
            <a:pPr marL="241300" lvl="0" indent="-215900" algn="l" rtl="0">
              <a:spcBef>
                <a:spcPts val="0"/>
              </a:spcBef>
              <a:spcAft>
                <a:spcPts val="0"/>
              </a:spcAft>
              <a:buSzPts val="1400"/>
              <a:buChar char="●"/>
            </a:pPr>
            <a:r>
              <a:rPr lang="en">
                <a:uFill>
                  <a:noFill/>
                </a:uFill>
                <a:hlinkClick r:id="rId9"/>
              </a:rPr>
              <a:t>Events</a:t>
            </a:r>
            <a:endParaRPr/>
          </a:p>
          <a:p>
            <a:pPr marL="241300" lvl="0" indent="-215900" algn="l" rtl="0">
              <a:spcBef>
                <a:spcPts val="0"/>
              </a:spcBef>
              <a:spcAft>
                <a:spcPts val="0"/>
              </a:spcAft>
              <a:buSzPts val="1400"/>
              <a:buChar char="●"/>
            </a:pPr>
            <a:r>
              <a:rPr lang="en">
                <a:uFill>
                  <a:noFill/>
                </a:uFill>
                <a:hlinkClick r:id="rId10"/>
              </a:rPr>
              <a:t>Timeline</a:t>
            </a:r>
            <a:endParaRPr/>
          </a:p>
          <a:p>
            <a:pPr marL="241300" lvl="0" indent="-215900" algn="l" rtl="0">
              <a:spcBef>
                <a:spcPts val="0"/>
              </a:spcBef>
              <a:spcAft>
                <a:spcPts val="0"/>
              </a:spcAft>
              <a:buSzPts val="1400"/>
              <a:buChar char="●"/>
            </a:pPr>
            <a:r>
              <a:rPr lang="en">
                <a:uFill>
                  <a:noFill/>
                </a:uFill>
                <a:hlinkClick r:id="rId11"/>
              </a:rPr>
              <a:t>Charity</a:t>
            </a:r>
            <a:endParaRPr/>
          </a:p>
          <a:p>
            <a:pPr marL="241300" lvl="0" indent="-215900" algn="l" rtl="0">
              <a:spcBef>
                <a:spcPts val="0"/>
              </a:spcBef>
              <a:spcAft>
                <a:spcPts val="0"/>
              </a:spcAft>
              <a:buSzPts val="1400"/>
              <a:buChar char="●"/>
            </a:pPr>
            <a:r>
              <a:rPr lang="en">
                <a:uFill>
                  <a:noFill/>
                </a:uFill>
                <a:hlinkClick r:id="rId12"/>
              </a:rPr>
              <a:t>Welcome</a:t>
            </a:r>
            <a:endParaRPr/>
          </a:p>
          <a:p>
            <a:pPr marL="241300" lvl="0" indent="-215900" algn="l" rtl="0">
              <a:spcBef>
                <a:spcPts val="0"/>
              </a:spcBef>
              <a:spcAft>
                <a:spcPts val="0"/>
              </a:spcAft>
              <a:buSzPts val="1400"/>
              <a:buChar char="●"/>
            </a:pPr>
            <a:r>
              <a:rPr lang="en">
                <a:uFill>
                  <a:noFill/>
                </a:uFill>
                <a:hlinkClick r:id="rId13"/>
              </a:rPr>
              <a:t>Boxing day</a:t>
            </a:r>
            <a:endParaRPr/>
          </a:p>
          <a:p>
            <a:pPr marL="241300" lvl="0" indent="-215900" algn="l" rtl="0">
              <a:spcBef>
                <a:spcPts val="0"/>
              </a:spcBef>
              <a:spcAft>
                <a:spcPts val="0"/>
              </a:spcAft>
              <a:buSzPts val="1400"/>
              <a:buChar char="●"/>
            </a:pPr>
            <a:r>
              <a:rPr lang="en">
                <a:uFill>
                  <a:noFill/>
                </a:uFill>
                <a:hlinkClick r:id="rId14"/>
              </a:rPr>
              <a:t>Festivities</a:t>
            </a:r>
            <a:endParaRPr/>
          </a:p>
        </p:txBody>
      </p:sp>
      <p:sp>
        <p:nvSpPr>
          <p:cNvPr id="2727" name="Google Shape;2727;p74"/>
          <p:cNvSpPr/>
          <p:nvPr/>
        </p:nvSpPr>
        <p:spPr>
          <a:xfrm rot="1570299">
            <a:off x="6168654" y="3006167"/>
            <a:ext cx="3349637" cy="3100370"/>
          </a:xfrm>
          <a:custGeom>
            <a:avLst/>
            <a:gdLst/>
            <a:ahLst/>
            <a:cxnLst/>
            <a:rect l="l" t="t" r="r" b="b"/>
            <a:pathLst>
              <a:path w="55297" h="51182" extrusionOk="0">
                <a:moveTo>
                  <a:pt x="45773" y="7651"/>
                </a:moveTo>
                <a:cubicBezTo>
                  <a:pt x="45874" y="7671"/>
                  <a:pt x="46000" y="7692"/>
                  <a:pt x="46124" y="7720"/>
                </a:cubicBezTo>
                <a:cubicBezTo>
                  <a:pt x="46503" y="7809"/>
                  <a:pt x="46882" y="7897"/>
                  <a:pt x="47258" y="7998"/>
                </a:cubicBezTo>
                <a:cubicBezTo>
                  <a:pt x="47395" y="8036"/>
                  <a:pt x="47547" y="8069"/>
                  <a:pt x="47653" y="8222"/>
                </a:cubicBezTo>
                <a:cubicBezTo>
                  <a:pt x="47083" y="8345"/>
                  <a:pt x="46616" y="8640"/>
                  <a:pt x="46168" y="8958"/>
                </a:cubicBezTo>
                <a:cubicBezTo>
                  <a:pt x="45842" y="9190"/>
                  <a:pt x="45524" y="9434"/>
                  <a:pt x="45219" y="9690"/>
                </a:cubicBezTo>
                <a:cubicBezTo>
                  <a:pt x="44707" y="10118"/>
                  <a:pt x="44153" y="10468"/>
                  <a:pt x="43519" y="10681"/>
                </a:cubicBezTo>
                <a:cubicBezTo>
                  <a:pt x="42733" y="10947"/>
                  <a:pt x="42082" y="11417"/>
                  <a:pt x="41499" y="11996"/>
                </a:cubicBezTo>
                <a:cubicBezTo>
                  <a:pt x="41352" y="12140"/>
                  <a:pt x="41205" y="12285"/>
                  <a:pt x="41059" y="12428"/>
                </a:cubicBezTo>
                <a:cubicBezTo>
                  <a:pt x="40725" y="12756"/>
                  <a:pt x="40332" y="13007"/>
                  <a:pt x="39933" y="13242"/>
                </a:cubicBezTo>
                <a:cubicBezTo>
                  <a:pt x="39907" y="13258"/>
                  <a:pt x="39880" y="13273"/>
                  <a:pt x="39853" y="13273"/>
                </a:cubicBezTo>
                <a:cubicBezTo>
                  <a:pt x="39836" y="13273"/>
                  <a:pt x="39818" y="13266"/>
                  <a:pt x="39801" y="13249"/>
                </a:cubicBezTo>
                <a:cubicBezTo>
                  <a:pt x="40024" y="12905"/>
                  <a:pt x="40257" y="12567"/>
                  <a:pt x="40466" y="12215"/>
                </a:cubicBezTo>
                <a:cubicBezTo>
                  <a:pt x="40759" y="11728"/>
                  <a:pt x="41132" y="11312"/>
                  <a:pt x="41567" y="10950"/>
                </a:cubicBezTo>
                <a:cubicBezTo>
                  <a:pt x="41768" y="10787"/>
                  <a:pt x="41976" y="10630"/>
                  <a:pt x="42189" y="10483"/>
                </a:cubicBezTo>
                <a:cubicBezTo>
                  <a:pt x="42686" y="10136"/>
                  <a:pt x="43165" y="9764"/>
                  <a:pt x="43612" y="9355"/>
                </a:cubicBezTo>
                <a:cubicBezTo>
                  <a:pt x="44042" y="8958"/>
                  <a:pt x="44510" y="8610"/>
                  <a:pt x="44977" y="8258"/>
                </a:cubicBezTo>
                <a:cubicBezTo>
                  <a:pt x="45235" y="8065"/>
                  <a:pt x="45492" y="7867"/>
                  <a:pt x="45773" y="7651"/>
                </a:cubicBezTo>
                <a:close/>
                <a:moveTo>
                  <a:pt x="33060" y="923"/>
                </a:moveTo>
                <a:cubicBezTo>
                  <a:pt x="33098" y="1006"/>
                  <a:pt x="33137" y="1069"/>
                  <a:pt x="33158" y="1137"/>
                </a:cubicBezTo>
                <a:cubicBezTo>
                  <a:pt x="33252" y="1447"/>
                  <a:pt x="33358" y="1756"/>
                  <a:pt x="33429" y="2070"/>
                </a:cubicBezTo>
                <a:cubicBezTo>
                  <a:pt x="33763" y="3535"/>
                  <a:pt x="34067" y="5004"/>
                  <a:pt x="34226" y="6500"/>
                </a:cubicBezTo>
                <a:cubicBezTo>
                  <a:pt x="34304" y="7232"/>
                  <a:pt x="34337" y="7963"/>
                  <a:pt x="34229" y="8697"/>
                </a:cubicBezTo>
                <a:cubicBezTo>
                  <a:pt x="34178" y="9038"/>
                  <a:pt x="34100" y="9376"/>
                  <a:pt x="34042" y="9716"/>
                </a:cubicBezTo>
                <a:cubicBezTo>
                  <a:pt x="33871" y="10726"/>
                  <a:pt x="33890" y="11737"/>
                  <a:pt x="34064" y="12746"/>
                </a:cubicBezTo>
                <a:cubicBezTo>
                  <a:pt x="34083" y="12852"/>
                  <a:pt x="34099" y="12957"/>
                  <a:pt x="34117" y="13067"/>
                </a:cubicBezTo>
                <a:cubicBezTo>
                  <a:pt x="34028" y="13141"/>
                  <a:pt x="33950" y="13209"/>
                  <a:pt x="33847" y="13293"/>
                </a:cubicBezTo>
                <a:cubicBezTo>
                  <a:pt x="33817" y="13232"/>
                  <a:pt x="33792" y="13186"/>
                  <a:pt x="33773" y="13140"/>
                </a:cubicBezTo>
                <a:cubicBezTo>
                  <a:pt x="33707" y="12980"/>
                  <a:pt x="33650" y="12816"/>
                  <a:pt x="33576" y="12661"/>
                </a:cubicBezTo>
                <a:cubicBezTo>
                  <a:pt x="33404" y="12295"/>
                  <a:pt x="33297" y="11910"/>
                  <a:pt x="33251" y="11513"/>
                </a:cubicBezTo>
                <a:cubicBezTo>
                  <a:pt x="33199" y="11073"/>
                  <a:pt x="33145" y="10632"/>
                  <a:pt x="33114" y="10191"/>
                </a:cubicBezTo>
                <a:cubicBezTo>
                  <a:pt x="33064" y="9533"/>
                  <a:pt x="33005" y="8877"/>
                  <a:pt x="32887" y="8230"/>
                </a:cubicBezTo>
                <a:cubicBezTo>
                  <a:pt x="32720" y="7330"/>
                  <a:pt x="32699" y="6432"/>
                  <a:pt x="32787" y="5522"/>
                </a:cubicBezTo>
                <a:cubicBezTo>
                  <a:pt x="32923" y="4114"/>
                  <a:pt x="32999" y="2702"/>
                  <a:pt x="32998" y="1286"/>
                </a:cubicBezTo>
                <a:cubicBezTo>
                  <a:pt x="32998" y="1172"/>
                  <a:pt x="32965" y="1049"/>
                  <a:pt x="33060" y="923"/>
                </a:cubicBezTo>
                <a:close/>
                <a:moveTo>
                  <a:pt x="33313" y="477"/>
                </a:moveTo>
                <a:cubicBezTo>
                  <a:pt x="33327" y="477"/>
                  <a:pt x="33340" y="479"/>
                  <a:pt x="33352" y="483"/>
                </a:cubicBezTo>
                <a:cubicBezTo>
                  <a:pt x="33524" y="547"/>
                  <a:pt x="33704" y="598"/>
                  <a:pt x="33864" y="684"/>
                </a:cubicBezTo>
                <a:cubicBezTo>
                  <a:pt x="34369" y="955"/>
                  <a:pt x="34868" y="1234"/>
                  <a:pt x="35363" y="1523"/>
                </a:cubicBezTo>
                <a:cubicBezTo>
                  <a:pt x="35538" y="1626"/>
                  <a:pt x="35702" y="1752"/>
                  <a:pt x="35856" y="1886"/>
                </a:cubicBezTo>
                <a:cubicBezTo>
                  <a:pt x="36090" y="2089"/>
                  <a:pt x="36251" y="2345"/>
                  <a:pt x="36336" y="2644"/>
                </a:cubicBezTo>
                <a:cubicBezTo>
                  <a:pt x="36401" y="2871"/>
                  <a:pt x="36460" y="3103"/>
                  <a:pt x="36505" y="3335"/>
                </a:cubicBezTo>
                <a:cubicBezTo>
                  <a:pt x="36648" y="4059"/>
                  <a:pt x="36708" y="4789"/>
                  <a:pt x="36709" y="5526"/>
                </a:cubicBezTo>
                <a:cubicBezTo>
                  <a:pt x="36713" y="6611"/>
                  <a:pt x="36589" y="7681"/>
                  <a:pt x="36391" y="8747"/>
                </a:cubicBezTo>
                <a:cubicBezTo>
                  <a:pt x="36288" y="9308"/>
                  <a:pt x="36184" y="9872"/>
                  <a:pt x="36065" y="10434"/>
                </a:cubicBezTo>
                <a:cubicBezTo>
                  <a:pt x="35969" y="10899"/>
                  <a:pt x="35825" y="11353"/>
                  <a:pt x="35656" y="11799"/>
                </a:cubicBezTo>
                <a:cubicBezTo>
                  <a:pt x="35564" y="12040"/>
                  <a:pt x="35465" y="12280"/>
                  <a:pt x="35381" y="12526"/>
                </a:cubicBezTo>
                <a:cubicBezTo>
                  <a:pt x="35283" y="12811"/>
                  <a:pt x="35196" y="13101"/>
                  <a:pt x="35099" y="13409"/>
                </a:cubicBezTo>
                <a:cubicBezTo>
                  <a:pt x="35089" y="13415"/>
                  <a:pt x="35079" y="13418"/>
                  <a:pt x="35069" y="13418"/>
                </a:cubicBezTo>
                <a:cubicBezTo>
                  <a:pt x="35030" y="13418"/>
                  <a:pt x="34990" y="13379"/>
                  <a:pt x="34956" y="13348"/>
                </a:cubicBezTo>
                <a:cubicBezTo>
                  <a:pt x="34786" y="13192"/>
                  <a:pt x="34595" y="13074"/>
                  <a:pt x="34363" y="13012"/>
                </a:cubicBezTo>
                <a:cubicBezTo>
                  <a:pt x="34340" y="12892"/>
                  <a:pt x="34314" y="12777"/>
                  <a:pt x="34298" y="12661"/>
                </a:cubicBezTo>
                <a:cubicBezTo>
                  <a:pt x="34139" y="11540"/>
                  <a:pt x="34139" y="10419"/>
                  <a:pt x="34388" y="9310"/>
                </a:cubicBezTo>
                <a:cubicBezTo>
                  <a:pt x="34580" y="8457"/>
                  <a:pt x="34600" y="7596"/>
                  <a:pt x="34514" y="6733"/>
                </a:cubicBezTo>
                <a:cubicBezTo>
                  <a:pt x="34460" y="6218"/>
                  <a:pt x="34409" y="5699"/>
                  <a:pt x="34315" y="5191"/>
                </a:cubicBezTo>
                <a:cubicBezTo>
                  <a:pt x="34120" y="4128"/>
                  <a:pt x="33908" y="3068"/>
                  <a:pt x="33683" y="2012"/>
                </a:cubicBezTo>
                <a:cubicBezTo>
                  <a:pt x="33584" y="1538"/>
                  <a:pt x="33436" y="1072"/>
                  <a:pt x="33244" y="624"/>
                </a:cubicBezTo>
                <a:cubicBezTo>
                  <a:pt x="33228" y="588"/>
                  <a:pt x="33226" y="547"/>
                  <a:pt x="33213" y="486"/>
                </a:cubicBezTo>
                <a:cubicBezTo>
                  <a:pt x="33253" y="483"/>
                  <a:pt x="33285" y="477"/>
                  <a:pt x="33313" y="477"/>
                </a:cubicBezTo>
                <a:close/>
                <a:moveTo>
                  <a:pt x="30863" y="2482"/>
                </a:moveTo>
                <a:cubicBezTo>
                  <a:pt x="30871" y="2517"/>
                  <a:pt x="30888" y="2554"/>
                  <a:pt x="30882" y="2589"/>
                </a:cubicBezTo>
                <a:cubicBezTo>
                  <a:pt x="30846" y="2933"/>
                  <a:pt x="30821" y="3278"/>
                  <a:pt x="30763" y="3617"/>
                </a:cubicBezTo>
                <a:cubicBezTo>
                  <a:pt x="30656" y="4236"/>
                  <a:pt x="30581" y="4857"/>
                  <a:pt x="30562" y="5483"/>
                </a:cubicBezTo>
                <a:cubicBezTo>
                  <a:pt x="30547" y="6054"/>
                  <a:pt x="30521" y="6629"/>
                  <a:pt x="30515" y="7200"/>
                </a:cubicBezTo>
                <a:cubicBezTo>
                  <a:pt x="30505" y="7867"/>
                  <a:pt x="30626" y="8509"/>
                  <a:pt x="30894" y="9123"/>
                </a:cubicBezTo>
                <a:cubicBezTo>
                  <a:pt x="31153" y="9718"/>
                  <a:pt x="31459" y="10289"/>
                  <a:pt x="31777" y="10853"/>
                </a:cubicBezTo>
                <a:cubicBezTo>
                  <a:pt x="32189" y="11586"/>
                  <a:pt x="32600" y="12322"/>
                  <a:pt x="33007" y="13060"/>
                </a:cubicBezTo>
                <a:cubicBezTo>
                  <a:pt x="33127" y="13276"/>
                  <a:pt x="33224" y="13503"/>
                  <a:pt x="33345" y="13759"/>
                </a:cubicBezTo>
                <a:cubicBezTo>
                  <a:pt x="33343" y="13759"/>
                  <a:pt x="33341" y="13759"/>
                  <a:pt x="33339" y="13759"/>
                </a:cubicBezTo>
                <a:cubicBezTo>
                  <a:pt x="33196" y="13759"/>
                  <a:pt x="33136" y="13704"/>
                  <a:pt x="33079" y="13636"/>
                </a:cubicBezTo>
                <a:cubicBezTo>
                  <a:pt x="32584" y="13022"/>
                  <a:pt x="32087" y="12411"/>
                  <a:pt x="31589" y="11800"/>
                </a:cubicBezTo>
                <a:cubicBezTo>
                  <a:pt x="31549" y="11750"/>
                  <a:pt x="31513" y="11695"/>
                  <a:pt x="31466" y="11650"/>
                </a:cubicBezTo>
                <a:cubicBezTo>
                  <a:pt x="30957" y="11113"/>
                  <a:pt x="30669" y="10450"/>
                  <a:pt x="30396" y="9778"/>
                </a:cubicBezTo>
                <a:cubicBezTo>
                  <a:pt x="30279" y="9488"/>
                  <a:pt x="30220" y="9178"/>
                  <a:pt x="30182" y="8866"/>
                </a:cubicBezTo>
                <a:cubicBezTo>
                  <a:pt x="30146" y="8567"/>
                  <a:pt x="30121" y="8264"/>
                  <a:pt x="30092" y="7963"/>
                </a:cubicBezTo>
                <a:cubicBezTo>
                  <a:pt x="30042" y="7427"/>
                  <a:pt x="30013" y="6886"/>
                  <a:pt x="29938" y="6354"/>
                </a:cubicBezTo>
                <a:cubicBezTo>
                  <a:pt x="29784" y="5294"/>
                  <a:pt x="29961" y="4288"/>
                  <a:pt x="30380" y="3318"/>
                </a:cubicBezTo>
                <a:cubicBezTo>
                  <a:pt x="30490" y="3061"/>
                  <a:pt x="30628" y="2815"/>
                  <a:pt x="30755" y="2565"/>
                </a:cubicBezTo>
                <a:cubicBezTo>
                  <a:pt x="30772" y="2530"/>
                  <a:pt x="30787" y="2482"/>
                  <a:pt x="30863" y="2482"/>
                </a:cubicBezTo>
                <a:close/>
                <a:moveTo>
                  <a:pt x="32654" y="508"/>
                </a:moveTo>
                <a:cubicBezTo>
                  <a:pt x="32767" y="562"/>
                  <a:pt x="32736" y="635"/>
                  <a:pt x="32736" y="693"/>
                </a:cubicBezTo>
                <a:cubicBezTo>
                  <a:pt x="32738" y="2323"/>
                  <a:pt x="32671" y="3954"/>
                  <a:pt x="32513" y="5577"/>
                </a:cubicBezTo>
                <a:cubicBezTo>
                  <a:pt x="32430" y="6435"/>
                  <a:pt x="32447" y="7281"/>
                  <a:pt x="32599" y="8127"/>
                </a:cubicBezTo>
                <a:cubicBezTo>
                  <a:pt x="32726" y="8838"/>
                  <a:pt x="32803" y="9559"/>
                  <a:pt x="32849" y="10282"/>
                </a:cubicBezTo>
                <a:cubicBezTo>
                  <a:pt x="32876" y="10701"/>
                  <a:pt x="32931" y="11121"/>
                  <a:pt x="32983" y="11539"/>
                </a:cubicBezTo>
                <a:cubicBezTo>
                  <a:pt x="33037" y="11968"/>
                  <a:pt x="33153" y="12385"/>
                  <a:pt x="33336" y="12779"/>
                </a:cubicBezTo>
                <a:cubicBezTo>
                  <a:pt x="33426" y="12975"/>
                  <a:pt x="33490" y="13183"/>
                  <a:pt x="33571" y="13384"/>
                </a:cubicBezTo>
                <a:cubicBezTo>
                  <a:pt x="33611" y="13484"/>
                  <a:pt x="33666" y="13578"/>
                  <a:pt x="33702" y="13676"/>
                </a:cubicBezTo>
                <a:cubicBezTo>
                  <a:pt x="33720" y="13720"/>
                  <a:pt x="33701" y="13774"/>
                  <a:pt x="33695" y="13879"/>
                </a:cubicBezTo>
                <a:cubicBezTo>
                  <a:pt x="33639" y="13798"/>
                  <a:pt x="33621" y="13783"/>
                  <a:pt x="33614" y="13763"/>
                </a:cubicBezTo>
                <a:cubicBezTo>
                  <a:pt x="33232" y="12842"/>
                  <a:pt x="32738" y="11981"/>
                  <a:pt x="32239" y="11121"/>
                </a:cubicBezTo>
                <a:cubicBezTo>
                  <a:pt x="31880" y="10502"/>
                  <a:pt x="31537" y="9878"/>
                  <a:pt x="31232" y="9233"/>
                </a:cubicBezTo>
                <a:cubicBezTo>
                  <a:pt x="30899" y="8535"/>
                  <a:pt x="30753" y="7803"/>
                  <a:pt x="30778" y="7033"/>
                </a:cubicBezTo>
                <a:cubicBezTo>
                  <a:pt x="30807" y="6182"/>
                  <a:pt x="30804" y="5325"/>
                  <a:pt x="30907" y="4478"/>
                </a:cubicBezTo>
                <a:cubicBezTo>
                  <a:pt x="30946" y="4145"/>
                  <a:pt x="31006" y="3817"/>
                  <a:pt x="31060" y="3486"/>
                </a:cubicBezTo>
                <a:cubicBezTo>
                  <a:pt x="31144" y="2984"/>
                  <a:pt x="31177" y="2479"/>
                  <a:pt x="31154" y="1944"/>
                </a:cubicBezTo>
                <a:cubicBezTo>
                  <a:pt x="31585" y="1400"/>
                  <a:pt x="32023" y="844"/>
                  <a:pt x="32654" y="508"/>
                </a:cubicBezTo>
                <a:close/>
                <a:moveTo>
                  <a:pt x="34376" y="13493"/>
                </a:moveTo>
                <a:cubicBezTo>
                  <a:pt x="34396" y="13493"/>
                  <a:pt x="34415" y="13498"/>
                  <a:pt x="34431" y="13508"/>
                </a:cubicBezTo>
                <a:cubicBezTo>
                  <a:pt x="34576" y="13601"/>
                  <a:pt x="34720" y="13696"/>
                  <a:pt x="34853" y="13805"/>
                </a:cubicBezTo>
                <a:cubicBezTo>
                  <a:pt x="34948" y="13883"/>
                  <a:pt x="34920" y="13997"/>
                  <a:pt x="34807" y="14070"/>
                </a:cubicBezTo>
                <a:cubicBezTo>
                  <a:pt x="34762" y="14100"/>
                  <a:pt x="34712" y="14122"/>
                  <a:pt x="34648" y="14153"/>
                </a:cubicBezTo>
                <a:cubicBezTo>
                  <a:pt x="34466" y="14094"/>
                  <a:pt x="34311" y="14026"/>
                  <a:pt x="34167" y="13892"/>
                </a:cubicBezTo>
                <a:cubicBezTo>
                  <a:pt x="34191" y="13790"/>
                  <a:pt x="34210" y="13686"/>
                  <a:pt x="34243" y="13585"/>
                </a:cubicBezTo>
                <a:cubicBezTo>
                  <a:pt x="34262" y="13530"/>
                  <a:pt x="34321" y="13493"/>
                  <a:pt x="34376" y="13493"/>
                </a:cubicBezTo>
                <a:close/>
                <a:moveTo>
                  <a:pt x="24298" y="8336"/>
                </a:moveTo>
                <a:cubicBezTo>
                  <a:pt x="24918" y="8336"/>
                  <a:pt x="25520" y="8430"/>
                  <a:pt x="26099" y="8646"/>
                </a:cubicBezTo>
                <a:cubicBezTo>
                  <a:pt x="27515" y="9171"/>
                  <a:pt x="28833" y="9883"/>
                  <a:pt x="30006" y="10841"/>
                </a:cubicBezTo>
                <a:cubicBezTo>
                  <a:pt x="30385" y="11151"/>
                  <a:pt x="30737" y="11481"/>
                  <a:pt x="31022" y="11880"/>
                </a:cubicBezTo>
                <a:cubicBezTo>
                  <a:pt x="31109" y="12003"/>
                  <a:pt x="31213" y="12113"/>
                  <a:pt x="31306" y="12233"/>
                </a:cubicBezTo>
                <a:cubicBezTo>
                  <a:pt x="31465" y="12437"/>
                  <a:pt x="31627" y="12638"/>
                  <a:pt x="31774" y="12852"/>
                </a:cubicBezTo>
                <a:cubicBezTo>
                  <a:pt x="32049" y="13255"/>
                  <a:pt x="32379" y="13611"/>
                  <a:pt x="32709" y="13970"/>
                </a:cubicBezTo>
                <a:cubicBezTo>
                  <a:pt x="32752" y="14016"/>
                  <a:pt x="32808" y="14058"/>
                  <a:pt x="32837" y="14114"/>
                </a:cubicBezTo>
                <a:cubicBezTo>
                  <a:pt x="32856" y="14152"/>
                  <a:pt x="32840" y="14210"/>
                  <a:pt x="32839" y="14269"/>
                </a:cubicBezTo>
                <a:cubicBezTo>
                  <a:pt x="32833" y="14269"/>
                  <a:pt x="32826" y="14269"/>
                  <a:pt x="32820" y="14269"/>
                </a:cubicBezTo>
                <a:cubicBezTo>
                  <a:pt x="32674" y="14269"/>
                  <a:pt x="32565" y="14205"/>
                  <a:pt x="32457" y="14151"/>
                </a:cubicBezTo>
                <a:cubicBezTo>
                  <a:pt x="31907" y="13870"/>
                  <a:pt x="31380" y="13559"/>
                  <a:pt x="30892" y="13177"/>
                </a:cubicBezTo>
                <a:cubicBezTo>
                  <a:pt x="30424" y="12813"/>
                  <a:pt x="29946" y="12460"/>
                  <a:pt x="29463" y="12114"/>
                </a:cubicBezTo>
                <a:cubicBezTo>
                  <a:pt x="28818" y="11650"/>
                  <a:pt x="28102" y="11326"/>
                  <a:pt x="27352" y="11069"/>
                </a:cubicBezTo>
                <a:cubicBezTo>
                  <a:pt x="26565" y="10797"/>
                  <a:pt x="25784" y="10513"/>
                  <a:pt x="25000" y="10233"/>
                </a:cubicBezTo>
                <a:cubicBezTo>
                  <a:pt x="24387" y="10014"/>
                  <a:pt x="23814" y="9711"/>
                  <a:pt x="23249" y="9394"/>
                </a:cubicBezTo>
                <a:cubicBezTo>
                  <a:pt x="23033" y="9272"/>
                  <a:pt x="22816" y="9155"/>
                  <a:pt x="22565" y="9018"/>
                </a:cubicBezTo>
                <a:cubicBezTo>
                  <a:pt x="23085" y="8590"/>
                  <a:pt x="23616" y="8338"/>
                  <a:pt x="24255" y="8337"/>
                </a:cubicBezTo>
                <a:cubicBezTo>
                  <a:pt x="24269" y="8336"/>
                  <a:pt x="24284" y="8336"/>
                  <a:pt x="24298" y="8336"/>
                </a:cubicBezTo>
                <a:close/>
                <a:moveTo>
                  <a:pt x="47906" y="8415"/>
                </a:moveTo>
                <a:cubicBezTo>
                  <a:pt x="48010" y="8517"/>
                  <a:pt x="48045" y="8642"/>
                  <a:pt x="48045" y="8772"/>
                </a:cubicBezTo>
                <a:cubicBezTo>
                  <a:pt x="48045" y="8901"/>
                  <a:pt x="48046" y="9034"/>
                  <a:pt x="48022" y="9159"/>
                </a:cubicBezTo>
                <a:cubicBezTo>
                  <a:pt x="47933" y="9589"/>
                  <a:pt x="47946" y="10017"/>
                  <a:pt x="48000" y="10450"/>
                </a:cubicBezTo>
                <a:cubicBezTo>
                  <a:pt x="48019" y="10609"/>
                  <a:pt x="48030" y="10769"/>
                  <a:pt x="48046" y="10940"/>
                </a:cubicBezTo>
                <a:cubicBezTo>
                  <a:pt x="47971" y="10983"/>
                  <a:pt x="47909" y="11025"/>
                  <a:pt x="47842" y="11056"/>
                </a:cubicBezTo>
                <a:cubicBezTo>
                  <a:pt x="47618" y="11163"/>
                  <a:pt x="47391" y="11265"/>
                  <a:pt x="47164" y="11368"/>
                </a:cubicBezTo>
                <a:cubicBezTo>
                  <a:pt x="46700" y="11579"/>
                  <a:pt x="46273" y="11850"/>
                  <a:pt x="45868" y="12162"/>
                </a:cubicBezTo>
                <a:cubicBezTo>
                  <a:pt x="45553" y="12406"/>
                  <a:pt x="45217" y="12626"/>
                  <a:pt x="44883" y="12843"/>
                </a:cubicBezTo>
                <a:cubicBezTo>
                  <a:pt x="44183" y="13296"/>
                  <a:pt x="43418" y="13582"/>
                  <a:pt x="42603" y="13741"/>
                </a:cubicBezTo>
                <a:cubicBezTo>
                  <a:pt x="41882" y="13883"/>
                  <a:pt x="41159" y="14009"/>
                  <a:pt x="40424" y="14074"/>
                </a:cubicBezTo>
                <a:cubicBezTo>
                  <a:pt x="39908" y="14120"/>
                  <a:pt x="39395" y="14197"/>
                  <a:pt x="38893" y="14334"/>
                </a:cubicBezTo>
                <a:cubicBezTo>
                  <a:pt x="38825" y="14353"/>
                  <a:pt x="38753" y="14362"/>
                  <a:pt x="38676" y="14376"/>
                </a:cubicBezTo>
                <a:cubicBezTo>
                  <a:pt x="38673" y="14286"/>
                  <a:pt x="38737" y="14276"/>
                  <a:pt x="38776" y="14252"/>
                </a:cubicBezTo>
                <a:cubicBezTo>
                  <a:pt x="39266" y="13955"/>
                  <a:pt x="39756" y="13659"/>
                  <a:pt x="40248" y="13364"/>
                </a:cubicBezTo>
                <a:cubicBezTo>
                  <a:pt x="40693" y="13095"/>
                  <a:pt x="41097" y="12772"/>
                  <a:pt x="41467" y="12403"/>
                </a:cubicBezTo>
                <a:cubicBezTo>
                  <a:pt x="41749" y="12121"/>
                  <a:pt x="42052" y="11858"/>
                  <a:pt x="42357" y="11601"/>
                </a:cubicBezTo>
                <a:cubicBezTo>
                  <a:pt x="42639" y="11362"/>
                  <a:pt x="42960" y="11174"/>
                  <a:pt x="43308" y="11054"/>
                </a:cubicBezTo>
                <a:cubicBezTo>
                  <a:pt x="44191" y="10752"/>
                  <a:pt x="44967" y="10277"/>
                  <a:pt x="45669" y="9667"/>
                </a:cubicBezTo>
                <a:cubicBezTo>
                  <a:pt x="46078" y="9313"/>
                  <a:pt x="46525" y="9005"/>
                  <a:pt x="46998" y="8742"/>
                </a:cubicBezTo>
                <a:cubicBezTo>
                  <a:pt x="47226" y="8614"/>
                  <a:pt x="47453" y="8491"/>
                  <a:pt x="47721" y="8474"/>
                </a:cubicBezTo>
                <a:cubicBezTo>
                  <a:pt x="47783" y="8470"/>
                  <a:pt x="47841" y="8436"/>
                  <a:pt x="47906" y="8415"/>
                </a:cubicBezTo>
                <a:close/>
                <a:moveTo>
                  <a:pt x="35656" y="13770"/>
                </a:moveTo>
                <a:cubicBezTo>
                  <a:pt x="35812" y="13893"/>
                  <a:pt x="35869" y="14023"/>
                  <a:pt x="35791" y="14204"/>
                </a:cubicBezTo>
                <a:cubicBezTo>
                  <a:pt x="35750" y="14302"/>
                  <a:pt x="35733" y="14411"/>
                  <a:pt x="35707" y="14519"/>
                </a:cubicBezTo>
                <a:cubicBezTo>
                  <a:pt x="35617" y="14572"/>
                  <a:pt x="35530" y="14638"/>
                  <a:pt x="35428" y="14638"/>
                </a:cubicBezTo>
                <a:cubicBezTo>
                  <a:pt x="35375" y="14638"/>
                  <a:pt x="35317" y="14620"/>
                  <a:pt x="35254" y="14573"/>
                </a:cubicBezTo>
                <a:cubicBezTo>
                  <a:pt x="35157" y="14320"/>
                  <a:pt x="35386" y="14094"/>
                  <a:pt x="35332" y="13825"/>
                </a:cubicBezTo>
                <a:cubicBezTo>
                  <a:pt x="35455" y="13805"/>
                  <a:pt x="35558" y="13787"/>
                  <a:pt x="35656" y="13770"/>
                </a:cubicBezTo>
                <a:close/>
                <a:moveTo>
                  <a:pt x="43645" y="7368"/>
                </a:moveTo>
                <a:cubicBezTo>
                  <a:pt x="43936" y="7368"/>
                  <a:pt x="44231" y="7387"/>
                  <a:pt x="44530" y="7427"/>
                </a:cubicBezTo>
                <a:cubicBezTo>
                  <a:pt x="44713" y="7450"/>
                  <a:pt x="44893" y="7477"/>
                  <a:pt x="45074" y="7508"/>
                </a:cubicBezTo>
                <a:cubicBezTo>
                  <a:pt x="45177" y="7527"/>
                  <a:pt x="45278" y="7558"/>
                  <a:pt x="45416" y="7595"/>
                </a:cubicBezTo>
                <a:cubicBezTo>
                  <a:pt x="45355" y="7652"/>
                  <a:pt x="45320" y="7693"/>
                  <a:pt x="45281" y="7722"/>
                </a:cubicBezTo>
                <a:cubicBezTo>
                  <a:pt x="45107" y="7851"/>
                  <a:pt x="44931" y="7976"/>
                  <a:pt x="44756" y="8101"/>
                </a:cubicBezTo>
                <a:cubicBezTo>
                  <a:pt x="44298" y="8426"/>
                  <a:pt x="43858" y="8772"/>
                  <a:pt x="43441" y="9154"/>
                </a:cubicBezTo>
                <a:cubicBezTo>
                  <a:pt x="43003" y="9554"/>
                  <a:pt x="42535" y="9920"/>
                  <a:pt x="42046" y="10260"/>
                </a:cubicBezTo>
                <a:cubicBezTo>
                  <a:pt x="41869" y="10383"/>
                  <a:pt x="41694" y="10509"/>
                  <a:pt x="41524" y="10643"/>
                </a:cubicBezTo>
                <a:cubicBezTo>
                  <a:pt x="40957" y="11087"/>
                  <a:pt x="40477" y="11612"/>
                  <a:pt x="40135" y="12250"/>
                </a:cubicBezTo>
                <a:cubicBezTo>
                  <a:pt x="39756" y="12960"/>
                  <a:pt x="39201" y="13514"/>
                  <a:pt x="38595" y="14023"/>
                </a:cubicBezTo>
                <a:cubicBezTo>
                  <a:pt x="38382" y="14203"/>
                  <a:pt x="37726" y="14547"/>
                  <a:pt x="37450" y="14636"/>
                </a:cubicBezTo>
                <a:cubicBezTo>
                  <a:pt x="37335" y="14428"/>
                  <a:pt x="37176" y="14283"/>
                  <a:pt x="36943" y="14283"/>
                </a:cubicBezTo>
                <a:cubicBezTo>
                  <a:pt x="36906" y="14283"/>
                  <a:pt x="36868" y="14286"/>
                  <a:pt x="36828" y="14294"/>
                </a:cubicBezTo>
                <a:cubicBezTo>
                  <a:pt x="36583" y="14339"/>
                  <a:pt x="36337" y="14388"/>
                  <a:pt x="36207" y="14677"/>
                </a:cubicBezTo>
                <a:cubicBezTo>
                  <a:pt x="36170" y="14540"/>
                  <a:pt x="36185" y="14434"/>
                  <a:pt x="36223" y="14337"/>
                </a:cubicBezTo>
                <a:cubicBezTo>
                  <a:pt x="36362" y="13978"/>
                  <a:pt x="36225" y="13708"/>
                  <a:pt x="35963" y="13472"/>
                </a:cubicBezTo>
                <a:cubicBezTo>
                  <a:pt x="35924" y="13436"/>
                  <a:pt x="35883" y="13401"/>
                  <a:pt x="35831" y="13355"/>
                </a:cubicBezTo>
                <a:cubicBezTo>
                  <a:pt x="35869" y="13299"/>
                  <a:pt x="35902" y="13247"/>
                  <a:pt x="35940" y="13196"/>
                </a:cubicBezTo>
                <a:cubicBezTo>
                  <a:pt x="36201" y="12849"/>
                  <a:pt x="36402" y="12469"/>
                  <a:pt x="36586" y="12077"/>
                </a:cubicBezTo>
                <a:cubicBezTo>
                  <a:pt x="36700" y="11832"/>
                  <a:pt x="36820" y="11589"/>
                  <a:pt x="36953" y="11355"/>
                </a:cubicBezTo>
                <a:cubicBezTo>
                  <a:pt x="37153" y="11003"/>
                  <a:pt x="37413" y="10697"/>
                  <a:pt x="37717" y="10435"/>
                </a:cubicBezTo>
                <a:cubicBezTo>
                  <a:pt x="38332" y="9907"/>
                  <a:pt x="38948" y="9384"/>
                  <a:pt x="39573" y="8870"/>
                </a:cubicBezTo>
                <a:cubicBezTo>
                  <a:pt x="39933" y="8574"/>
                  <a:pt x="40329" y="8329"/>
                  <a:pt x="40737" y="8108"/>
                </a:cubicBezTo>
                <a:cubicBezTo>
                  <a:pt x="41661" y="7608"/>
                  <a:pt x="42631" y="7368"/>
                  <a:pt x="43645" y="7368"/>
                </a:cubicBezTo>
                <a:close/>
                <a:moveTo>
                  <a:pt x="22268" y="9212"/>
                </a:moveTo>
                <a:cubicBezTo>
                  <a:pt x="22536" y="9306"/>
                  <a:pt x="22782" y="9437"/>
                  <a:pt x="23026" y="9575"/>
                </a:cubicBezTo>
                <a:cubicBezTo>
                  <a:pt x="23573" y="9883"/>
                  <a:pt x="24119" y="10189"/>
                  <a:pt x="24711" y="10405"/>
                </a:cubicBezTo>
                <a:cubicBezTo>
                  <a:pt x="25472" y="10682"/>
                  <a:pt x="26227" y="10989"/>
                  <a:pt x="26997" y="11232"/>
                </a:cubicBezTo>
                <a:cubicBezTo>
                  <a:pt x="28126" y="11591"/>
                  <a:pt x="29142" y="12143"/>
                  <a:pt x="30071" y="12869"/>
                </a:cubicBezTo>
                <a:cubicBezTo>
                  <a:pt x="30233" y="12995"/>
                  <a:pt x="30400" y="13114"/>
                  <a:pt x="30558" y="13247"/>
                </a:cubicBezTo>
                <a:cubicBezTo>
                  <a:pt x="31219" y="13798"/>
                  <a:pt x="31947" y="14236"/>
                  <a:pt x="32751" y="14544"/>
                </a:cubicBezTo>
                <a:cubicBezTo>
                  <a:pt x="32771" y="14551"/>
                  <a:pt x="32787" y="14568"/>
                  <a:pt x="32822" y="14593"/>
                </a:cubicBezTo>
                <a:cubicBezTo>
                  <a:pt x="32848" y="14752"/>
                  <a:pt x="32836" y="14887"/>
                  <a:pt x="32680" y="14981"/>
                </a:cubicBezTo>
                <a:cubicBezTo>
                  <a:pt x="32496" y="14947"/>
                  <a:pt x="32323" y="14861"/>
                  <a:pt x="32149" y="14772"/>
                </a:cubicBezTo>
                <a:cubicBezTo>
                  <a:pt x="31657" y="14521"/>
                  <a:pt x="31148" y="14308"/>
                  <a:pt x="30620" y="14146"/>
                </a:cubicBezTo>
                <a:cubicBezTo>
                  <a:pt x="30322" y="14056"/>
                  <a:pt x="30022" y="14002"/>
                  <a:pt x="29719" y="14002"/>
                </a:cubicBezTo>
                <a:cubicBezTo>
                  <a:pt x="29530" y="14002"/>
                  <a:pt x="29340" y="14023"/>
                  <a:pt x="29149" y="14070"/>
                </a:cubicBezTo>
                <a:cubicBezTo>
                  <a:pt x="28812" y="14151"/>
                  <a:pt x="28480" y="14243"/>
                  <a:pt x="28144" y="14326"/>
                </a:cubicBezTo>
                <a:cubicBezTo>
                  <a:pt x="27810" y="14409"/>
                  <a:pt x="27475" y="14499"/>
                  <a:pt x="27138" y="14570"/>
                </a:cubicBezTo>
                <a:cubicBezTo>
                  <a:pt x="26916" y="14616"/>
                  <a:pt x="26695" y="14635"/>
                  <a:pt x="26474" y="14635"/>
                </a:cubicBezTo>
                <a:cubicBezTo>
                  <a:pt x="26104" y="14635"/>
                  <a:pt x="25735" y="14581"/>
                  <a:pt x="25367" y="14514"/>
                </a:cubicBezTo>
                <a:cubicBezTo>
                  <a:pt x="25006" y="14448"/>
                  <a:pt x="24646" y="14370"/>
                  <a:pt x="24290" y="14286"/>
                </a:cubicBezTo>
                <a:cubicBezTo>
                  <a:pt x="24102" y="14240"/>
                  <a:pt x="23920" y="14168"/>
                  <a:pt x="23736" y="14103"/>
                </a:cubicBezTo>
                <a:cubicBezTo>
                  <a:pt x="23512" y="14023"/>
                  <a:pt x="23291" y="13936"/>
                  <a:pt x="23068" y="13857"/>
                </a:cubicBezTo>
                <a:cubicBezTo>
                  <a:pt x="22999" y="13833"/>
                  <a:pt x="22926" y="13799"/>
                  <a:pt x="22854" y="13799"/>
                </a:cubicBezTo>
                <a:cubicBezTo>
                  <a:pt x="22853" y="13799"/>
                  <a:pt x="22851" y="13799"/>
                  <a:pt x="22850" y="13799"/>
                </a:cubicBezTo>
                <a:cubicBezTo>
                  <a:pt x="22669" y="13799"/>
                  <a:pt x="22514" y="13722"/>
                  <a:pt x="22358" y="13652"/>
                </a:cubicBezTo>
                <a:cubicBezTo>
                  <a:pt x="21924" y="13455"/>
                  <a:pt x="21492" y="13260"/>
                  <a:pt x="21059" y="13060"/>
                </a:cubicBezTo>
                <a:cubicBezTo>
                  <a:pt x="20913" y="12995"/>
                  <a:pt x="20768" y="12924"/>
                  <a:pt x="20582" y="12836"/>
                </a:cubicBezTo>
                <a:cubicBezTo>
                  <a:pt x="20371" y="12474"/>
                  <a:pt x="20138" y="12074"/>
                  <a:pt x="19904" y="11670"/>
                </a:cubicBezTo>
                <a:cubicBezTo>
                  <a:pt x="19878" y="11622"/>
                  <a:pt x="19857" y="11572"/>
                  <a:pt x="19837" y="11524"/>
                </a:cubicBezTo>
                <a:cubicBezTo>
                  <a:pt x="19743" y="11288"/>
                  <a:pt x="19779" y="11079"/>
                  <a:pt x="19966" y="10902"/>
                </a:cubicBezTo>
                <a:cubicBezTo>
                  <a:pt x="20037" y="10834"/>
                  <a:pt x="20109" y="10768"/>
                  <a:pt x="20186" y="10711"/>
                </a:cubicBezTo>
                <a:cubicBezTo>
                  <a:pt x="20797" y="10266"/>
                  <a:pt x="21408" y="9819"/>
                  <a:pt x="22019" y="9376"/>
                </a:cubicBezTo>
                <a:cubicBezTo>
                  <a:pt x="22098" y="9320"/>
                  <a:pt x="22180" y="9269"/>
                  <a:pt x="22268" y="9212"/>
                </a:cubicBezTo>
                <a:close/>
                <a:moveTo>
                  <a:pt x="36890" y="14722"/>
                </a:moveTo>
                <a:cubicBezTo>
                  <a:pt x="36926" y="14722"/>
                  <a:pt x="36974" y="14751"/>
                  <a:pt x="36994" y="14780"/>
                </a:cubicBezTo>
                <a:cubicBezTo>
                  <a:pt x="37027" y="14830"/>
                  <a:pt x="37004" y="14884"/>
                  <a:pt x="36961" y="14923"/>
                </a:cubicBezTo>
                <a:cubicBezTo>
                  <a:pt x="36927" y="14949"/>
                  <a:pt x="36888" y="14969"/>
                  <a:pt x="36851" y="14991"/>
                </a:cubicBezTo>
                <a:cubicBezTo>
                  <a:pt x="36748" y="15049"/>
                  <a:pt x="36643" y="15106"/>
                  <a:pt x="36543" y="15161"/>
                </a:cubicBezTo>
                <a:cubicBezTo>
                  <a:pt x="36426" y="15060"/>
                  <a:pt x="36411" y="14953"/>
                  <a:pt x="36388" y="14850"/>
                </a:cubicBezTo>
                <a:cubicBezTo>
                  <a:pt x="36495" y="14817"/>
                  <a:pt x="36596" y="14781"/>
                  <a:pt x="36700" y="14754"/>
                </a:cubicBezTo>
                <a:cubicBezTo>
                  <a:pt x="36763" y="14738"/>
                  <a:pt x="36828" y="14722"/>
                  <a:pt x="36890" y="14722"/>
                </a:cubicBezTo>
                <a:close/>
                <a:moveTo>
                  <a:pt x="35901" y="15009"/>
                </a:moveTo>
                <a:cubicBezTo>
                  <a:pt x="35944" y="15009"/>
                  <a:pt x="35974" y="15036"/>
                  <a:pt x="36010" y="15092"/>
                </a:cubicBezTo>
                <a:cubicBezTo>
                  <a:pt x="36018" y="15108"/>
                  <a:pt x="36012" y="15134"/>
                  <a:pt x="36015" y="15185"/>
                </a:cubicBezTo>
                <a:cubicBezTo>
                  <a:pt x="35976" y="15187"/>
                  <a:pt x="35948" y="15192"/>
                  <a:pt x="35923" y="15192"/>
                </a:cubicBezTo>
                <a:cubicBezTo>
                  <a:pt x="35919" y="15192"/>
                  <a:pt x="35914" y="15192"/>
                  <a:pt x="35909" y="15192"/>
                </a:cubicBezTo>
                <a:cubicBezTo>
                  <a:pt x="35847" y="15183"/>
                  <a:pt x="35781" y="15170"/>
                  <a:pt x="35776" y="15091"/>
                </a:cubicBezTo>
                <a:cubicBezTo>
                  <a:pt x="35775" y="15069"/>
                  <a:pt x="35807" y="15036"/>
                  <a:pt x="35833" y="15025"/>
                </a:cubicBezTo>
                <a:cubicBezTo>
                  <a:pt x="35859" y="15015"/>
                  <a:pt x="35882" y="15009"/>
                  <a:pt x="35901" y="15009"/>
                </a:cubicBezTo>
                <a:close/>
                <a:moveTo>
                  <a:pt x="34058" y="14392"/>
                </a:moveTo>
                <a:cubicBezTo>
                  <a:pt x="34082" y="14392"/>
                  <a:pt x="34107" y="14397"/>
                  <a:pt x="34132" y="14405"/>
                </a:cubicBezTo>
                <a:cubicBezTo>
                  <a:pt x="34333" y="14477"/>
                  <a:pt x="34530" y="14555"/>
                  <a:pt x="34746" y="14636"/>
                </a:cubicBezTo>
                <a:cubicBezTo>
                  <a:pt x="34843" y="14879"/>
                  <a:pt x="34603" y="14991"/>
                  <a:pt x="34501" y="15224"/>
                </a:cubicBezTo>
                <a:cubicBezTo>
                  <a:pt x="34300" y="14978"/>
                  <a:pt x="34135" y="14781"/>
                  <a:pt x="33974" y="14580"/>
                </a:cubicBezTo>
                <a:cubicBezTo>
                  <a:pt x="33950" y="14550"/>
                  <a:pt x="33942" y="14505"/>
                  <a:pt x="33929" y="14474"/>
                </a:cubicBezTo>
                <a:cubicBezTo>
                  <a:pt x="33965" y="14413"/>
                  <a:pt x="34010" y="14392"/>
                  <a:pt x="34058" y="14392"/>
                </a:cubicBezTo>
                <a:close/>
                <a:moveTo>
                  <a:pt x="29726" y="14265"/>
                </a:moveTo>
                <a:cubicBezTo>
                  <a:pt x="29978" y="14265"/>
                  <a:pt x="30229" y="14308"/>
                  <a:pt x="30474" y="14383"/>
                </a:cubicBezTo>
                <a:cubicBezTo>
                  <a:pt x="31126" y="14580"/>
                  <a:pt x="31750" y="14848"/>
                  <a:pt x="32354" y="15163"/>
                </a:cubicBezTo>
                <a:cubicBezTo>
                  <a:pt x="32362" y="15166"/>
                  <a:pt x="32363" y="15179"/>
                  <a:pt x="32393" y="15235"/>
                </a:cubicBezTo>
                <a:cubicBezTo>
                  <a:pt x="32194" y="15264"/>
                  <a:pt x="32025" y="15306"/>
                  <a:pt x="31855" y="15310"/>
                </a:cubicBezTo>
                <a:cubicBezTo>
                  <a:pt x="31516" y="15323"/>
                  <a:pt x="31176" y="15337"/>
                  <a:pt x="30837" y="15337"/>
                </a:cubicBezTo>
                <a:cubicBezTo>
                  <a:pt x="30702" y="15337"/>
                  <a:pt x="30567" y="15335"/>
                  <a:pt x="30432" y="15329"/>
                </a:cubicBezTo>
                <a:cubicBezTo>
                  <a:pt x="30086" y="15314"/>
                  <a:pt x="29739" y="15301"/>
                  <a:pt x="29393" y="15301"/>
                </a:cubicBezTo>
                <a:cubicBezTo>
                  <a:pt x="29092" y="15301"/>
                  <a:pt x="28792" y="15311"/>
                  <a:pt x="28493" y="15339"/>
                </a:cubicBezTo>
                <a:cubicBezTo>
                  <a:pt x="28271" y="15360"/>
                  <a:pt x="28052" y="15370"/>
                  <a:pt x="27833" y="15370"/>
                </a:cubicBezTo>
                <a:cubicBezTo>
                  <a:pt x="27060" y="15370"/>
                  <a:pt x="26304" y="15239"/>
                  <a:pt x="25564" y="14968"/>
                </a:cubicBezTo>
                <a:cubicBezTo>
                  <a:pt x="25383" y="14900"/>
                  <a:pt x="25194" y="14852"/>
                  <a:pt x="25000" y="14791"/>
                </a:cubicBezTo>
                <a:cubicBezTo>
                  <a:pt x="25039" y="14757"/>
                  <a:pt x="25076" y="14747"/>
                  <a:pt x="25113" y="14747"/>
                </a:cubicBezTo>
                <a:cubicBezTo>
                  <a:pt x="25151" y="14747"/>
                  <a:pt x="25189" y="14758"/>
                  <a:pt x="25226" y="14764"/>
                </a:cubicBezTo>
                <a:cubicBezTo>
                  <a:pt x="25343" y="14780"/>
                  <a:pt x="25462" y="14800"/>
                  <a:pt x="25577" y="14822"/>
                </a:cubicBezTo>
                <a:cubicBezTo>
                  <a:pt x="25852" y="14874"/>
                  <a:pt x="26124" y="14898"/>
                  <a:pt x="26394" y="14898"/>
                </a:cubicBezTo>
                <a:cubicBezTo>
                  <a:pt x="26982" y="14898"/>
                  <a:pt x="27560" y="14785"/>
                  <a:pt x="28134" y="14612"/>
                </a:cubicBezTo>
                <a:cubicBezTo>
                  <a:pt x="28496" y="14503"/>
                  <a:pt x="28863" y="14414"/>
                  <a:pt x="29229" y="14324"/>
                </a:cubicBezTo>
                <a:cubicBezTo>
                  <a:pt x="29395" y="14283"/>
                  <a:pt x="29561" y="14265"/>
                  <a:pt x="29726" y="14265"/>
                </a:cubicBezTo>
                <a:close/>
                <a:moveTo>
                  <a:pt x="33319" y="14293"/>
                </a:moveTo>
                <a:cubicBezTo>
                  <a:pt x="33422" y="14293"/>
                  <a:pt x="33488" y="14343"/>
                  <a:pt x="33488" y="14412"/>
                </a:cubicBezTo>
                <a:cubicBezTo>
                  <a:pt x="33488" y="14674"/>
                  <a:pt x="33650" y="14850"/>
                  <a:pt x="33788" y="15041"/>
                </a:cubicBezTo>
                <a:cubicBezTo>
                  <a:pt x="33857" y="15137"/>
                  <a:pt x="33938" y="15224"/>
                  <a:pt x="34009" y="15321"/>
                </a:cubicBezTo>
                <a:cubicBezTo>
                  <a:pt x="34039" y="15361"/>
                  <a:pt x="34055" y="15412"/>
                  <a:pt x="34080" y="15458"/>
                </a:cubicBezTo>
                <a:cubicBezTo>
                  <a:pt x="34060" y="15485"/>
                  <a:pt x="34040" y="15493"/>
                  <a:pt x="34021" y="15493"/>
                </a:cubicBezTo>
                <a:cubicBezTo>
                  <a:pt x="33991" y="15493"/>
                  <a:pt x="33963" y="15472"/>
                  <a:pt x="33937" y="15472"/>
                </a:cubicBezTo>
                <a:cubicBezTo>
                  <a:pt x="33935" y="15472"/>
                  <a:pt x="33933" y="15472"/>
                  <a:pt x="33931" y="15472"/>
                </a:cubicBezTo>
                <a:cubicBezTo>
                  <a:pt x="33879" y="15477"/>
                  <a:pt x="33822" y="15477"/>
                  <a:pt x="33773" y="15494"/>
                </a:cubicBezTo>
                <a:cubicBezTo>
                  <a:pt x="33725" y="15511"/>
                  <a:pt x="33679" y="15546"/>
                  <a:pt x="33634" y="15575"/>
                </a:cubicBezTo>
                <a:cubicBezTo>
                  <a:pt x="33589" y="15604"/>
                  <a:pt x="33546" y="15633"/>
                  <a:pt x="33494" y="15669"/>
                </a:cubicBezTo>
                <a:cubicBezTo>
                  <a:pt x="33310" y="15591"/>
                  <a:pt x="33235" y="15461"/>
                  <a:pt x="33180" y="15321"/>
                </a:cubicBezTo>
                <a:cubicBezTo>
                  <a:pt x="33161" y="15266"/>
                  <a:pt x="33158" y="15185"/>
                  <a:pt x="33186" y="15135"/>
                </a:cubicBezTo>
                <a:cubicBezTo>
                  <a:pt x="33302" y="14937"/>
                  <a:pt x="33299" y="14725"/>
                  <a:pt x="33284" y="14506"/>
                </a:cubicBezTo>
                <a:cubicBezTo>
                  <a:pt x="33279" y="14435"/>
                  <a:pt x="33299" y="14366"/>
                  <a:pt x="33306" y="14294"/>
                </a:cubicBezTo>
                <a:cubicBezTo>
                  <a:pt x="33310" y="14294"/>
                  <a:pt x="33315" y="14293"/>
                  <a:pt x="33319" y="14293"/>
                </a:cubicBezTo>
                <a:close/>
                <a:moveTo>
                  <a:pt x="47956" y="11320"/>
                </a:moveTo>
                <a:cubicBezTo>
                  <a:pt x="47966" y="11320"/>
                  <a:pt x="47974" y="11331"/>
                  <a:pt x="47993" y="11340"/>
                </a:cubicBezTo>
                <a:cubicBezTo>
                  <a:pt x="47993" y="11365"/>
                  <a:pt x="47997" y="11397"/>
                  <a:pt x="47987" y="11423"/>
                </a:cubicBezTo>
                <a:cubicBezTo>
                  <a:pt x="47952" y="11502"/>
                  <a:pt x="47920" y="11582"/>
                  <a:pt x="47874" y="11656"/>
                </a:cubicBezTo>
                <a:cubicBezTo>
                  <a:pt x="47510" y="12257"/>
                  <a:pt x="47077" y="12813"/>
                  <a:pt x="46586" y="13315"/>
                </a:cubicBezTo>
                <a:cubicBezTo>
                  <a:pt x="45994" y="13919"/>
                  <a:pt x="45277" y="14339"/>
                  <a:pt x="44490" y="14636"/>
                </a:cubicBezTo>
                <a:cubicBezTo>
                  <a:pt x="44218" y="14739"/>
                  <a:pt x="43939" y="14830"/>
                  <a:pt x="43658" y="14911"/>
                </a:cubicBezTo>
                <a:cubicBezTo>
                  <a:pt x="42723" y="15177"/>
                  <a:pt x="41783" y="15417"/>
                  <a:pt x="40815" y="15552"/>
                </a:cubicBezTo>
                <a:cubicBezTo>
                  <a:pt x="40387" y="15611"/>
                  <a:pt x="39963" y="15704"/>
                  <a:pt x="39536" y="15770"/>
                </a:cubicBezTo>
                <a:cubicBezTo>
                  <a:pt x="38926" y="15869"/>
                  <a:pt x="38314" y="15959"/>
                  <a:pt x="37695" y="15959"/>
                </a:cubicBezTo>
                <a:cubicBezTo>
                  <a:pt x="37676" y="15959"/>
                  <a:pt x="37657" y="15958"/>
                  <a:pt x="37638" y="15958"/>
                </a:cubicBezTo>
                <a:cubicBezTo>
                  <a:pt x="37302" y="15957"/>
                  <a:pt x="36968" y="15940"/>
                  <a:pt x="36608" y="15929"/>
                </a:cubicBezTo>
                <a:cubicBezTo>
                  <a:pt x="36579" y="15828"/>
                  <a:pt x="36562" y="15757"/>
                  <a:pt x="36540" y="15685"/>
                </a:cubicBezTo>
                <a:cubicBezTo>
                  <a:pt x="36612" y="15636"/>
                  <a:pt x="36670" y="15582"/>
                  <a:pt x="36737" y="15555"/>
                </a:cubicBezTo>
                <a:cubicBezTo>
                  <a:pt x="37082" y="15422"/>
                  <a:pt x="37361" y="15180"/>
                  <a:pt x="37682" y="15005"/>
                </a:cubicBezTo>
                <a:cubicBezTo>
                  <a:pt x="37814" y="14933"/>
                  <a:pt x="37953" y="14866"/>
                  <a:pt x="38096" y="14824"/>
                </a:cubicBezTo>
                <a:cubicBezTo>
                  <a:pt x="38917" y="14586"/>
                  <a:pt x="39743" y="14385"/>
                  <a:pt x="40602" y="14320"/>
                </a:cubicBezTo>
                <a:cubicBezTo>
                  <a:pt x="41314" y="14266"/>
                  <a:pt x="42015" y="14130"/>
                  <a:pt x="42714" y="13990"/>
                </a:cubicBezTo>
                <a:cubicBezTo>
                  <a:pt x="43570" y="13818"/>
                  <a:pt x="44371" y="13500"/>
                  <a:pt x="45102" y="13018"/>
                </a:cubicBezTo>
                <a:cubicBezTo>
                  <a:pt x="45462" y="12782"/>
                  <a:pt x="45820" y="12538"/>
                  <a:pt x="46160" y="12272"/>
                </a:cubicBezTo>
                <a:cubicBezTo>
                  <a:pt x="46687" y="11860"/>
                  <a:pt x="47291" y="11595"/>
                  <a:pt x="47890" y="11329"/>
                </a:cubicBezTo>
                <a:cubicBezTo>
                  <a:pt x="47905" y="11321"/>
                  <a:pt x="47922" y="11320"/>
                  <a:pt x="47939" y="11320"/>
                </a:cubicBezTo>
                <a:cubicBezTo>
                  <a:pt x="47944" y="11320"/>
                  <a:pt x="47949" y="11320"/>
                  <a:pt x="47954" y="11320"/>
                </a:cubicBezTo>
                <a:cubicBezTo>
                  <a:pt x="47954" y="11320"/>
                  <a:pt x="47955" y="11320"/>
                  <a:pt x="47956" y="11320"/>
                </a:cubicBezTo>
                <a:close/>
                <a:moveTo>
                  <a:pt x="34999" y="15851"/>
                </a:moveTo>
                <a:cubicBezTo>
                  <a:pt x="35053" y="15851"/>
                  <a:pt x="35115" y="15860"/>
                  <a:pt x="35188" y="15877"/>
                </a:cubicBezTo>
                <a:cubicBezTo>
                  <a:pt x="35188" y="15913"/>
                  <a:pt x="35193" y="15954"/>
                  <a:pt x="35183" y="15993"/>
                </a:cubicBezTo>
                <a:cubicBezTo>
                  <a:pt x="35154" y="16113"/>
                  <a:pt x="35150" y="16116"/>
                  <a:pt x="35034" y="16116"/>
                </a:cubicBezTo>
                <a:cubicBezTo>
                  <a:pt x="35028" y="16116"/>
                  <a:pt x="35023" y="16116"/>
                  <a:pt x="35017" y="16116"/>
                </a:cubicBezTo>
                <a:cubicBezTo>
                  <a:pt x="34901" y="16117"/>
                  <a:pt x="34788" y="16128"/>
                  <a:pt x="34647" y="16138"/>
                </a:cubicBezTo>
                <a:cubicBezTo>
                  <a:pt x="34740" y="15935"/>
                  <a:pt x="34835" y="15851"/>
                  <a:pt x="34999" y="15851"/>
                </a:cubicBezTo>
                <a:close/>
                <a:moveTo>
                  <a:pt x="35218" y="15041"/>
                </a:moveTo>
                <a:cubicBezTo>
                  <a:pt x="35379" y="15331"/>
                  <a:pt x="35521" y="15649"/>
                  <a:pt x="35917" y="15649"/>
                </a:cubicBezTo>
                <a:cubicBezTo>
                  <a:pt x="35933" y="15649"/>
                  <a:pt x="35951" y="15649"/>
                  <a:pt x="35969" y="15647"/>
                </a:cubicBezTo>
                <a:cubicBezTo>
                  <a:pt x="36034" y="15743"/>
                  <a:pt x="36099" y="15838"/>
                  <a:pt x="36191" y="15974"/>
                </a:cubicBezTo>
                <a:cubicBezTo>
                  <a:pt x="36038" y="16077"/>
                  <a:pt x="35928" y="16228"/>
                  <a:pt x="35756" y="16228"/>
                </a:cubicBezTo>
                <a:cubicBezTo>
                  <a:pt x="35709" y="16228"/>
                  <a:pt x="35657" y="16217"/>
                  <a:pt x="35598" y="16190"/>
                </a:cubicBezTo>
                <a:cubicBezTo>
                  <a:pt x="35606" y="16135"/>
                  <a:pt x="35607" y="16083"/>
                  <a:pt x="35623" y="16034"/>
                </a:cubicBezTo>
                <a:cubicBezTo>
                  <a:pt x="35674" y="15874"/>
                  <a:pt x="35642" y="15762"/>
                  <a:pt x="35471" y="15701"/>
                </a:cubicBezTo>
                <a:cubicBezTo>
                  <a:pt x="35436" y="15689"/>
                  <a:pt x="35399" y="15650"/>
                  <a:pt x="35386" y="15614"/>
                </a:cubicBezTo>
                <a:cubicBezTo>
                  <a:pt x="35331" y="15477"/>
                  <a:pt x="35225" y="15422"/>
                  <a:pt x="35085" y="15410"/>
                </a:cubicBezTo>
                <a:cubicBezTo>
                  <a:pt x="35044" y="15407"/>
                  <a:pt x="35005" y="15390"/>
                  <a:pt x="34942" y="15374"/>
                </a:cubicBezTo>
                <a:cubicBezTo>
                  <a:pt x="35000" y="15228"/>
                  <a:pt x="35072" y="15121"/>
                  <a:pt x="35218" y="15041"/>
                </a:cubicBezTo>
                <a:close/>
                <a:moveTo>
                  <a:pt x="34885" y="16559"/>
                </a:moveTo>
                <a:cubicBezTo>
                  <a:pt x="34998" y="16572"/>
                  <a:pt x="35096" y="16583"/>
                  <a:pt x="35203" y="16596"/>
                </a:cubicBezTo>
                <a:cubicBezTo>
                  <a:pt x="35212" y="16679"/>
                  <a:pt x="35218" y="16751"/>
                  <a:pt x="35227" y="16842"/>
                </a:cubicBezTo>
                <a:cubicBezTo>
                  <a:pt x="35173" y="16866"/>
                  <a:pt x="35124" y="16877"/>
                  <a:pt x="35079" y="16877"/>
                </a:cubicBezTo>
                <a:cubicBezTo>
                  <a:pt x="34990" y="16877"/>
                  <a:pt x="34914" y="16836"/>
                  <a:pt x="34832" y="16774"/>
                </a:cubicBezTo>
                <a:cubicBezTo>
                  <a:pt x="34848" y="16712"/>
                  <a:pt x="34864" y="16645"/>
                  <a:pt x="34885" y="16559"/>
                </a:cubicBezTo>
                <a:close/>
                <a:moveTo>
                  <a:pt x="33451" y="16717"/>
                </a:moveTo>
                <a:cubicBezTo>
                  <a:pt x="33488" y="16717"/>
                  <a:pt x="33531" y="16747"/>
                  <a:pt x="33604" y="16799"/>
                </a:cubicBezTo>
                <a:cubicBezTo>
                  <a:pt x="33574" y="16828"/>
                  <a:pt x="33549" y="16868"/>
                  <a:pt x="33517" y="16877"/>
                </a:cubicBezTo>
                <a:cubicBezTo>
                  <a:pt x="33448" y="16894"/>
                  <a:pt x="33373" y="16897"/>
                  <a:pt x="33257" y="16913"/>
                </a:cubicBezTo>
                <a:cubicBezTo>
                  <a:pt x="33357" y="16775"/>
                  <a:pt x="33399" y="16717"/>
                  <a:pt x="33451" y="16717"/>
                </a:cubicBezTo>
                <a:close/>
                <a:moveTo>
                  <a:pt x="33990" y="15918"/>
                </a:moveTo>
                <a:cubicBezTo>
                  <a:pt x="33997" y="16010"/>
                  <a:pt x="33997" y="16087"/>
                  <a:pt x="34012" y="16161"/>
                </a:cubicBezTo>
                <a:cubicBezTo>
                  <a:pt x="34052" y="16372"/>
                  <a:pt x="34099" y="16582"/>
                  <a:pt x="34276" y="16735"/>
                </a:cubicBezTo>
                <a:cubicBezTo>
                  <a:pt x="34370" y="16817"/>
                  <a:pt x="34350" y="16900"/>
                  <a:pt x="34284" y="16985"/>
                </a:cubicBezTo>
                <a:cubicBezTo>
                  <a:pt x="34171" y="16974"/>
                  <a:pt x="34106" y="16904"/>
                  <a:pt x="34096" y="16825"/>
                </a:cubicBezTo>
                <a:cubicBezTo>
                  <a:pt x="34055" y="16559"/>
                  <a:pt x="33880" y="16410"/>
                  <a:pt x="33672" y="16282"/>
                </a:cubicBezTo>
                <a:cubicBezTo>
                  <a:pt x="33656" y="16271"/>
                  <a:pt x="33646" y="16249"/>
                  <a:pt x="33621" y="16222"/>
                </a:cubicBezTo>
                <a:cubicBezTo>
                  <a:pt x="33701" y="16081"/>
                  <a:pt x="33831" y="16000"/>
                  <a:pt x="33990" y="15918"/>
                </a:cubicBezTo>
                <a:close/>
                <a:moveTo>
                  <a:pt x="20922" y="13278"/>
                </a:moveTo>
                <a:lnTo>
                  <a:pt x="20922" y="13278"/>
                </a:lnTo>
                <a:cubicBezTo>
                  <a:pt x="21204" y="13407"/>
                  <a:pt x="21461" y="13521"/>
                  <a:pt x="21714" y="13639"/>
                </a:cubicBezTo>
                <a:cubicBezTo>
                  <a:pt x="22261" y="13893"/>
                  <a:pt x="22811" y="14151"/>
                  <a:pt x="23359" y="14406"/>
                </a:cubicBezTo>
                <a:cubicBezTo>
                  <a:pt x="24242" y="14822"/>
                  <a:pt x="25159" y="15141"/>
                  <a:pt x="26096" y="15409"/>
                </a:cubicBezTo>
                <a:cubicBezTo>
                  <a:pt x="26602" y="15553"/>
                  <a:pt x="27118" y="15635"/>
                  <a:pt x="27644" y="15635"/>
                </a:cubicBezTo>
                <a:cubicBezTo>
                  <a:pt x="27736" y="15635"/>
                  <a:pt x="27829" y="15632"/>
                  <a:pt x="27922" y="15627"/>
                </a:cubicBezTo>
                <a:cubicBezTo>
                  <a:pt x="28169" y="15614"/>
                  <a:pt x="28419" y="15604"/>
                  <a:pt x="28666" y="15590"/>
                </a:cubicBezTo>
                <a:cubicBezTo>
                  <a:pt x="28936" y="15573"/>
                  <a:pt x="29205" y="15566"/>
                  <a:pt x="29473" y="15566"/>
                </a:cubicBezTo>
                <a:cubicBezTo>
                  <a:pt x="29755" y="15566"/>
                  <a:pt x="30036" y="15574"/>
                  <a:pt x="30317" y="15590"/>
                </a:cubicBezTo>
                <a:cubicBezTo>
                  <a:pt x="30563" y="15604"/>
                  <a:pt x="30808" y="15612"/>
                  <a:pt x="31053" y="15612"/>
                </a:cubicBezTo>
                <a:cubicBezTo>
                  <a:pt x="31563" y="15612"/>
                  <a:pt x="32071" y="15575"/>
                  <a:pt x="32576" y="15468"/>
                </a:cubicBezTo>
                <a:cubicBezTo>
                  <a:pt x="32606" y="15462"/>
                  <a:pt x="32641" y="15449"/>
                  <a:pt x="32672" y="15449"/>
                </a:cubicBezTo>
                <a:cubicBezTo>
                  <a:pt x="32683" y="15449"/>
                  <a:pt x="32692" y="15450"/>
                  <a:pt x="32701" y="15454"/>
                </a:cubicBezTo>
                <a:cubicBezTo>
                  <a:pt x="32745" y="15469"/>
                  <a:pt x="32778" y="15516"/>
                  <a:pt x="32830" y="15561"/>
                </a:cubicBezTo>
                <a:cubicBezTo>
                  <a:pt x="32709" y="15665"/>
                  <a:pt x="32597" y="15741"/>
                  <a:pt x="32467" y="15786"/>
                </a:cubicBezTo>
                <a:cubicBezTo>
                  <a:pt x="31925" y="15979"/>
                  <a:pt x="31416" y="16242"/>
                  <a:pt x="30908" y="16509"/>
                </a:cubicBezTo>
                <a:cubicBezTo>
                  <a:pt x="30850" y="16540"/>
                  <a:pt x="30792" y="16567"/>
                  <a:pt x="30735" y="16598"/>
                </a:cubicBezTo>
                <a:cubicBezTo>
                  <a:pt x="30170" y="16889"/>
                  <a:pt x="29574" y="17039"/>
                  <a:pt x="28948" y="17039"/>
                </a:cubicBezTo>
                <a:cubicBezTo>
                  <a:pt x="28845" y="17039"/>
                  <a:pt x="28741" y="17035"/>
                  <a:pt x="28636" y="17027"/>
                </a:cubicBezTo>
                <a:cubicBezTo>
                  <a:pt x="27839" y="16965"/>
                  <a:pt x="27041" y="16913"/>
                  <a:pt x="26245" y="16846"/>
                </a:cubicBezTo>
                <a:cubicBezTo>
                  <a:pt x="25535" y="16786"/>
                  <a:pt x="24877" y="16553"/>
                  <a:pt x="24252" y="16213"/>
                </a:cubicBezTo>
                <a:cubicBezTo>
                  <a:pt x="23662" y="15893"/>
                  <a:pt x="23093" y="15542"/>
                  <a:pt x="22553" y="15147"/>
                </a:cubicBezTo>
                <a:cubicBezTo>
                  <a:pt x="21896" y="14667"/>
                  <a:pt x="21392" y="14052"/>
                  <a:pt x="20941" y="13387"/>
                </a:cubicBezTo>
                <a:cubicBezTo>
                  <a:pt x="20929" y="13371"/>
                  <a:pt x="20933" y="13348"/>
                  <a:pt x="20922" y="13278"/>
                </a:cubicBezTo>
                <a:close/>
                <a:moveTo>
                  <a:pt x="33785" y="17239"/>
                </a:moveTo>
                <a:cubicBezTo>
                  <a:pt x="33812" y="17239"/>
                  <a:pt x="33839" y="17255"/>
                  <a:pt x="33866" y="17298"/>
                </a:cubicBezTo>
                <a:cubicBezTo>
                  <a:pt x="33832" y="17330"/>
                  <a:pt x="33799" y="17350"/>
                  <a:pt x="33766" y="17350"/>
                </a:cubicBezTo>
                <a:cubicBezTo>
                  <a:pt x="33736" y="17350"/>
                  <a:pt x="33706" y="17333"/>
                  <a:pt x="33676" y="17295"/>
                </a:cubicBezTo>
                <a:cubicBezTo>
                  <a:pt x="33714" y="17264"/>
                  <a:pt x="33750" y="17239"/>
                  <a:pt x="33785" y="17239"/>
                </a:cubicBezTo>
                <a:close/>
                <a:moveTo>
                  <a:pt x="51425" y="16830"/>
                </a:moveTo>
                <a:cubicBezTo>
                  <a:pt x="51554" y="16830"/>
                  <a:pt x="51684" y="16836"/>
                  <a:pt x="51814" y="16849"/>
                </a:cubicBezTo>
                <a:cubicBezTo>
                  <a:pt x="52577" y="16926"/>
                  <a:pt x="53332" y="17044"/>
                  <a:pt x="54076" y="17244"/>
                </a:cubicBezTo>
                <a:cubicBezTo>
                  <a:pt x="54158" y="17266"/>
                  <a:pt x="54242" y="17290"/>
                  <a:pt x="54320" y="17326"/>
                </a:cubicBezTo>
                <a:cubicBezTo>
                  <a:pt x="54465" y="17392"/>
                  <a:pt x="54569" y="17494"/>
                  <a:pt x="54588" y="17678"/>
                </a:cubicBezTo>
                <a:cubicBezTo>
                  <a:pt x="54556" y="17710"/>
                  <a:pt x="54524" y="17753"/>
                  <a:pt x="54482" y="17786"/>
                </a:cubicBezTo>
                <a:cubicBezTo>
                  <a:pt x="53961" y="18181"/>
                  <a:pt x="53406" y="18511"/>
                  <a:pt x="52758" y="18641"/>
                </a:cubicBezTo>
                <a:cubicBezTo>
                  <a:pt x="52408" y="18712"/>
                  <a:pt x="52058" y="18771"/>
                  <a:pt x="51705" y="18825"/>
                </a:cubicBezTo>
                <a:cubicBezTo>
                  <a:pt x="51417" y="18868"/>
                  <a:pt x="51124" y="18880"/>
                  <a:pt x="50839" y="18941"/>
                </a:cubicBezTo>
                <a:cubicBezTo>
                  <a:pt x="50789" y="18952"/>
                  <a:pt x="50741" y="18957"/>
                  <a:pt x="50695" y="18957"/>
                </a:cubicBezTo>
                <a:cubicBezTo>
                  <a:pt x="50583" y="18957"/>
                  <a:pt x="50482" y="18924"/>
                  <a:pt x="50379" y="18867"/>
                </a:cubicBezTo>
                <a:cubicBezTo>
                  <a:pt x="50221" y="18777"/>
                  <a:pt x="50064" y="18687"/>
                  <a:pt x="49863" y="18575"/>
                </a:cubicBezTo>
                <a:cubicBezTo>
                  <a:pt x="49974" y="18495"/>
                  <a:pt x="50044" y="18446"/>
                  <a:pt x="50112" y="18395"/>
                </a:cubicBezTo>
                <a:cubicBezTo>
                  <a:pt x="50282" y="18265"/>
                  <a:pt x="50459" y="18138"/>
                  <a:pt x="50622" y="17999"/>
                </a:cubicBezTo>
                <a:cubicBezTo>
                  <a:pt x="50713" y="17924"/>
                  <a:pt x="50794" y="17833"/>
                  <a:pt x="50861" y="17737"/>
                </a:cubicBezTo>
                <a:cubicBezTo>
                  <a:pt x="51040" y="17470"/>
                  <a:pt x="50917" y="17196"/>
                  <a:pt x="50699" y="17110"/>
                </a:cubicBezTo>
                <a:cubicBezTo>
                  <a:pt x="50621" y="17079"/>
                  <a:pt x="50545" y="17042"/>
                  <a:pt x="50434" y="16992"/>
                </a:cubicBezTo>
                <a:cubicBezTo>
                  <a:pt x="50495" y="16958"/>
                  <a:pt x="50525" y="16930"/>
                  <a:pt x="50560" y="16923"/>
                </a:cubicBezTo>
                <a:cubicBezTo>
                  <a:pt x="50846" y="16862"/>
                  <a:pt x="51134" y="16830"/>
                  <a:pt x="51425" y="16830"/>
                </a:cubicBezTo>
                <a:close/>
                <a:moveTo>
                  <a:pt x="54640" y="18209"/>
                </a:moveTo>
                <a:cubicBezTo>
                  <a:pt x="54664" y="18303"/>
                  <a:pt x="54606" y="18345"/>
                  <a:pt x="54567" y="18389"/>
                </a:cubicBezTo>
                <a:cubicBezTo>
                  <a:pt x="54271" y="18731"/>
                  <a:pt x="53902" y="18972"/>
                  <a:pt x="53486" y="19140"/>
                </a:cubicBezTo>
                <a:cubicBezTo>
                  <a:pt x="52862" y="19393"/>
                  <a:pt x="52217" y="19565"/>
                  <a:pt x="51548" y="19638"/>
                </a:cubicBezTo>
                <a:cubicBezTo>
                  <a:pt x="51410" y="19652"/>
                  <a:pt x="51271" y="19659"/>
                  <a:pt x="51120" y="19669"/>
                </a:cubicBezTo>
                <a:cubicBezTo>
                  <a:pt x="51098" y="19568"/>
                  <a:pt x="51082" y="19489"/>
                  <a:pt x="51059" y="19380"/>
                </a:cubicBezTo>
                <a:cubicBezTo>
                  <a:pt x="51098" y="19373"/>
                  <a:pt x="51128" y="19364"/>
                  <a:pt x="51161" y="19360"/>
                </a:cubicBezTo>
                <a:cubicBezTo>
                  <a:pt x="51386" y="19331"/>
                  <a:pt x="51611" y="19308"/>
                  <a:pt x="51835" y="19272"/>
                </a:cubicBezTo>
                <a:cubicBezTo>
                  <a:pt x="52155" y="19221"/>
                  <a:pt x="52473" y="19163"/>
                  <a:pt x="52791" y="19104"/>
                </a:cubicBezTo>
                <a:cubicBezTo>
                  <a:pt x="53387" y="18991"/>
                  <a:pt x="53917" y="18735"/>
                  <a:pt x="54403" y="18379"/>
                </a:cubicBezTo>
                <a:cubicBezTo>
                  <a:pt x="54479" y="18323"/>
                  <a:pt x="54556" y="18268"/>
                  <a:pt x="54640" y="18209"/>
                </a:cubicBezTo>
                <a:close/>
                <a:moveTo>
                  <a:pt x="49612" y="17227"/>
                </a:moveTo>
                <a:cubicBezTo>
                  <a:pt x="49683" y="17227"/>
                  <a:pt x="49756" y="17241"/>
                  <a:pt x="49831" y="17267"/>
                </a:cubicBezTo>
                <a:cubicBezTo>
                  <a:pt x="50025" y="17334"/>
                  <a:pt x="50221" y="17384"/>
                  <a:pt x="50418" y="17500"/>
                </a:cubicBezTo>
                <a:cubicBezTo>
                  <a:pt x="50379" y="17558"/>
                  <a:pt x="50354" y="17622"/>
                  <a:pt x="50310" y="17656"/>
                </a:cubicBezTo>
                <a:cubicBezTo>
                  <a:pt x="50114" y="17810"/>
                  <a:pt x="49913" y="17954"/>
                  <a:pt x="49715" y="18100"/>
                </a:cubicBezTo>
                <a:cubicBezTo>
                  <a:pt x="49628" y="18164"/>
                  <a:pt x="49530" y="18214"/>
                  <a:pt x="49449" y="18285"/>
                </a:cubicBezTo>
                <a:cubicBezTo>
                  <a:pt x="49289" y="18426"/>
                  <a:pt x="49265" y="18608"/>
                  <a:pt x="49406" y="18771"/>
                </a:cubicBezTo>
                <a:cubicBezTo>
                  <a:pt x="49497" y="18874"/>
                  <a:pt x="49614" y="18959"/>
                  <a:pt x="49731" y="19032"/>
                </a:cubicBezTo>
                <a:cubicBezTo>
                  <a:pt x="49905" y="19139"/>
                  <a:pt x="50091" y="19227"/>
                  <a:pt x="50272" y="19324"/>
                </a:cubicBezTo>
                <a:cubicBezTo>
                  <a:pt x="50386" y="19385"/>
                  <a:pt x="50492" y="19452"/>
                  <a:pt x="50606" y="19570"/>
                </a:cubicBezTo>
                <a:cubicBezTo>
                  <a:pt x="50376" y="19692"/>
                  <a:pt x="50021" y="19748"/>
                  <a:pt x="49635" y="19748"/>
                </a:cubicBezTo>
                <a:cubicBezTo>
                  <a:pt x="48978" y="19748"/>
                  <a:pt x="48233" y="19586"/>
                  <a:pt x="47867" y="19314"/>
                </a:cubicBezTo>
                <a:cubicBezTo>
                  <a:pt x="48000" y="18849"/>
                  <a:pt x="48147" y="18387"/>
                  <a:pt x="48450" y="17996"/>
                </a:cubicBezTo>
                <a:cubicBezTo>
                  <a:pt x="48567" y="17844"/>
                  <a:pt x="48713" y="17711"/>
                  <a:pt x="48865" y="17593"/>
                </a:cubicBezTo>
                <a:cubicBezTo>
                  <a:pt x="48999" y="17486"/>
                  <a:pt x="49158" y="17412"/>
                  <a:pt x="49304" y="17319"/>
                </a:cubicBezTo>
                <a:cubicBezTo>
                  <a:pt x="49405" y="17257"/>
                  <a:pt x="49506" y="17227"/>
                  <a:pt x="49612" y="17227"/>
                </a:cubicBezTo>
                <a:close/>
                <a:moveTo>
                  <a:pt x="47394" y="18984"/>
                </a:moveTo>
                <a:cubicBezTo>
                  <a:pt x="47415" y="18984"/>
                  <a:pt x="47436" y="18987"/>
                  <a:pt x="47458" y="18987"/>
                </a:cubicBezTo>
                <a:cubicBezTo>
                  <a:pt x="47433" y="19244"/>
                  <a:pt x="47388" y="19315"/>
                  <a:pt x="47164" y="19373"/>
                </a:cubicBezTo>
                <a:cubicBezTo>
                  <a:pt x="46464" y="19558"/>
                  <a:pt x="45790" y="19820"/>
                  <a:pt x="45118" y="20082"/>
                </a:cubicBezTo>
                <a:cubicBezTo>
                  <a:pt x="44869" y="20180"/>
                  <a:pt x="44623" y="20291"/>
                  <a:pt x="44350" y="20408"/>
                </a:cubicBezTo>
                <a:cubicBezTo>
                  <a:pt x="44227" y="20278"/>
                  <a:pt x="44131" y="20152"/>
                  <a:pt x="44017" y="20006"/>
                </a:cubicBezTo>
                <a:cubicBezTo>
                  <a:pt x="44082" y="19966"/>
                  <a:pt x="44121" y="19931"/>
                  <a:pt x="44167" y="19915"/>
                </a:cubicBezTo>
                <a:cubicBezTo>
                  <a:pt x="45216" y="19545"/>
                  <a:pt x="46275" y="19212"/>
                  <a:pt x="47364" y="18987"/>
                </a:cubicBezTo>
                <a:cubicBezTo>
                  <a:pt x="47374" y="18985"/>
                  <a:pt x="47384" y="18984"/>
                  <a:pt x="47394" y="18984"/>
                </a:cubicBezTo>
                <a:close/>
                <a:moveTo>
                  <a:pt x="33040" y="15997"/>
                </a:moveTo>
                <a:cubicBezTo>
                  <a:pt x="33051" y="16099"/>
                  <a:pt x="33051" y="16193"/>
                  <a:pt x="33082" y="16278"/>
                </a:cubicBezTo>
                <a:cubicBezTo>
                  <a:pt x="33112" y="16366"/>
                  <a:pt x="33170" y="16446"/>
                  <a:pt x="33216" y="16530"/>
                </a:cubicBezTo>
                <a:cubicBezTo>
                  <a:pt x="33195" y="16564"/>
                  <a:pt x="33185" y="16595"/>
                  <a:pt x="33163" y="16618"/>
                </a:cubicBezTo>
                <a:cubicBezTo>
                  <a:pt x="32720" y="17108"/>
                  <a:pt x="32338" y="17645"/>
                  <a:pt x="31971" y="18191"/>
                </a:cubicBezTo>
                <a:cubicBezTo>
                  <a:pt x="31881" y="18324"/>
                  <a:pt x="31787" y="18456"/>
                  <a:pt x="31689" y="18585"/>
                </a:cubicBezTo>
                <a:cubicBezTo>
                  <a:pt x="31307" y="19085"/>
                  <a:pt x="30826" y="19457"/>
                  <a:pt x="30237" y="19685"/>
                </a:cubicBezTo>
                <a:cubicBezTo>
                  <a:pt x="30136" y="19726"/>
                  <a:pt x="30037" y="19763"/>
                  <a:pt x="29936" y="19801"/>
                </a:cubicBezTo>
                <a:cubicBezTo>
                  <a:pt x="29066" y="20124"/>
                  <a:pt x="28276" y="20589"/>
                  <a:pt x="27567" y="21182"/>
                </a:cubicBezTo>
                <a:cubicBezTo>
                  <a:pt x="27130" y="21548"/>
                  <a:pt x="26649" y="21774"/>
                  <a:pt x="26094" y="21875"/>
                </a:cubicBezTo>
                <a:cubicBezTo>
                  <a:pt x="25498" y="21983"/>
                  <a:pt x="24897" y="22024"/>
                  <a:pt x="24238" y="22083"/>
                </a:cubicBezTo>
                <a:cubicBezTo>
                  <a:pt x="24304" y="21969"/>
                  <a:pt x="24332" y="21897"/>
                  <a:pt x="24378" y="21843"/>
                </a:cubicBezTo>
                <a:cubicBezTo>
                  <a:pt x="24573" y="21613"/>
                  <a:pt x="24766" y="21377"/>
                  <a:pt x="24976" y="21161"/>
                </a:cubicBezTo>
                <a:cubicBezTo>
                  <a:pt x="25597" y="20523"/>
                  <a:pt x="26295" y="19980"/>
                  <a:pt x="27060" y="19526"/>
                </a:cubicBezTo>
                <a:cubicBezTo>
                  <a:pt x="27942" y="19003"/>
                  <a:pt x="28833" y="18495"/>
                  <a:pt x="29724" y="17989"/>
                </a:cubicBezTo>
                <a:cubicBezTo>
                  <a:pt x="30805" y="17376"/>
                  <a:pt x="31877" y="16752"/>
                  <a:pt x="32918" y="16070"/>
                </a:cubicBezTo>
                <a:cubicBezTo>
                  <a:pt x="32955" y="16047"/>
                  <a:pt x="32992" y="16026"/>
                  <a:pt x="33040" y="15997"/>
                </a:cubicBezTo>
                <a:close/>
                <a:moveTo>
                  <a:pt x="45319" y="22208"/>
                </a:moveTo>
                <a:lnTo>
                  <a:pt x="45319" y="22208"/>
                </a:lnTo>
                <a:cubicBezTo>
                  <a:pt x="45401" y="22224"/>
                  <a:pt x="45473" y="22234"/>
                  <a:pt x="45541" y="22252"/>
                </a:cubicBezTo>
                <a:cubicBezTo>
                  <a:pt x="45984" y="22388"/>
                  <a:pt x="47190" y="22853"/>
                  <a:pt x="47339" y="22944"/>
                </a:cubicBezTo>
                <a:cubicBezTo>
                  <a:pt x="47297" y="23070"/>
                  <a:pt x="47267" y="23123"/>
                  <a:pt x="47210" y="23123"/>
                </a:cubicBezTo>
                <a:cubicBezTo>
                  <a:pt x="47183" y="23123"/>
                  <a:pt x="47151" y="23111"/>
                  <a:pt x="47108" y="23090"/>
                </a:cubicBezTo>
                <a:cubicBezTo>
                  <a:pt x="46586" y="22835"/>
                  <a:pt x="46037" y="22644"/>
                  <a:pt x="45494" y="22442"/>
                </a:cubicBezTo>
                <a:cubicBezTo>
                  <a:pt x="45444" y="22425"/>
                  <a:pt x="45395" y="22398"/>
                  <a:pt x="45350" y="22372"/>
                </a:cubicBezTo>
                <a:cubicBezTo>
                  <a:pt x="45335" y="22362"/>
                  <a:pt x="45323" y="22338"/>
                  <a:pt x="45320" y="22318"/>
                </a:cubicBezTo>
                <a:cubicBezTo>
                  <a:pt x="45314" y="22289"/>
                  <a:pt x="45319" y="22260"/>
                  <a:pt x="45319" y="22208"/>
                </a:cubicBezTo>
                <a:close/>
                <a:moveTo>
                  <a:pt x="23157" y="22325"/>
                </a:moveTo>
                <a:cubicBezTo>
                  <a:pt x="23295" y="22325"/>
                  <a:pt x="23437" y="22359"/>
                  <a:pt x="23577" y="22390"/>
                </a:cubicBezTo>
                <a:cubicBezTo>
                  <a:pt x="23596" y="22614"/>
                  <a:pt x="23551" y="23366"/>
                  <a:pt x="23509" y="23554"/>
                </a:cubicBezTo>
                <a:cubicBezTo>
                  <a:pt x="23472" y="23560"/>
                  <a:pt x="23435" y="23562"/>
                  <a:pt x="23398" y="23562"/>
                </a:cubicBezTo>
                <a:cubicBezTo>
                  <a:pt x="23256" y="23562"/>
                  <a:pt x="23119" y="23522"/>
                  <a:pt x="22987" y="23460"/>
                </a:cubicBezTo>
                <a:cubicBezTo>
                  <a:pt x="22782" y="23365"/>
                  <a:pt x="22582" y="23263"/>
                  <a:pt x="22359" y="23156"/>
                </a:cubicBezTo>
                <a:cubicBezTo>
                  <a:pt x="22374" y="22860"/>
                  <a:pt x="22539" y="22647"/>
                  <a:pt x="22756" y="22466"/>
                </a:cubicBezTo>
                <a:cubicBezTo>
                  <a:pt x="22883" y="22359"/>
                  <a:pt x="23018" y="22325"/>
                  <a:pt x="23157" y="22325"/>
                </a:cubicBezTo>
                <a:close/>
                <a:moveTo>
                  <a:pt x="48650" y="22992"/>
                </a:moveTo>
                <a:cubicBezTo>
                  <a:pt x="48857" y="22992"/>
                  <a:pt x="49065" y="23014"/>
                  <a:pt x="49273" y="23048"/>
                </a:cubicBezTo>
                <a:cubicBezTo>
                  <a:pt x="49354" y="23062"/>
                  <a:pt x="49435" y="23110"/>
                  <a:pt x="49500" y="23162"/>
                </a:cubicBezTo>
                <a:cubicBezTo>
                  <a:pt x="49650" y="23284"/>
                  <a:pt x="49803" y="23407"/>
                  <a:pt x="49931" y="23551"/>
                </a:cubicBezTo>
                <a:cubicBezTo>
                  <a:pt x="50107" y="23754"/>
                  <a:pt x="50263" y="23973"/>
                  <a:pt x="50424" y="24190"/>
                </a:cubicBezTo>
                <a:cubicBezTo>
                  <a:pt x="50460" y="24241"/>
                  <a:pt x="50482" y="24303"/>
                  <a:pt x="50512" y="24364"/>
                </a:cubicBezTo>
                <a:cubicBezTo>
                  <a:pt x="50416" y="24416"/>
                  <a:pt x="50322" y="24429"/>
                  <a:pt x="50228" y="24429"/>
                </a:cubicBezTo>
                <a:cubicBezTo>
                  <a:pt x="50161" y="24429"/>
                  <a:pt x="50094" y="24422"/>
                  <a:pt x="50028" y="24419"/>
                </a:cubicBezTo>
                <a:cubicBezTo>
                  <a:pt x="49932" y="24413"/>
                  <a:pt x="49834" y="24390"/>
                  <a:pt x="49738" y="24390"/>
                </a:cubicBezTo>
                <a:cubicBezTo>
                  <a:pt x="49737" y="24390"/>
                  <a:pt x="49737" y="24390"/>
                  <a:pt x="49736" y="24390"/>
                </a:cubicBezTo>
                <a:cubicBezTo>
                  <a:pt x="49469" y="24390"/>
                  <a:pt x="49356" y="24596"/>
                  <a:pt x="49493" y="24830"/>
                </a:cubicBezTo>
                <a:cubicBezTo>
                  <a:pt x="49536" y="24903"/>
                  <a:pt x="49595" y="24967"/>
                  <a:pt x="49646" y="25036"/>
                </a:cubicBezTo>
                <a:cubicBezTo>
                  <a:pt x="49678" y="25078"/>
                  <a:pt x="49707" y="25120"/>
                  <a:pt x="49782" y="25224"/>
                </a:cubicBezTo>
                <a:cubicBezTo>
                  <a:pt x="48933" y="25099"/>
                  <a:pt x="48307" y="24744"/>
                  <a:pt x="47850" y="24102"/>
                </a:cubicBezTo>
                <a:cubicBezTo>
                  <a:pt x="47756" y="23969"/>
                  <a:pt x="47692" y="23820"/>
                  <a:pt x="47669" y="23658"/>
                </a:cubicBezTo>
                <a:cubicBezTo>
                  <a:pt x="47649" y="23525"/>
                  <a:pt x="47669" y="23401"/>
                  <a:pt x="47721" y="23278"/>
                </a:cubicBezTo>
                <a:cubicBezTo>
                  <a:pt x="47763" y="23184"/>
                  <a:pt x="47824" y="23125"/>
                  <a:pt x="47928" y="23094"/>
                </a:cubicBezTo>
                <a:cubicBezTo>
                  <a:pt x="48167" y="23022"/>
                  <a:pt x="48408" y="22992"/>
                  <a:pt x="48650" y="22992"/>
                </a:cubicBezTo>
                <a:close/>
                <a:moveTo>
                  <a:pt x="50569" y="23567"/>
                </a:moveTo>
                <a:cubicBezTo>
                  <a:pt x="50809" y="23660"/>
                  <a:pt x="50946" y="23796"/>
                  <a:pt x="51067" y="23942"/>
                </a:cubicBezTo>
                <a:cubicBezTo>
                  <a:pt x="51273" y="24190"/>
                  <a:pt x="51472" y="24446"/>
                  <a:pt x="51660" y="24708"/>
                </a:cubicBezTo>
                <a:cubicBezTo>
                  <a:pt x="51902" y="25051"/>
                  <a:pt x="52132" y="25404"/>
                  <a:pt x="52365" y="25752"/>
                </a:cubicBezTo>
                <a:cubicBezTo>
                  <a:pt x="52389" y="25787"/>
                  <a:pt x="52404" y="25828"/>
                  <a:pt x="52423" y="25865"/>
                </a:cubicBezTo>
                <a:cubicBezTo>
                  <a:pt x="52269" y="25916"/>
                  <a:pt x="52015" y="25941"/>
                  <a:pt x="51689" y="25941"/>
                </a:cubicBezTo>
                <a:cubicBezTo>
                  <a:pt x="51436" y="25941"/>
                  <a:pt x="51140" y="25926"/>
                  <a:pt x="50814" y="25896"/>
                </a:cubicBezTo>
                <a:cubicBezTo>
                  <a:pt x="50326" y="25851"/>
                  <a:pt x="50227" y="25826"/>
                  <a:pt x="49991" y="25699"/>
                </a:cubicBezTo>
                <a:cubicBezTo>
                  <a:pt x="50072" y="25677"/>
                  <a:pt x="50135" y="25666"/>
                  <a:pt x="50192" y="25644"/>
                </a:cubicBezTo>
                <a:cubicBezTo>
                  <a:pt x="50476" y="25543"/>
                  <a:pt x="50534" y="25362"/>
                  <a:pt x="50359" y="25123"/>
                </a:cubicBezTo>
                <a:cubicBezTo>
                  <a:pt x="50315" y="25064"/>
                  <a:pt x="50260" y="25009"/>
                  <a:pt x="50217" y="24958"/>
                </a:cubicBezTo>
                <a:cubicBezTo>
                  <a:pt x="50239" y="24877"/>
                  <a:pt x="50298" y="24889"/>
                  <a:pt x="50349" y="24879"/>
                </a:cubicBezTo>
                <a:cubicBezTo>
                  <a:pt x="50486" y="24853"/>
                  <a:pt x="50628" y="24834"/>
                  <a:pt x="50758" y="24791"/>
                </a:cubicBezTo>
                <a:cubicBezTo>
                  <a:pt x="51026" y="24701"/>
                  <a:pt x="51111" y="24510"/>
                  <a:pt x="50989" y="24260"/>
                </a:cubicBezTo>
                <a:cubicBezTo>
                  <a:pt x="50910" y="24095"/>
                  <a:pt x="50801" y="23946"/>
                  <a:pt x="50706" y="23790"/>
                </a:cubicBezTo>
                <a:cubicBezTo>
                  <a:pt x="50670" y="23729"/>
                  <a:pt x="50632" y="23670"/>
                  <a:pt x="50569" y="23567"/>
                </a:cubicBezTo>
                <a:close/>
                <a:moveTo>
                  <a:pt x="23454" y="24189"/>
                </a:moveTo>
                <a:cubicBezTo>
                  <a:pt x="23459" y="24189"/>
                  <a:pt x="23464" y="24189"/>
                  <a:pt x="23469" y="24189"/>
                </a:cubicBezTo>
                <a:lnTo>
                  <a:pt x="23469" y="24990"/>
                </a:lnTo>
                <a:cubicBezTo>
                  <a:pt x="23308" y="25196"/>
                  <a:pt x="23139" y="25391"/>
                  <a:pt x="22996" y="25605"/>
                </a:cubicBezTo>
                <a:cubicBezTo>
                  <a:pt x="22860" y="25809"/>
                  <a:pt x="22753" y="26033"/>
                  <a:pt x="22634" y="26248"/>
                </a:cubicBezTo>
                <a:cubicBezTo>
                  <a:pt x="22598" y="26257"/>
                  <a:pt x="22566" y="26273"/>
                  <a:pt x="22536" y="26273"/>
                </a:cubicBezTo>
                <a:cubicBezTo>
                  <a:pt x="22450" y="26273"/>
                  <a:pt x="22367" y="26269"/>
                  <a:pt x="22288" y="26264"/>
                </a:cubicBezTo>
                <a:cubicBezTo>
                  <a:pt x="22267" y="26240"/>
                  <a:pt x="22244" y="26225"/>
                  <a:pt x="22241" y="26208"/>
                </a:cubicBezTo>
                <a:cubicBezTo>
                  <a:pt x="22232" y="25771"/>
                  <a:pt x="22338" y="25358"/>
                  <a:pt x="22504" y="24957"/>
                </a:cubicBezTo>
                <a:cubicBezTo>
                  <a:pt x="22620" y="24678"/>
                  <a:pt x="22829" y="24478"/>
                  <a:pt x="23093" y="24335"/>
                </a:cubicBezTo>
                <a:cubicBezTo>
                  <a:pt x="23201" y="24278"/>
                  <a:pt x="23295" y="24189"/>
                  <a:pt x="23454" y="24189"/>
                </a:cubicBezTo>
                <a:close/>
                <a:moveTo>
                  <a:pt x="34764" y="17053"/>
                </a:moveTo>
                <a:cubicBezTo>
                  <a:pt x="34913" y="17222"/>
                  <a:pt x="35053" y="17367"/>
                  <a:pt x="35179" y="17522"/>
                </a:cubicBezTo>
                <a:cubicBezTo>
                  <a:pt x="35522" y="17954"/>
                  <a:pt x="35825" y="18413"/>
                  <a:pt x="36087" y="18900"/>
                </a:cubicBezTo>
                <a:cubicBezTo>
                  <a:pt x="36272" y="19241"/>
                  <a:pt x="36453" y="19587"/>
                  <a:pt x="36625" y="19936"/>
                </a:cubicBezTo>
                <a:cubicBezTo>
                  <a:pt x="37114" y="20936"/>
                  <a:pt x="37675" y="21897"/>
                  <a:pt x="38290" y="22828"/>
                </a:cubicBezTo>
                <a:cubicBezTo>
                  <a:pt x="38421" y="23026"/>
                  <a:pt x="38553" y="23224"/>
                  <a:pt x="38682" y="23424"/>
                </a:cubicBezTo>
                <a:cubicBezTo>
                  <a:pt x="38941" y="23827"/>
                  <a:pt x="39127" y="24260"/>
                  <a:pt x="39239" y="24730"/>
                </a:cubicBezTo>
                <a:cubicBezTo>
                  <a:pt x="39344" y="25171"/>
                  <a:pt x="39479" y="25605"/>
                  <a:pt x="39600" y="26042"/>
                </a:cubicBezTo>
                <a:cubicBezTo>
                  <a:pt x="39622" y="26121"/>
                  <a:pt x="39641" y="26202"/>
                  <a:pt x="39659" y="26283"/>
                </a:cubicBezTo>
                <a:cubicBezTo>
                  <a:pt x="39648" y="26285"/>
                  <a:pt x="39637" y="26286"/>
                  <a:pt x="39627" y="26286"/>
                </a:cubicBezTo>
                <a:cubicBezTo>
                  <a:pt x="39553" y="26286"/>
                  <a:pt x="39520" y="26232"/>
                  <a:pt x="39484" y="26193"/>
                </a:cubicBezTo>
                <a:cubicBezTo>
                  <a:pt x="39045" y="25718"/>
                  <a:pt x="38602" y="25245"/>
                  <a:pt x="38174" y="24759"/>
                </a:cubicBezTo>
                <a:cubicBezTo>
                  <a:pt x="37922" y="24472"/>
                  <a:pt x="37758" y="24127"/>
                  <a:pt x="37625" y="23771"/>
                </a:cubicBezTo>
                <a:cubicBezTo>
                  <a:pt x="37442" y="23286"/>
                  <a:pt x="37263" y="22799"/>
                  <a:pt x="37089" y="22310"/>
                </a:cubicBezTo>
                <a:cubicBezTo>
                  <a:pt x="36945" y="21904"/>
                  <a:pt x="36784" y="21502"/>
                  <a:pt x="36598" y="21111"/>
                </a:cubicBezTo>
                <a:cubicBezTo>
                  <a:pt x="36394" y="20683"/>
                  <a:pt x="36207" y="20244"/>
                  <a:pt x="36010" y="19813"/>
                </a:cubicBezTo>
                <a:cubicBezTo>
                  <a:pt x="35715" y="19162"/>
                  <a:pt x="35371" y="18536"/>
                  <a:pt x="35007" y="17922"/>
                </a:cubicBezTo>
                <a:cubicBezTo>
                  <a:pt x="34897" y="17739"/>
                  <a:pt x="34775" y="17559"/>
                  <a:pt x="34648" y="17361"/>
                </a:cubicBezTo>
                <a:lnTo>
                  <a:pt x="34764" y="17053"/>
                </a:lnTo>
                <a:close/>
                <a:moveTo>
                  <a:pt x="17536" y="25258"/>
                </a:moveTo>
                <a:cubicBezTo>
                  <a:pt x="17744" y="25258"/>
                  <a:pt x="17932" y="25311"/>
                  <a:pt x="18103" y="25434"/>
                </a:cubicBezTo>
                <a:cubicBezTo>
                  <a:pt x="18297" y="25576"/>
                  <a:pt x="18470" y="25735"/>
                  <a:pt x="18606" y="25936"/>
                </a:cubicBezTo>
                <a:cubicBezTo>
                  <a:pt x="18634" y="25975"/>
                  <a:pt x="18642" y="26027"/>
                  <a:pt x="18673" y="26111"/>
                </a:cubicBezTo>
                <a:cubicBezTo>
                  <a:pt x="18304" y="26023"/>
                  <a:pt x="17945" y="25978"/>
                  <a:pt x="17596" y="25978"/>
                </a:cubicBezTo>
                <a:cubicBezTo>
                  <a:pt x="16914" y="25978"/>
                  <a:pt x="16269" y="26151"/>
                  <a:pt x="15662" y="26515"/>
                </a:cubicBezTo>
                <a:cubicBezTo>
                  <a:pt x="15477" y="26483"/>
                  <a:pt x="15370" y="26371"/>
                  <a:pt x="15228" y="26277"/>
                </a:cubicBezTo>
                <a:cubicBezTo>
                  <a:pt x="15273" y="26233"/>
                  <a:pt x="15302" y="26189"/>
                  <a:pt x="15343" y="26165"/>
                </a:cubicBezTo>
                <a:cubicBezTo>
                  <a:pt x="15757" y="25936"/>
                  <a:pt x="16171" y="25702"/>
                  <a:pt x="16590" y="25476"/>
                </a:cubicBezTo>
                <a:cubicBezTo>
                  <a:pt x="16881" y="25318"/>
                  <a:pt x="17198" y="25261"/>
                  <a:pt x="17527" y="25258"/>
                </a:cubicBezTo>
                <a:cubicBezTo>
                  <a:pt x="17530" y="25258"/>
                  <a:pt x="17533" y="25258"/>
                  <a:pt x="17536" y="25258"/>
                </a:cubicBezTo>
                <a:close/>
                <a:moveTo>
                  <a:pt x="36355" y="16415"/>
                </a:moveTo>
                <a:cubicBezTo>
                  <a:pt x="36430" y="16444"/>
                  <a:pt x="36517" y="16465"/>
                  <a:pt x="36589" y="16508"/>
                </a:cubicBezTo>
                <a:cubicBezTo>
                  <a:pt x="36919" y="16702"/>
                  <a:pt x="37280" y="16812"/>
                  <a:pt x="37642" y="16920"/>
                </a:cubicBezTo>
                <a:cubicBezTo>
                  <a:pt x="38264" y="17104"/>
                  <a:pt x="38886" y="17285"/>
                  <a:pt x="39510" y="17464"/>
                </a:cubicBezTo>
                <a:cubicBezTo>
                  <a:pt x="40212" y="17666"/>
                  <a:pt x="40864" y="17970"/>
                  <a:pt x="41460" y="18395"/>
                </a:cubicBezTo>
                <a:cubicBezTo>
                  <a:pt x="41884" y="18698"/>
                  <a:pt x="42302" y="19001"/>
                  <a:pt x="42695" y="19338"/>
                </a:cubicBezTo>
                <a:cubicBezTo>
                  <a:pt x="43232" y="19798"/>
                  <a:pt x="43699" y="20320"/>
                  <a:pt x="44120" y="20884"/>
                </a:cubicBezTo>
                <a:cubicBezTo>
                  <a:pt x="44415" y="21279"/>
                  <a:pt x="44642" y="21707"/>
                  <a:pt x="44782" y="22177"/>
                </a:cubicBezTo>
                <a:cubicBezTo>
                  <a:pt x="44941" y="22715"/>
                  <a:pt x="45093" y="23258"/>
                  <a:pt x="45225" y="23804"/>
                </a:cubicBezTo>
                <a:cubicBezTo>
                  <a:pt x="45371" y="24400"/>
                  <a:pt x="45349" y="25008"/>
                  <a:pt x="45232" y="25606"/>
                </a:cubicBezTo>
                <a:cubicBezTo>
                  <a:pt x="45151" y="26026"/>
                  <a:pt x="44972" y="26409"/>
                  <a:pt x="44632" y="26692"/>
                </a:cubicBezTo>
                <a:cubicBezTo>
                  <a:pt x="44591" y="26726"/>
                  <a:pt x="44546" y="26753"/>
                  <a:pt x="44487" y="26791"/>
                </a:cubicBezTo>
                <a:cubicBezTo>
                  <a:pt x="44449" y="26724"/>
                  <a:pt x="44415" y="26671"/>
                  <a:pt x="44387" y="26613"/>
                </a:cubicBezTo>
                <a:cubicBezTo>
                  <a:pt x="44295" y="26418"/>
                  <a:pt x="44208" y="26220"/>
                  <a:pt x="44117" y="26024"/>
                </a:cubicBezTo>
                <a:cubicBezTo>
                  <a:pt x="43825" y="25411"/>
                  <a:pt x="43430" y="24874"/>
                  <a:pt x="42918" y="24428"/>
                </a:cubicBezTo>
                <a:cubicBezTo>
                  <a:pt x="42585" y="24137"/>
                  <a:pt x="42251" y="23842"/>
                  <a:pt x="41897" y="23577"/>
                </a:cubicBezTo>
                <a:cubicBezTo>
                  <a:pt x="41111" y="22991"/>
                  <a:pt x="40487" y="22276"/>
                  <a:pt x="40028" y="21411"/>
                </a:cubicBezTo>
                <a:cubicBezTo>
                  <a:pt x="39973" y="21305"/>
                  <a:pt x="39904" y="21208"/>
                  <a:pt x="39846" y="21103"/>
                </a:cubicBezTo>
                <a:cubicBezTo>
                  <a:pt x="39360" y="20232"/>
                  <a:pt x="38698" y="19510"/>
                  <a:pt x="37930" y="18883"/>
                </a:cubicBezTo>
                <a:cubicBezTo>
                  <a:pt x="37545" y="18569"/>
                  <a:pt x="37150" y="18267"/>
                  <a:pt x="36767" y="17950"/>
                </a:cubicBezTo>
                <a:cubicBezTo>
                  <a:pt x="36410" y="17655"/>
                  <a:pt x="36061" y="17348"/>
                  <a:pt x="35708" y="17047"/>
                </a:cubicBezTo>
                <a:cubicBezTo>
                  <a:pt x="35704" y="16936"/>
                  <a:pt x="35702" y="16842"/>
                  <a:pt x="35701" y="16744"/>
                </a:cubicBezTo>
                <a:cubicBezTo>
                  <a:pt x="35824" y="16699"/>
                  <a:pt x="35940" y="16668"/>
                  <a:pt x="36042" y="16616"/>
                </a:cubicBezTo>
                <a:cubicBezTo>
                  <a:pt x="36148" y="16563"/>
                  <a:pt x="36243" y="16488"/>
                  <a:pt x="36355" y="16415"/>
                </a:cubicBezTo>
                <a:close/>
                <a:moveTo>
                  <a:pt x="23565" y="25622"/>
                </a:moveTo>
                <a:cubicBezTo>
                  <a:pt x="23594" y="25666"/>
                  <a:pt x="23631" y="25702"/>
                  <a:pt x="23646" y="25745"/>
                </a:cubicBezTo>
                <a:cubicBezTo>
                  <a:pt x="23714" y="25926"/>
                  <a:pt x="23780" y="26111"/>
                  <a:pt x="23856" y="26322"/>
                </a:cubicBezTo>
                <a:cubicBezTo>
                  <a:pt x="23645" y="26581"/>
                  <a:pt x="23377" y="26743"/>
                  <a:pt x="23132" y="26925"/>
                </a:cubicBezTo>
                <a:cubicBezTo>
                  <a:pt x="22929" y="26727"/>
                  <a:pt x="22919" y="26691"/>
                  <a:pt x="23009" y="26477"/>
                </a:cubicBezTo>
                <a:cubicBezTo>
                  <a:pt x="23117" y="26217"/>
                  <a:pt x="23337" y="25877"/>
                  <a:pt x="23565" y="25622"/>
                </a:cubicBezTo>
                <a:close/>
                <a:moveTo>
                  <a:pt x="19136" y="25858"/>
                </a:moveTo>
                <a:cubicBezTo>
                  <a:pt x="19578" y="26007"/>
                  <a:pt x="20012" y="26086"/>
                  <a:pt x="20453" y="26130"/>
                </a:cubicBezTo>
                <a:cubicBezTo>
                  <a:pt x="20524" y="26137"/>
                  <a:pt x="20595" y="26140"/>
                  <a:pt x="20665" y="26140"/>
                </a:cubicBezTo>
                <a:cubicBezTo>
                  <a:pt x="21035" y="26140"/>
                  <a:pt x="21402" y="26054"/>
                  <a:pt x="21788" y="26021"/>
                </a:cubicBezTo>
                <a:cubicBezTo>
                  <a:pt x="21797" y="26121"/>
                  <a:pt x="21804" y="26202"/>
                  <a:pt x="21811" y="26287"/>
                </a:cubicBezTo>
                <a:cubicBezTo>
                  <a:pt x="21694" y="26342"/>
                  <a:pt x="21590" y="26408"/>
                  <a:pt x="21479" y="26434"/>
                </a:cubicBezTo>
                <a:cubicBezTo>
                  <a:pt x="21231" y="26494"/>
                  <a:pt x="21021" y="26624"/>
                  <a:pt x="20820" y="26771"/>
                </a:cubicBezTo>
                <a:cubicBezTo>
                  <a:pt x="20741" y="26828"/>
                  <a:pt x="20663" y="26872"/>
                  <a:pt x="20559" y="26878"/>
                </a:cubicBezTo>
                <a:cubicBezTo>
                  <a:pt x="20074" y="26895"/>
                  <a:pt x="19591" y="26924"/>
                  <a:pt x="19102" y="26950"/>
                </a:cubicBezTo>
                <a:cubicBezTo>
                  <a:pt x="19059" y="26896"/>
                  <a:pt x="19095" y="26853"/>
                  <a:pt x="19134" y="26820"/>
                </a:cubicBezTo>
                <a:cubicBezTo>
                  <a:pt x="19164" y="26791"/>
                  <a:pt x="19209" y="26778"/>
                  <a:pt x="19243" y="26750"/>
                </a:cubicBezTo>
                <a:cubicBezTo>
                  <a:pt x="19338" y="26675"/>
                  <a:pt x="19355" y="26606"/>
                  <a:pt x="19315" y="26496"/>
                </a:cubicBezTo>
                <a:cubicBezTo>
                  <a:pt x="19251" y="26324"/>
                  <a:pt x="19182" y="26154"/>
                  <a:pt x="19123" y="25982"/>
                </a:cubicBezTo>
                <a:cubicBezTo>
                  <a:pt x="19112" y="25949"/>
                  <a:pt x="19128" y="25909"/>
                  <a:pt x="19136" y="25858"/>
                </a:cubicBezTo>
                <a:close/>
                <a:moveTo>
                  <a:pt x="33098" y="17108"/>
                </a:moveTo>
                <a:cubicBezTo>
                  <a:pt x="33088" y="17243"/>
                  <a:pt x="33083" y="17335"/>
                  <a:pt x="33077" y="17422"/>
                </a:cubicBezTo>
                <a:cubicBezTo>
                  <a:pt x="32722" y="17856"/>
                  <a:pt x="32445" y="18332"/>
                  <a:pt x="32211" y="18833"/>
                </a:cubicBezTo>
                <a:cubicBezTo>
                  <a:pt x="32161" y="18942"/>
                  <a:pt x="32101" y="19046"/>
                  <a:pt x="32059" y="19157"/>
                </a:cubicBezTo>
                <a:cubicBezTo>
                  <a:pt x="31909" y="19557"/>
                  <a:pt x="31615" y="19842"/>
                  <a:pt x="31294" y="20102"/>
                </a:cubicBezTo>
                <a:cubicBezTo>
                  <a:pt x="31069" y="20286"/>
                  <a:pt x="30834" y="20462"/>
                  <a:pt x="30596" y="20627"/>
                </a:cubicBezTo>
                <a:cubicBezTo>
                  <a:pt x="29794" y="21184"/>
                  <a:pt x="29147" y="21888"/>
                  <a:pt x="28601" y="22691"/>
                </a:cubicBezTo>
                <a:cubicBezTo>
                  <a:pt x="28400" y="22984"/>
                  <a:pt x="28202" y="23281"/>
                  <a:pt x="28000" y="23573"/>
                </a:cubicBezTo>
                <a:cubicBezTo>
                  <a:pt x="27819" y="23832"/>
                  <a:pt x="27605" y="24060"/>
                  <a:pt x="27366" y="24266"/>
                </a:cubicBezTo>
                <a:cubicBezTo>
                  <a:pt x="26527" y="24983"/>
                  <a:pt x="25596" y="25540"/>
                  <a:pt x="24543" y="25881"/>
                </a:cubicBezTo>
                <a:cubicBezTo>
                  <a:pt x="24493" y="25897"/>
                  <a:pt x="24439" y="25916"/>
                  <a:pt x="24396" y="25945"/>
                </a:cubicBezTo>
                <a:cubicBezTo>
                  <a:pt x="24374" y="25959"/>
                  <a:pt x="24362" y="26003"/>
                  <a:pt x="24365" y="26030"/>
                </a:cubicBezTo>
                <a:cubicBezTo>
                  <a:pt x="24370" y="26056"/>
                  <a:pt x="24394" y="26097"/>
                  <a:pt x="24417" y="26104"/>
                </a:cubicBezTo>
                <a:cubicBezTo>
                  <a:pt x="24453" y="26114"/>
                  <a:pt x="24492" y="26122"/>
                  <a:pt x="24530" y="26122"/>
                </a:cubicBezTo>
                <a:cubicBezTo>
                  <a:pt x="24545" y="26122"/>
                  <a:pt x="24560" y="26121"/>
                  <a:pt x="24573" y="26118"/>
                </a:cubicBezTo>
                <a:cubicBezTo>
                  <a:pt x="24699" y="26088"/>
                  <a:pt x="24825" y="26052"/>
                  <a:pt x="24945" y="26008"/>
                </a:cubicBezTo>
                <a:cubicBezTo>
                  <a:pt x="25979" y="25641"/>
                  <a:pt x="26886" y="25064"/>
                  <a:pt x="27693" y="24326"/>
                </a:cubicBezTo>
                <a:cubicBezTo>
                  <a:pt x="28007" y="24041"/>
                  <a:pt x="28250" y="23697"/>
                  <a:pt x="28489" y="23349"/>
                </a:cubicBezTo>
                <a:cubicBezTo>
                  <a:pt x="28756" y="22957"/>
                  <a:pt x="29031" y="22568"/>
                  <a:pt x="29316" y="22187"/>
                </a:cubicBezTo>
                <a:cubicBezTo>
                  <a:pt x="29593" y="21814"/>
                  <a:pt x="29928" y="21490"/>
                  <a:pt x="30293" y="21200"/>
                </a:cubicBezTo>
                <a:cubicBezTo>
                  <a:pt x="30632" y="20929"/>
                  <a:pt x="30980" y="20675"/>
                  <a:pt x="31326" y="20416"/>
                </a:cubicBezTo>
                <a:cubicBezTo>
                  <a:pt x="31357" y="20392"/>
                  <a:pt x="31388" y="20360"/>
                  <a:pt x="31438" y="20360"/>
                </a:cubicBezTo>
                <a:cubicBezTo>
                  <a:pt x="31453" y="20360"/>
                  <a:pt x="31469" y="20363"/>
                  <a:pt x="31488" y="20369"/>
                </a:cubicBezTo>
                <a:cubicBezTo>
                  <a:pt x="31453" y="20445"/>
                  <a:pt x="31432" y="20527"/>
                  <a:pt x="31387" y="20592"/>
                </a:cubicBezTo>
                <a:cubicBezTo>
                  <a:pt x="31236" y="20803"/>
                  <a:pt x="31099" y="21027"/>
                  <a:pt x="30921" y="21211"/>
                </a:cubicBezTo>
                <a:cubicBezTo>
                  <a:pt x="29993" y="22169"/>
                  <a:pt x="29187" y="23224"/>
                  <a:pt x="28408" y="24302"/>
                </a:cubicBezTo>
                <a:cubicBezTo>
                  <a:pt x="27975" y="24898"/>
                  <a:pt x="27482" y="25441"/>
                  <a:pt x="26997" y="25994"/>
                </a:cubicBezTo>
                <a:cubicBezTo>
                  <a:pt x="26455" y="26611"/>
                  <a:pt x="25781" y="27022"/>
                  <a:pt x="25015" y="27293"/>
                </a:cubicBezTo>
                <a:cubicBezTo>
                  <a:pt x="24986" y="27304"/>
                  <a:pt x="24952" y="27303"/>
                  <a:pt x="24913" y="27307"/>
                </a:cubicBezTo>
                <a:cubicBezTo>
                  <a:pt x="24886" y="27275"/>
                  <a:pt x="24854" y="27246"/>
                  <a:pt x="24832" y="27210"/>
                </a:cubicBezTo>
                <a:cubicBezTo>
                  <a:pt x="24543" y="26714"/>
                  <a:pt x="24284" y="26205"/>
                  <a:pt x="24096" y="25661"/>
                </a:cubicBezTo>
                <a:cubicBezTo>
                  <a:pt x="23953" y="25246"/>
                  <a:pt x="23897" y="24822"/>
                  <a:pt x="23928" y="24384"/>
                </a:cubicBezTo>
                <a:cubicBezTo>
                  <a:pt x="23968" y="23862"/>
                  <a:pt x="23996" y="23343"/>
                  <a:pt x="24033" y="22827"/>
                </a:cubicBezTo>
                <a:cubicBezTo>
                  <a:pt x="24043" y="22689"/>
                  <a:pt x="24072" y="22552"/>
                  <a:pt x="24090" y="22403"/>
                </a:cubicBezTo>
                <a:cubicBezTo>
                  <a:pt x="24180" y="22383"/>
                  <a:pt x="24250" y="22359"/>
                  <a:pt x="24322" y="22352"/>
                </a:cubicBezTo>
                <a:cubicBezTo>
                  <a:pt x="24602" y="22323"/>
                  <a:pt x="24883" y="22309"/>
                  <a:pt x="25161" y="22273"/>
                </a:cubicBezTo>
                <a:cubicBezTo>
                  <a:pt x="25567" y="22218"/>
                  <a:pt x="25975" y="22157"/>
                  <a:pt x="26378" y="22085"/>
                </a:cubicBezTo>
                <a:cubicBezTo>
                  <a:pt x="26844" y="21999"/>
                  <a:pt x="27258" y="21797"/>
                  <a:pt x="27616" y="21483"/>
                </a:cubicBezTo>
                <a:cubicBezTo>
                  <a:pt x="28024" y="21124"/>
                  <a:pt x="28478" y="20829"/>
                  <a:pt x="28948" y="20565"/>
                </a:cubicBezTo>
                <a:cubicBezTo>
                  <a:pt x="29248" y="20394"/>
                  <a:pt x="29569" y="20258"/>
                  <a:pt x="29881" y="20112"/>
                </a:cubicBezTo>
                <a:cubicBezTo>
                  <a:pt x="29998" y="20058"/>
                  <a:pt x="30121" y="20017"/>
                  <a:pt x="30244" y="19973"/>
                </a:cubicBezTo>
                <a:cubicBezTo>
                  <a:pt x="30989" y="19700"/>
                  <a:pt x="31576" y="19224"/>
                  <a:pt x="32030" y="18579"/>
                </a:cubicBezTo>
                <a:cubicBezTo>
                  <a:pt x="32328" y="18154"/>
                  <a:pt x="32626" y="17730"/>
                  <a:pt x="32924" y="17306"/>
                </a:cubicBezTo>
                <a:cubicBezTo>
                  <a:pt x="32966" y="17247"/>
                  <a:pt x="33020" y="17196"/>
                  <a:pt x="33098" y="17108"/>
                </a:cubicBezTo>
                <a:close/>
                <a:moveTo>
                  <a:pt x="31813" y="25317"/>
                </a:moveTo>
                <a:cubicBezTo>
                  <a:pt x="31939" y="25323"/>
                  <a:pt x="32006" y="25395"/>
                  <a:pt x="32071" y="25467"/>
                </a:cubicBezTo>
                <a:cubicBezTo>
                  <a:pt x="32187" y="25596"/>
                  <a:pt x="32301" y="25726"/>
                  <a:pt x="32417" y="25852"/>
                </a:cubicBezTo>
                <a:cubicBezTo>
                  <a:pt x="32690" y="26156"/>
                  <a:pt x="32988" y="26439"/>
                  <a:pt x="33309" y="26695"/>
                </a:cubicBezTo>
                <a:cubicBezTo>
                  <a:pt x="33358" y="26734"/>
                  <a:pt x="33404" y="26778"/>
                  <a:pt x="33475" y="26841"/>
                </a:cubicBezTo>
                <a:cubicBezTo>
                  <a:pt x="33401" y="26873"/>
                  <a:pt x="33351" y="26902"/>
                  <a:pt x="33296" y="26921"/>
                </a:cubicBezTo>
                <a:cubicBezTo>
                  <a:pt x="33132" y="26973"/>
                  <a:pt x="32962" y="27009"/>
                  <a:pt x="32803" y="27073"/>
                </a:cubicBezTo>
                <a:cubicBezTo>
                  <a:pt x="32509" y="27188"/>
                  <a:pt x="32447" y="27264"/>
                  <a:pt x="32325" y="27628"/>
                </a:cubicBezTo>
                <a:cubicBezTo>
                  <a:pt x="32013" y="26951"/>
                  <a:pt x="31666" y="26371"/>
                  <a:pt x="31184" y="25859"/>
                </a:cubicBezTo>
                <a:cubicBezTo>
                  <a:pt x="31368" y="25619"/>
                  <a:pt x="31595" y="25465"/>
                  <a:pt x="31813" y="25317"/>
                </a:cubicBezTo>
                <a:close/>
                <a:moveTo>
                  <a:pt x="35443" y="17258"/>
                </a:moveTo>
                <a:cubicBezTo>
                  <a:pt x="35447" y="17258"/>
                  <a:pt x="35451" y="17258"/>
                  <a:pt x="35455" y="17259"/>
                </a:cubicBezTo>
                <a:cubicBezTo>
                  <a:pt x="35556" y="17267"/>
                  <a:pt x="35636" y="17316"/>
                  <a:pt x="35708" y="17389"/>
                </a:cubicBezTo>
                <a:cubicBezTo>
                  <a:pt x="36194" y="17867"/>
                  <a:pt x="36747" y="18265"/>
                  <a:pt x="37272" y="18698"/>
                </a:cubicBezTo>
                <a:cubicBezTo>
                  <a:pt x="37664" y="19019"/>
                  <a:pt x="38048" y="19350"/>
                  <a:pt x="38423" y="19691"/>
                </a:cubicBezTo>
                <a:cubicBezTo>
                  <a:pt x="38815" y="20050"/>
                  <a:pt x="39145" y="20466"/>
                  <a:pt x="39421" y="20920"/>
                </a:cubicBezTo>
                <a:cubicBezTo>
                  <a:pt x="39642" y="21281"/>
                  <a:pt x="39862" y="21638"/>
                  <a:pt x="40076" y="22002"/>
                </a:cubicBezTo>
                <a:cubicBezTo>
                  <a:pt x="40409" y="22568"/>
                  <a:pt x="40829" y="23054"/>
                  <a:pt x="41341" y="23464"/>
                </a:cubicBezTo>
                <a:cubicBezTo>
                  <a:pt x="41686" y="23742"/>
                  <a:pt x="42031" y="24017"/>
                  <a:pt x="42370" y="24303"/>
                </a:cubicBezTo>
                <a:cubicBezTo>
                  <a:pt x="42600" y="24498"/>
                  <a:pt x="42824" y="24702"/>
                  <a:pt x="43036" y="24916"/>
                </a:cubicBezTo>
                <a:cubicBezTo>
                  <a:pt x="43313" y="25193"/>
                  <a:pt x="43541" y="25506"/>
                  <a:pt x="43728" y="25852"/>
                </a:cubicBezTo>
                <a:cubicBezTo>
                  <a:pt x="43917" y="26205"/>
                  <a:pt x="44104" y="26558"/>
                  <a:pt x="44263" y="26953"/>
                </a:cubicBezTo>
                <a:cubicBezTo>
                  <a:pt x="44143" y="27057"/>
                  <a:pt x="44018" y="27094"/>
                  <a:pt x="43900" y="27139"/>
                </a:cubicBezTo>
                <a:cubicBezTo>
                  <a:pt x="43556" y="27268"/>
                  <a:pt x="43207" y="27387"/>
                  <a:pt x="42869" y="27528"/>
                </a:cubicBezTo>
                <a:cubicBezTo>
                  <a:pt x="42645" y="27621"/>
                  <a:pt x="42421" y="27666"/>
                  <a:pt x="42198" y="27666"/>
                </a:cubicBezTo>
                <a:cubicBezTo>
                  <a:pt x="41980" y="27666"/>
                  <a:pt x="41762" y="27623"/>
                  <a:pt x="41544" y="27537"/>
                </a:cubicBezTo>
                <a:cubicBezTo>
                  <a:pt x="41007" y="27326"/>
                  <a:pt x="40533" y="27006"/>
                  <a:pt x="40054" y="26684"/>
                </a:cubicBezTo>
                <a:cubicBezTo>
                  <a:pt x="40047" y="26637"/>
                  <a:pt x="40041" y="26596"/>
                  <a:pt x="40030" y="26555"/>
                </a:cubicBezTo>
                <a:cubicBezTo>
                  <a:pt x="39803" y="25757"/>
                  <a:pt x="39581" y="24954"/>
                  <a:pt x="39341" y="24159"/>
                </a:cubicBezTo>
                <a:cubicBezTo>
                  <a:pt x="39234" y="23806"/>
                  <a:pt x="39039" y="23489"/>
                  <a:pt x="38836" y="23182"/>
                </a:cubicBezTo>
                <a:cubicBezTo>
                  <a:pt x="38589" y="22802"/>
                  <a:pt x="38336" y="22425"/>
                  <a:pt x="38096" y="22041"/>
                </a:cubicBezTo>
                <a:cubicBezTo>
                  <a:pt x="37636" y="21309"/>
                  <a:pt x="37220" y="20552"/>
                  <a:pt x="36836" y="19775"/>
                </a:cubicBezTo>
                <a:cubicBezTo>
                  <a:pt x="36627" y="19348"/>
                  <a:pt x="36408" y="18925"/>
                  <a:pt x="36167" y="18517"/>
                </a:cubicBezTo>
                <a:cubicBezTo>
                  <a:pt x="35964" y="18173"/>
                  <a:pt x="35724" y="17851"/>
                  <a:pt x="35501" y="17520"/>
                </a:cubicBezTo>
                <a:cubicBezTo>
                  <a:pt x="35455" y="17449"/>
                  <a:pt x="35407" y="17381"/>
                  <a:pt x="35339" y="17277"/>
                </a:cubicBezTo>
                <a:cubicBezTo>
                  <a:pt x="35387" y="17269"/>
                  <a:pt x="35417" y="17258"/>
                  <a:pt x="35443" y="17258"/>
                </a:cubicBezTo>
                <a:close/>
                <a:moveTo>
                  <a:pt x="17689" y="26432"/>
                </a:moveTo>
                <a:cubicBezTo>
                  <a:pt x="18064" y="26432"/>
                  <a:pt x="18403" y="26500"/>
                  <a:pt x="18644" y="26642"/>
                </a:cubicBezTo>
                <a:cubicBezTo>
                  <a:pt x="18631" y="26671"/>
                  <a:pt x="18626" y="26705"/>
                  <a:pt x="18606" y="26729"/>
                </a:cubicBezTo>
                <a:cubicBezTo>
                  <a:pt x="18261" y="27134"/>
                  <a:pt x="17869" y="27481"/>
                  <a:pt x="17391" y="27725"/>
                </a:cubicBezTo>
                <a:cubicBezTo>
                  <a:pt x="17242" y="27800"/>
                  <a:pt x="17090" y="27850"/>
                  <a:pt x="16934" y="27850"/>
                </a:cubicBezTo>
                <a:cubicBezTo>
                  <a:pt x="16862" y="27850"/>
                  <a:pt x="16789" y="27839"/>
                  <a:pt x="16715" y="27816"/>
                </a:cubicBezTo>
                <a:cubicBezTo>
                  <a:pt x="16486" y="27498"/>
                  <a:pt x="16259" y="27187"/>
                  <a:pt x="16020" y="26859"/>
                </a:cubicBezTo>
                <a:cubicBezTo>
                  <a:pt x="16518" y="26579"/>
                  <a:pt x="17141" y="26432"/>
                  <a:pt x="17689" y="26432"/>
                </a:cubicBezTo>
                <a:close/>
                <a:moveTo>
                  <a:pt x="33225" y="17658"/>
                </a:moveTo>
                <a:cubicBezTo>
                  <a:pt x="33413" y="17763"/>
                  <a:pt x="33610" y="17786"/>
                  <a:pt x="33813" y="17786"/>
                </a:cubicBezTo>
                <a:cubicBezTo>
                  <a:pt x="33935" y="17786"/>
                  <a:pt x="34059" y="17778"/>
                  <a:pt x="34184" y="17775"/>
                </a:cubicBezTo>
                <a:lnTo>
                  <a:pt x="34184" y="17775"/>
                </a:lnTo>
                <a:cubicBezTo>
                  <a:pt x="34181" y="17856"/>
                  <a:pt x="34181" y="17919"/>
                  <a:pt x="34172" y="17983"/>
                </a:cubicBezTo>
                <a:cubicBezTo>
                  <a:pt x="34103" y="18541"/>
                  <a:pt x="34088" y="19102"/>
                  <a:pt x="34090" y="19664"/>
                </a:cubicBezTo>
                <a:cubicBezTo>
                  <a:pt x="34090" y="20566"/>
                  <a:pt x="33939" y="21448"/>
                  <a:pt x="33727" y="22322"/>
                </a:cubicBezTo>
                <a:cubicBezTo>
                  <a:pt x="33569" y="22965"/>
                  <a:pt x="33252" y="23527"/>
                  <a:pt x="32768" y="23984"/>
                </a:cubicBezTo>
                <a:cubicBezTo>
                  <a:pt x="32557" y="24182"/>
                  <a:pt x="32327" y="24364"/>
                  <a:pt x="32100" y="24543"/>
                </a:cubicBezTo>
                <a:cubicBezTo>
                  <a:pt x="31957" y="24658"/>
                  <a:pt x="31799" y="24757"/>
                  <a:pt x="31650" y="24860"/>
                </a:cubicBezTo>
                <a:cubicBezTo>
                  <a:pt x="31174" y="25185"/>
                  <a:pt x="30753" y="25569"/>
                  <a:pt x="30385" y="26013"/>
                </a:cubicBezTo>
                <a:cubicBezTo>
                  <a:pt x="30195" y="26237"/>
                  <a:pt x="30003" y="26455"/>
                  <a:pt x="29808" y="26672"/>
                </a:cubicBezTo>
                <a:cubicBezTo>
                  <a:pt x="29433" y="27089"/>
                  <a:pt x="28985" y="27401"/>
                  <a:pt x="28470" y="27621"/>
                </a:cubicBezTo>
                <a:cubicBezTo>
                  <a:pt x="27990" y="27825"/>
                  <a:pt x="27502" y="27997"/>
                  <a:pt x="26995" y="28105"/>
                </a:cubicBezTo>
                <a:cubicBezTo>
                  <a:pt x="26789" y="28148"/>
                  <a:pt x="26581" y="28178"/>
                  <a:pt x="26372" y="28178"/>
                </a:cubicBezTo>
                <a:cubicBezTo>
                  <a:pt x="26279" y="28178"/>
                  <a:pt x="26186" y="28172"/>
                  <a:pt x="26092" y="28159"/>
                </a:cubicBezTo>
                <a:cubicBezTo>
                  <a:pt x="25689" y="28103"/>
                  <a:pt x="25360" y="27920"/>
                  <a:pt x="25109" y="27570"/>
                </a:cubicBezTo>
                <a:cubicBezTo>
                  <a:pt x="25169" y="27534"/>
                  <a:pt x="25220" y="27492"/>
                  <a:pt x="25278" y="27472"/>
                </a:cubicBezTo>
                <a:cubicBezTo>
                  <a:pt x="26137" y="27165"/>
                  <a:pt x="26817" y="26619"/>
                  <a:pt x="27408" y="25936"/>
                </a:cubicBezTo>
                <a:cubicBezTo>
                  <a:pt x="27981" y="25274"/>
                  <a:pt x="28536" y="24600"/>
                  <a:pt x="29047" y="23887"/>
                </a:cubicBezTo>
                <a:cubicBezTo>
                  <a:pt x="29627" y="23080"/>
                  <a:pt x="30243" y="22302"/>
                  <a:pt x="30941" y="21591"/>
                </a:cubicBezTo>
                <a:cubicBezTo>
                  <a:pt x="31400" y="21123"/>
                  <a:pt x="31740" y="20578"/>
                  <a:pt x="31999" y="19975"/>
                </a:cubicBezTo>
                <a:cubicBezTo>
                  <a:pt x="32224" y="19450"/>
                  <a:pt x="32472" y="18932"/>
                  <a:pt x="32723" y="18418"/>
                </a:cubicBezTo>
                <a:cubicBezTo>
                  <a:pt x="32832" y="18196"/>
                  <a:pt x="32975" y="17992"/>
                  <a:pt x="33106" y="17781"/>
                </a:cubicBezTo>
                <a:cubicBezTo>
                  <a:pt x="33134" y="17737"/>
                  <a:pt x="33179" y="17704"/>
                  <a:pt x="33225" y="17658"/>
                </a:cubicBezTo>
                <a:close/>
                <a:moveTo>
                  <a:pt x="21003" y="27256"/>
                </a:moveTo>
                <a:cubicBezTo>
                  <a:pt x="21023" y="27463"/>
                  <a:pt x="21049" y="27666"/>
                  <a:pt x="21063" y="27868"/>
                </a:cubicBezTo>
                <a:cubicBezTo>
                  <a:pt x="21066" y="27928"/>
                  <a:pt x="21058" y="28006"/>
                  <a:pt x="21021" y="28048"/>
                </a:cubicBezTo>
                <a:cubicBezTo>
                  <a:pt x="20797" y="28309"/>
                  <a:pt x="20632" y="28612"/>
                  <a:pt x="20456" y="28905"/>
                </a:cubicBezTo>
                <a:cubicBezTo>
                  <a:pt x="20446" y="28920"/>
                  <a:pt x="20420" y="28925"/>
                  <a:pt x="20385" y="28944"/>
                </a:cubicBezTo>
                <a:cubicBezTo>
                  <a:pt x="20365" y="28911"/>
                  <a:pt x="20333" y="28881"/>
                  <a:pt x="20329" y="28846"/>
                </a:cubicBezTo>
                <a:cubicBezTo>
                  <a:pt x="20314" y="28709"/>
                  <a:pt x="20287" y="28565"/>
                  <a:pt x="20306" y="28432"/>
                </a:cubicBezTo>
                <a:cubicBezTo>
                  <a:pt x="20366" y="27980"/>
                  <a:pt x="20588" y="27604"/>
                  <a:pt x="20914" y="27290"/>
                </a:cubicBezTo>
                <a:cubicBezTo>
                  <a:pt x="20935" y="27269"/>
                  <a:pt x="20972" y="27268"/>
                  <a:pt x="21003" y="27256"/>
                </a:cubicBezTo>
                <a:close/>
                <a:moveTo>
                  <a:pt x="34600" y="18252"/>
                </a:moveTo>
                <a:cubicBezTo>
                  <a:pt x="34694" y="18252"/>
                  <a:pt x="34707" y="18326"/>
                  <a:pt x="34733" y="18374"/>
                </a:cubicBezTo>
                <a:cubicBezTo>
                  <a:pt x="35144" y="19072"/>
                  <a:pt x="35509" y="19795"/>
                  <a:pt x="35833" y="20540"/>
                </a:cubicBezTo>
                <a:cubicBezTo>
                  <a:pt x="35984" y="20887"/>
                  <a:pt x="36157" y="21224"/>
                  <a:pt x="36300" y="21574"/>
                </a:cubicBezTo>
                <a:cubicBezTo>
                  <a:pt x="36505" y="22086"/>
                  <a:pt x="36708" y="22600"/>
                  <a:pt x="36881" y="23122"/>
                </a:cubicBezTo>
                <a:cubicBezTo>
                  <a:pt x="36965" y="23373"/>
                  <a:pt x="36977" y="23650"/>
                  <a:pt x="37013" y="23916"/>
                </a:cubicBezTo>
                <a:cubicBezTo>
                  <a:pt x="37032" y="24053"/>
                  <a:pt x="37034" y="24195"/>
                  <a:pt x="37039" y="24335"/>
                </a:cubicBezTo>
                <a:cubicBezTo>
                  <a:pt x="37053" y="24889"/>
                  <a:pt x="37139" y="25431"/>
                  <a:pt x="37251" y="25972"/>
                </a:cubicBezTo>
                <a:cubicBezTo>
                  <a:pt x="37409" y="26711"/>
                  <a:pt x="37497" y="27463"/>
                  <a:pt x="37545" y="28221"/>
                </a:cubicBezTo>
                <a:cubicBezTo>
                  <a:pt x="37567" y="28564"/>
                  <a:pt x="37548" y="28643"/>
                  <a:pt x="37373" y="29077"/>
                </a:cubicBezTo>
                <a:cubicBezTo>
                  <a:pt x="37273" y="28895"/>
                  <a:pt x="37208" y="28749"/>
                  <a:pt x="37120" y="28614"/>
                </a:cubicBezTo>
                <a:cubicBezTo>
                  <a:pt x="36836" y="28179"/>
                  <a:pt x="36508" y="27774"/>
                  <a:pt x="36133" y="27416"/>
                </a:cubicBezTo>
                <a:cubicBezTo>
                  <a:pt x="35659" y="26963"/>
                  <a:pt x="35077" y="26739"/>
                  <a:pt x="34429" y="26739"/>
                </a:cubicBezTo>
                <a:cubicBezTo>
                  <a:pt x="34419" y="26739"/>
                  <a:pt x="34408" y="26739"/>
                  <a:pt x="34398" y="26739"/>
                </a:cubicBezTo>
                <a:cubicBezTo>
                  <a:pt x="34395" y="26739"/>
                  <a:pt x="34393" y="26739"/>
                  <a:pt x="34390" y="26739"/>
                </a:cubicBezTo>
                <a:cubicBezTo>
                  <a:pt x="34148" y="26739"/>
                  <a:pt x="33958" y="26673"/>
                  <a:pt x="33777" y="26525"/>
                </a:cubicBezTo>
                <a:cubicBezTo>
                  <a:pt x="33229" y="26081"/>
                  <a:pt x="32758" y="25563"/>
                  <a:pt x="32288" y="25018"/>
                </a:cubicBezTo>
                <a:cubicBezTo>
                  <a:pt x="32341" y="24963"/>
                  <a:pt x="32382" y="24916"/>
                  <a:pt x="32427" y="24876"/>
                </a:cubicBezTo>
                <a:cubicBezTo>
                  <a:pt x="32664" y="24672"/>
                  <a:pt x="32913" y="24480"/>
                  <a:pt x="33137" y="24261"/>
                </a:cubicBezTo>
                <a:cubicBezTo>
                  <a:pt x="33688" y="23728"/>
                  <a:pt x="34023" y="23068"/>
                  <a:pt x="34198" y="22326"/>
                </a:cubicBezTo>
                <a:cubicBezTo>
                  <a:pt x="34425" y="21367"/>
                  <a:pt x="34560" y="20395"/>
                  <a:pt x="34553" y="19408"/>
                </a:cubicBezTo>
                <a:cubicBezTo>
                  <a:pt x="34551" y="19072"/>
                  <a:pt x="34569" y="18738"/>
                  <a:pt x="34577" y="18404"/>
                </a:cubicBezTo>
                <a:cubicBezTo>
                  <a:pt x="34580" y="18353"/>
                  <a:pt x="34587" y="18301"/>
                  <a:pt x="34592" y="18252"/>
                </a:cubicBezTo>
                <a:cubicBezTo>
                  <a:pt x="34594" y="18252"/>
                  <a:pt x="34597" y="18252"/>
                  <a:pt x="34600" y="18252"/>
                </a:cubicBezTo>
                <a:close/>
                <a:moveTo>
                  <a:pt x="11193" y="27308"/>
                </a:moveTo>
                <a:cubicBezTo>
                  <a:pt x="11218" y="27308"/>
                  <a:pt x="11243" y="27309"/>
                  <a:pt x="11268" y="27310"/>
                </a:cubicBezTo>
                <a:cubicBezTo>
                  <a:pt x="11298" y="27311"/>
                  <a:pt x="11327" y="27324"/>
                  <a:pt x="11376" y="27336"/>
                </a:cubicBezTo>
                <a:cubicBezTo>
                  <a:pt x="11347" y="27604"/>
                  <a:pt x="11306" y="27868"/>
                  <a:pt x="11291" y="28131"/>
                </a:cubicBezTo>
                <a:cubicBezTo>
                  <a:pt x="11277" y="28402"/>
                  <a:pt x="11291" y="28672"/>
                  <a:pt x="11294" y="28970"/>
                </a:cubicBezTo>
                <a:cubicBezTo>
                  <a:pt x="11094" y="29229"/>
                  <a:pt x="10818" y="29352"/>
                  <a:pt x="10522" y="29423"/>
                </a:cubicBezTo>
                <a:cubicBezTo>
                  <a:pt x="10404" y="29451"/>
                  <a:pt x="10285" y="29463"/>
                  <a:pt x="10166" y="29463"/>
                </a:cubicBezTo>
                <a:cubicBezTo>
                  <a:pt x="9984" y="29463"/>
                  <a:pt x="9801" y="29435"/>
                  <a:pt x="9621" y="29393"/>
                </a:cubicBezTo>
                <a:cubicBezTo>
                  <a:pt x="9561" y="29378"/>
                  <a:pt x="9490" y="29345"/>
                  <a:pt x="9459" y="29299"/>
                </a:cubicBezTo>
                <a:cubicBezTo>
                  <a:pt x="9301" y="29069"/>
                  <a:pt x="9155" y="28830"/>
                  <a:pt x="8996" y="28590"/>
                </a:cubicBezTo>
                <a:cubicBezTo>
                  <a:pt x="9057" y="28525"/>
                  <a:pt x="9099" y="28476"/>
                  <a:pt x="9146" y="28432"/>
                </a:cubicBezTo>
                <a:cubicBezTo>
                  <a:pt x="9454" y="28146"/>
                  <a:pt x="9786" y="27886"/>
                  <a:pt x="10140" y="27654"/>
                </a:cubicBezTo>
                <a:cubicBezTo>
                  <a:pt x="10461" y="27444"/>
                  <a:pt x="10808" y="27308"/>
                  <a:pt x="11193" y="27308"/>
                </a:cubicBezTo>
                <a:close/>
                <a:moveTo>
                  <a:pt x="22235" y="26728"/>
                </a:moveTo>
                <a:cubicBezTo>
                  <a:pt x="22305" y="26728"/>
                  <a:pt x="22376" y="26731"/>
                  <a:pt x="22448" y="26736"/>
                </a:cubicBezTo>
                <a:cubicBezTo>
                  <a:pt x="22489" y="26786"/>
                  <a:pt x="22539" y="26833"/>
                  <a:pt x="22572" y="26885"/>
                </a:cubicBezTo>
                <a:cubicBezTo>
                  <a:pt x="22839" y="27306"/>
                  <a:pt x="22938" y="28173"/>
                  <a:pt x="22534" y="28693"/>
                </a:cubicBezTo>
                <a:cubicBezTo>
                  <a:pt x="22257" y="29050"/>
                  <a:pt x="22012" y="29339"/>
                  <a:pt x="21701" y="29576"/>
                </a:cubicBezTo>
                <a:cubicBezTo>
                  <a:pt x="21643" y="29563"/>
                  <a:pt x="21645" y="29523"/>
                  <a:pt x="21656" y="29479"/>
                </a:cubicBezTo>
                <a:cubicBezTo>
                  <a:pt x="21690" y="29343"/>
                  <a:pt x="21721" y="29206"/>
                  <a:pt x="21762" y="29072"/>
                </a:cubicBezTo>
                <a:cubicBezTo>
                  <a:pt x="21834" y="28836"/>
                  <a:pt x="21811" y="28606"/>
                  <a:pt x="21726" y="28376"/>
                </a:cubicBezTo>
                <a:cubicBezTo>
                  <a:pt x="21667" y="28215"/>
                  <a:pt x="21607" y="28052"/>
                  <a:pt x="21551" y="27890"/>
                </a:cubicBezTo>
                <a:cubicBezTo>
                  <a:pt x="21477" y="27672"/>
                  <a:pt x="21471" y="27447"/>
                  <a:pt x="21499" y="27219"/>
                </a:cubicBezTo>
                <a:cubicBezTo>
                  <a:pt x="21529" y="26977"/>
                  <a:pt x="21665" y="26828"/>
                  <a:pt x="21898" y="26768"/>
                </a:cubicBezTo>
                <a:cubicBezTo>
                  <a:pt x="22009" y="26737"/>
                  <a:pt x="22121" y="26728"/>
                  <a:pt x="22235" y="26728"/>
                </a:cubicBezTo>
                <a:close/>
                <a:moveTo>
                  <a:pt x="31404" y="28882"/>
                </a:moveTo>
                <a:lnTo>
                  <a:pt x="31404" y="28882"/>
                </a:lnTo>
                <a:cubicBezTo>
                  <a:pt x="31481" y="29043"/>
                  <a:pt x="31429" y="29176"/>
                  <a:pt x="31452" y="29299"/>
                </a:cubicBezTo>
                <a:cubicBezTo>
                  <a:pt x="31479" y="29436"/>
                  <a:pt x="31494" y="29575"/>
                  <a:pt x="31521" y="29712"/>
                </a:cubicBezTo>
                <a:cubicBezTo>
                  <a:pt x="31546" y="29835"/>
                  <a:pt x="31582" y="29957"/>
                  <a:pt x="31615" y="30077"/>
                </a:cubicBezTo>
                <a:cubicBezTo>
                  <a:pt x="31341" y="29730"/>
                  <a:pt x="31187" y="29354"/>
                  <a:pt x="31404" y="28882"/>
                </a:cubicBezTo>
                <a:close/>
                <a:moveTo>
                  <a:pt x="40627" y="30014"/>
                </a:moveTo>
                <a:lnTo>
                  <a:pt x="40627" y="30014"/>
                </a:lnTo>
                <a:cubicBezTo>
                  <a:pt x="40503" y="30197"/>
                  <a:pt x="40487" y="30202"/>
                  <a:pt x="40195" y="30204"/>
                </a:cubicBezTo>
                <a:cubicBezTo>
                  <a:pt x="40352" y="30087"/>
                  <a:pt x="40477" y="30038"/>
                  <a:pt x="40627" y="30014"/>
                </a:cubicBezTo>
                <a:close/>
                <a:moveTo>
                  <a:pt x="34417" y="27191"/>
                </a:moveTo>
                <a:cubicBezTo>
                  <a:pt x="35038" y="27191"/>
                  <a:pt x="35576" y="27443"/>
                  <a:pt x="36022" y="27954"/>
                </a:cubicBezTo>
                <a:cubicBezTo>
                  <a:pt x="36194" y="28149"/>
                  <a:pt x="36353" y="28353"/>
                  <a:pt x="36521" y="28549"/>
                </a:cubicBezTo>
                <a:cubicBezTo>
                  <a:pt x="36836" y="28918"/>
                  <a:pt x="36997" y="29343"/>
                  <a:pt x="36988" y="29829"/>
                </a:cubicBezTo>
                <a:cubicBezTo>
                  <a:pt x="36987" y="29975"/>
                  <a:pt x="37013" y="30126"/>
                  <a:pt x="36946" y="30315"/>
                </a:cubicBezTo>
                <a:cubicBezTo>
                  <a:pt x="36862" y="30243"/>
                  <a:pt x="36812" y="30204"/>
                  <a:pt x="36765" y="30159"/>
                </a:cubicBezTo>
                <a:cubicBezTo>
                  <a:pt x="36405" y="29815"/>
                  <a:pt x="35970" y="29605"/>
                  <a:pt x="35507" y="29446"/>
                </a:cubicBezTo>
                <a:cubicBezTo>
                  <a:pt x="35037" y="29284"/>
                  <a:pt x="34567" y="29126"/>
                  <a:pt x="34097" y="28960"/>
                </a:cubicBezTo>
                <a:cubicBezTo>
                  <a:pt x="33821" y="28862"/>
                  <a:pt x="33562" y="28730"/>
                  <a:pt x="33325" y="28555"/>
                </a:cubicBezTo>
                <a:cubicBezTo>
                  <a:pt x="32996" y="28315"/>
                  <a:pt x="32862" y="27978"/>
                  <a:pt x="32832" y="27565"/>
                </a:cubicBezTo>
                <a:cubicBezTo>
                  <a:pt x="32931" y="27521"/>
                  <a:pt x="33015" y="27472"/>
                  <a:pt x="33106" y="27447"/>
                </a:cubicBezTo>
                <a:cubicBezTo>
                  <a:pt x="33377" y="27372"/>
                  <a:pt x="33649" y="27296"/>
                  <a:pt x="33924" y="27241"/>
                </a:cubicBezTo>
                <a:cubicBezTo>
                  <a:pt x="34093" y="27208"/>
                  <a:pt x="34258" y="27191"/>
                  <a:pt x="34417" y="27191"/>
                </a:cubicBezTo>
                <a:close/>
                <a:moveTo>
                  <a:pt x="19468" y="27369"/>
                </a:moveTo>
                <a:cubicBezTo>
                  <a:pt x="19569" y="27369"/>
                  <a:pt x="19670" y="27375"/>
                  <a:pt x="19772" y="27385"/>
                </a:cubicBezTo>
                <a:cubicBezTo>
                  <a:pt x="19770" y="27427"/>
                  <a:pt x="19776" y="27452"/>
                  <a:pt x="19766" y="27465"/>
                </a:cubicBezTo>
                <a:cubicBezTo>
                  <a:pt x="18995" y="28419"/>
                  <a:pt x="18339" y="29458"/>
                  <a:pt x="17594" y="30471"/>
                </a:cubicBezTo>
                <a:cubicBezTo>
                  <a:pt x="17485" y="30210"/>
                  <a:pt x="17474" y="29960"/>
                  <a:pt x="17407" y="29727"/>
                </a:cubicBezTo>
                <a:cubicBezTo>
                  <a:pt x="17339" y="29488"/>
                  <a:pt x="17277" y="29248"/>
                  <a:pt x="17199" y="29012"/>
                </a:cubicBezTo>
                <a:cubicBezTo>
                  <a:pt x="17124" y="28779"/>
                  <a:pt x="17031" y="28549"/>
                  <a:pt x="16939" y="28301"/>
                </a:cubicBezTo>
                <a:cubicBezTo>
                  <a:pt x="17572" y="28240"/>
                  <a:pt x="18041" y="27899"/>
                  <a:pt x="18501" y="27514"/>
                </a:cubicBezTo>
                <a:cubicBezTo>
                  <a:pt x="18544" y="27530"/>
                  <a:pt x="18586" y="27536"/>
                  <a:pt x="18628" y="27536"/>
                </a:cubicBezTo>
                <a:cubicBezTo>
                  <a:pt x="18716" y="27536"/>
                  <a:pt x="18803" y="27507"/>
                  <a:pt x="18894" y="27471"/>
                </a:cubicBezTo>
                <a:cubicBezTo>
                  <a:pt x="19079" y="27394"/>
                  <a:pt x="19272" y="27369"/>
                  <a:pt x="19468" y="27369"/>
                </a:cubicBezTo>
                <a:close/>
                <a:moveTo>
                  <a:pt x="33454" y="29200"/>
                </a:moveTo>
                <a:lnTo>
                  <a:pt x="33454" y="29200"/>
                </a:lnTo>
                <a:cubicBezTo>
                  <a:pt x="33532" y="29226"/>
                  <a:pt x="33569" y="29233"/>
                  <a:pt x="33604" y="29249"/>
                </a:cubicBezTo>
                <a:cubicBezTo>
                  <a:pt x="34117" y="29478"/>
                  <a:pt x="34654" y="29647"/>
                  <a:pt x="35188" y="29822"/>
                </a:cubicBezTo>
                <a:cubicBezTo>
                  <a:pt x="35526" y="29933"/>
                  <a:pt x="35862" y="30055"/>
                  <a:pt x="36158" y="30262"/>
                </a:cubicBezTo>
                <a:cubicBezTo>
                  <a:pt x="36391" y="30422"/>
                  <a:pt x="36593" y="30616"/>
                  <a:pt x="36771" y="30834"/>
                </a:cubicBezTo>
                <a:cubicBezTo>
                  <a:pt x="36796" y="30865"/>
                  <a:pt x="36809" y="30905"/>
                  <a:pt x="36822" y="30930"/>
                </a:cubicBezTo>
                <a:cubicBezTo>
                  <a:pt x="36801" y="30970"/>
                  <a:pt x="36777" y="30980"/>
                  <a:pt x="36753" y="30980"/>
                </a:cubicBezTo>
                <a:cubicBezTo>
                  <a:pt x="36735" y="30980"/>
                  <a:pt x="36717" y="30974"/>
                  <a:pt x="36700" y="30972"/>
                </a:cubicBezTo>
                <a:cubicBezTo>
                  <a:pt x="36109" y="30901"/>
                  <a:pt x="35529" y="30781"/>
                  <a:pt x="34950" y="30644"/>
                </a:cubicBezTo>
                <a:cubicBezTo>
                  <a:pt x="34537" y="30545"/>
                  <a:pt x="34193" y="30325"/>
                  <a:pt x="33929" y="29994"/>
                </a:cubicBezTo>
                <a:cubicBezTo>
                  <a:pt x="33775" y="29800"/>
                  <a:pt x="33646" y="29588"/>
                  <a:pt x="33510" y="29381"/>
                </a:cubicBezTo>
                <a:cubicBezTo>
                  <a:pt x="33484" y="29342"/>
                  <a:pt x="33480" y="29287"/>
                  <a:pt x="33454" y="29200"/>
                </a:cubicBezTo>
                <a:close/>
                <a:moveTo>
                  <a:pt x="32521" y="28354"/>
                </a:moveTo>
                <a:cubicBezTo>
                  <a:pt x="32613" y="28460"/>
                  <a:pt x="32658" y="28593"/>
                  <a:pt x="32707" y="28722"/>
                </a:cubicBezTo>
                <a:cubicBezTo>
                  <a:pt x="32814" y="29004"/>
                  <a:pt x="32920" y="29287"/>
                  <a:pt x="33007" y="29576"/>
                </a:cubicBezTo>
                <a:cubicBezTo>
                  <a:pt x="33128" y="29971"/>
                  <a:pt x="33098" y="30363"/>
                  <a:pt x="32902" y="30738"/>
                </a:cubicBezTo>
                <a:cubicBezTo>
                  <a:pt x="32848" y="30840"/>
                  <a:pt x="32817" y="30956"/>
                  <a:pt x="32722" y="31056"/>
                </a:cubicBezTo>
                <a:cubicBezTo>
                  <a:pt x="32555" y="30965"/>
                  <a:pt x="32434" y="30842"/>
                  <a:pt x="32362" y="30686"/>
                </a:cubicBezTo>
                <a:cubicBezTo>
                  <a:pt x="32156" y="30244"/>
                  <a:pt x="31973" y="29793"/>
                  <a:pt x="31918" y="29304"/>
                </a:cubicBezTo>
                <a:cubicBezTo>
                  <a:pt x="31863" y="28824"/>
                  <a:pt x="32042" y="28545"/>
                  <a:pt x="32521" y="28354"/>
                </a:cubicBezTo>
                <a:close/>
                <a:moveTo>
                  <a:pt x="40034" y="30914"/>
                </a:moveTo>
                <a:cubicBezTo>
                  <a:pt x="40278" y="31135"/>
                  <a:pt x="40367" y="31255"/>
                  <a:pt x="40466" y="31493"/>
                </a:cubicBezTo>
                <a:cubicBezTo>
                  <a:pt x="40238" y="31458"/>
                  <a:pt x="40114" y="31302"/>
                  <a:pt x="40034" y="30914"/>
                </a:cubicBezTo>
                <a:close/>
                <a:moveTo>
                  <a:pt x="41298" y="30091"/>
                </a:moveTo>
                <a:cubicBezTo>
                  <a:pt x="41372" y="30135"/>
                  <a:pt x="41451" y="30169"/>
                  <a:pt x="41516" y="30220"/>
                </a:cubicBezTo>
                <a:cubicBezTo>
                  <a:pt x="41725" y="30380"/>
                  <a:pt x="41882" y="30587"/>
                  <a:pt x="42005" y="30817"/>
                </a:cubicBezTo>
                <a:cubicBezTo>
                  <a:pt x="42030" y="30863"/>
                  <a:pt x="42049" y="30915"/>
                  <a:pt x="42063" y="30969"/>
                </a:cubicBezTo>
                <a:cubicBezTo>
                  <a:pt x="42115" y="31154"/>
                  <a:pt x="42088" y="31218"/>
                  <a:pt x="41927" y="31319"/>
                </a:cubicBezTo>
                <a:cubicBezTo>
                  <a:pt x="41731" y="31442"/>
                  <a:pt x="41549" y="31496"/>
                  <a:pt x="41295" y="31496"/>
                </a:cubicBezTo>
                <a:cubicBezTo>
                  <a:pt x="41224" y="31496"/>
                  <a:pt x="41147" y="31492"/>
                  <a:pt x="41062" y="31484"/>
                </a:cubicBezTo>
                <a:cubicBezTo>
                  <a:pt x="40879" y="31218"/>
                  <a:pt x="40701" y="30963"/>
                  <a:pt x="40517" y="30694"/>
                </a:cubicBezTo>
                <a:cubicBezTo>
                  <a:pt x="40663" y="30600"/>
                  <a:pt x="40805" y="30524"/>
                  <a:pt x="40929" y="30428"/>
                </a:cubicBezTo>
                <a:cubicBezTo>
                  <a:pt x="41055" y="30330"/>
                  <a:pt x="41168" y="30213"/>
                  <a:pt x="41298" y="30091"/>
                </a:cubicBezTo>
                <a:close/>
                <a:moveTo>
                  <a:pt x="21234" y="28493"/>
                </a:moveTo>
                <a:cubicBezTo>
                  <a:pt x="21341" y="28601"/>
                  <a:pt x="21354" y="28716"/>
                  <a:pt x="21341" y="28833"/>
                </a:cubicBezTo>
                <a:cubicBezTo>
                  <a:pt x="21334" y="28908"/>
                  <a:pt x="21309" y="28982"/>
                  <a:pt x="21285" y="29053"/>
                </a:cubicBezTo>
                <a:cubicBezTo>
                  <a:pt x="21195" y="29332"/>
                  <a:pt x="21169" y="29624"/>
                  <a:pt x="21155" y="29915"/>
                </a:cubicBezTo>
                <a:cubicBezTo>
                  <a:pt x="21152" y="29988"/>
                  <a:pt x="21157" y="30067"/>
                  <a:pt x="21175" y="30139"/>
                </a:cubicBezTo>
                <a:cubicBezTo>
                  <a:pt x="21212" y="30289"/>
                  <a:pt x="21317" y="30376"/>
                  <a:pt x="21439" y="30376"/>
                </a:cubicBezTo>
                <a:cubicBezTo>
                  <a:pt x="21498" y="30376"/>
                  <a:pt x="21562" y="30355"/>
                  <a:pt x="21623" y="30311"/>
                </a:cubicBezTo>
                <a:cubicBezTo>
                  <a:pt x="21729" y="30234"/>
                  <a:pt x="21815" y="30137"/>
                  <a:pt x="21911" y="30051"/>
                </a:cubicBezTo>
                <a:cubicBezTo>
                  <a:pt x="21990" y="29980"/>
                  <a:pt x="22044" y="29879"/>
                  <a:pt x="22178" y="29845"/>
                </a:cubicBezTo>
                <a:lnTo>
                  <a:pt x="22178" y="29845"/>
                </a:lnTo>
                <a:cubicBezTo>
                  <a:pt x="22032" y="30140"/>
                  <a:pt x="21852" y="30395"/>
                  <a:pt x="21620" y="30600"/>
                </a:cubicBezTo>
                <a:cubicBezTo>
                  <a:pt x="21208" y="30963"/>
                  <a:pt x="20776" y="31306"/>
                  <a:pt x="20352" y="31657"/>
                </a:cubicBezTo>
                <a:cubicBezTo>
                  <a:pt x="20320" y="31685"/>
                  <a:pt x="20278" y="31696"/>
                  <a:pt x="20242" y="31715"/>
                </a:cubicBezTo>
                <a:cubicBezTo>
                  <a:pt x="20083" y="31480"/>
                  <a:pt x="19990" y="31140"/>
                  <a:pt x="19961" y="30697"/>
                </a:cubicBezTo>
                <a:cubicBezTo>
                  <a:pt x="19928" y="30143"/>
                  <a:pt x="19964" y="29850"/>
                  <a:pt x="20106" y="29563"/>
                </a:cubicBezTo>
                <a:cubicBezTo>
                  <a:pt x="20208" y="29586"/>
                  <a:pt x="20289" y="29600"/>
                  <a:pt x="20356" y="29600"/>
                </a:cubicBezTo>
                <a:cubicBezTo>
                  <a:pt x="20518" y="29600"/>
                  <a:pt x="20605" y="29521"/>
                  <a:pt x="20748" y="29307"/>
                </a:cubicBezTo>
                <a:cubicBezTo>
                  <a:pt x="20832" y="29183"/>
                  <a:pt x="20901" y="29047"/>
                  <a:pt x="20972" y="28912"/>
                </a:cubicBezTo>
                <a:cubicBezTo>
                  <a:pt x="21046" y="28772"/>
                  <a:pt x="21115" y="28629"/>
                  <a:pt x="21234" y="28493"/>
                </a:cubicBezTo>
                <a:close/>
                <a:moveTo>
                  <a:pt x="36346" y="31406"/>
                </a:moveTo>
                <a:cubicBezTo>
                  <a:pt x="36402" y="31413"/>
                  <a:pt x="36449" y="31406"/>
                  <a:pt x="36478" y="31426"/>
                </a:cubicBezTo>
                <a:cubicBezTo>
                  <a:pt x="36507" y="31445"/>
                  <a:pt x="36525" y="31491"/>
                  <a:pt x="36535" y="31529"/>
                </a:cubicBezTo>
                <a:cubicBezTo>
                  <a:pt x="36546" y="31558"/>
                  <a:pt x="36538" y="31592"/>
                  <a:pt x="36534" y="31623"/>
                </a:cubicBezTo>
                <a:cubicBezTo>
                  <a:pt x="36531" y="31652"/>
                  <a:pt x="36525" y="31681"/>
                  <a:pt x="36511" y="31766"/>
                </a:cubicBezTo>
                <a:cubicBezTo>
                  <a:pt x="36397" y="31637"/>
                  <a:pt x="36346" y="31543"/>
                  <a:pt x="36346" y="31406"/>
                </a:cubicBezTo>
                <a:close/>
                <a:moveTo>
                  <a:pt x="22394" y="30733"/>
                </a:moveTo>
                <a:lnTo>
                  <a:pt x="22394" y="30733"/>
                </a:lnTo>
                <a:cubicBezTo>
                  <a:pt x="22471" y="30762"/>
                  <a:pt x="22513" y="30768"/>
                  <a:pt x="22540" y="30791"/>
                </a:cubicBezTo>
                <a:cubicBezTo>
                  <a:pt x="22586" y="30833"/>
                  <a:pt x="22634" y="30879"/>
                  <a:pt x="22669" y="30933"/>
                </a:cubicBezTo>
                <a:cubicBezTo>
                  <a:pt x="22756" y="31075"/>
                  <a:pt x="22766" y="31238"/>
                  <a:pt x="22766" y="31399"/>
                </a:cubicBezTo>
                <a:cubicBezTo>
                  <a:pt x="22766" y="31565"/>
                  <a:pt x="22779" y="31737"/>
                  <a:pt x="22643" y="31925"/>
                </a:cubicBezTo>
                <a:cubicBezTo>
                  <a:pt x="22625" y="31760"/>
                  <a:pt x="22618" y="31636"/>
                  <a:pt x="22596" y="31513"/>
                </a:cubicBezTo>
                <a:cubicBezTo>
                  <a:pt x="22575" y="31386"/>
                  <a:pt x="22542" y="31261"/>
                  <a:pt x="22510" y="31137"/>
                </a:cubicBezTo>
                <a:cubicBezTo>
                  <a:pt x="22478" y="31015"/>
                  <a:pt x="22440" y="30894"/>
                  <a:pt x="22394" y="30733"/>
                </a:cubicBezTo>
                <a:close/>
                <a:moveTo>
                  <a:pt x="37546" y="29665"/>
                </a:moveTo>
                <a:cubicBezTo>
                  <a:pt x="37577" y="29665"/>
                  <a:pt x="37608" y="29679"/>
                  <a:pt x="37640" y="29698"/>
                </a:cubicBezTo>
                <a:cubicBezTo>
                  <a:pt x="37758" y="29764"/>
                  <a:pt x="37833" y="29871"/>
                  <a:pt x="37901" y="29980"/>
                </a:cubicBezTo>
                <a:cubicBezTo>
                  <a:pt x="38029" y="30178"/>
                  <a:pt x="38134" y="30389"/>
                  <a:pt x="38268" y="30587"/>
                </a:cubicBezTo>
                <a:cubicBezTo>
                  <a:pt x="38413" y="30801"/>
                  <a:pt x="38478" y="31060"/>
                  <a:pt x="38513" y="31319"/>
                </a:cubicBezTo>
                <a:cubicBezTo>
                  <a:pt x="38544" y="31566"/>
                  <a:pt x="38458" y="31763"/>
                  <a:pt x="38245" y="31900"/>
                </a:cubicBezTo>
                <a:cubicBezTo>
                  <a:pt x="38006" y="32052"/>
                  <a:pt x="37749" y="32165"/>
                  <a:pt x="37480" y="32247"/>
                </a:cubicBezTo>
                <a:cubicBezTo>
                  <a:pt x="37446" y="32258"/>
                  <a:pt x="37414" y="32263"/>
                  <a:pt x="37384" y="32263"/>
                </a:cubicBezTo>
                <a:cubicBezTo>
                  <a:pt x="37298" y="32263"/>
                  <a:pt x="37225" y="32221"/>
                  <a:pt x="37162" y="32151"/>
                </a:cubicBezTo>
                <a:cubicBezTo>
                  <a:pt x="37081" y="32059"/>
                  <a:pt x="37023" y="31960"/>
                  <a:pt x="37008" y="31834"/>
                </a:cubicBezTo>
                <a:cubicBezTo>
                  <a:pt x="36995" y="31717"/>
                  <a:pt x="36988" y="31600"/>
                  <a:pt x="37023" y="31469"/>
                </a:cubicBezTo>
                <a:cubicBezTo>
                  <a:pt x="37124" y="31477"/>
                  <a:pt x="37220" y="31485"/>
                  <a:pt x="37315" y="31491"/>
                </a:cubicBezTo>
                <a:cubicBezTo>
                  <a:pt x="37349" y="31493"/>
                  <a:pt x="37384" y="31497"/>
                  <a:pt x="37419" y="31497"/>
                </a:cubicBezTo>
                <a:cubicBezTo>
                  <a:pt x="37438" y="31497"/>
                  <a:pt x="37456" y="31496"/>
                  <a:pt x="37474" y="31493"/>
                </a:cubicBezTo>
                <a:cubicBezTo>
                  <a:pt x="37597" y="31471"/>
                  <a:pt x="37677" y="31348"/>
                  <a:pt x="37648" y="31226"/>
                </a:cubicBezTo>
                <a:cubicBezTo>
                  <a:pt x="37639" y="31184"/>
                  <a:pt x="37626" y="31138"/>
                  <a:pt x="37598" y="31109"/>
                </a:cubicBezTo>
                <a:cubicBezTo>
                  <a:pt x="37409" y="30908"/>
                  <a:pt x="37410" y="30660"/>
                  <a:pt x="37422" y="30408"/>
                </a:cubicBezTo>
                <a:cubicBezTo>
                  <a:pt x="37432" y="30172"/>
                  <a:pt x="37447" y="29936"/>
                  <a:pt x="37460" y="29706"/>
                </a:cubicBezTo>
                <a:cubicBezTo>
                  <a:pt x="37490" y="29676"/>
                  <a:pt x="37518" y="29665"/>
                  <a:pt x="37546" y="29665"/>
                </a:cubicBezTo>
                <a:close/>
                <a:moveTo>
                  <a:pt x="4533" y="26654"/>
                </a:moveTo>
                <a:cubicBezTo>
                  <a:pt x="4733" y="26654"/>
                  <a:pt x="4986" y="26713"/>
                  <a:pt x="5444" y="26846"/>
                </a:cubicBezTo>
                <a:cubicBezTo>
                  <a:pt x="5481" y="26951"/>
                  <a:pt x="5481" y="27092"/>
                  <a:pt x="5641" y="27138"/>
                </a:cubicBezTo>
                <a:cubicBezTo>
                  <a:pt x="5687" y="27149"/>
                  <a:pt x="5720" y="27233"/>
                  <a:pt x="5748" y="27291"/>
                </a:cubicBezTo>
                <a:cubicBezTo>
                  <a:pt x="5836" y="27488"/>
                  <a:pt x="5915" y="27689"/>
                  <a:pt x="6004" y="27886"/>
                </a:cubicBezTo>
                <a:cubicBezTo>
                  <a:pt x="6189" y="28299"/>
                  <a:pt x="6369" y="28717"/>
                  <a:pt x="6568" y="29124"/>
                </a:cubicBezTo>
                <a:cubicBezTo>
                  <a:pt x="6805" y="29612"/>
                  <a:pt x="7093" y="30068"/>
                  <a:pt x="7466" y="30464"/>
                </a:cubicBezTo>
                <a:cubicBezTo>
                  <a:pt x="7968" y="30994"/>
                  <a:pt x="8346" y="31608"/>
                  <a:pt x="8738" y="32291"/>
                </a:cubicBezTo>
                <a:cubicBezTo>
                  <a:pt x="8650" y="32236"/>
                  <a:pt x="8605" y="32217"/>
                  <a:pt x="8575" y="32187"/>
                </a:cubicBezTo>
                <a:cubicBezTo>
                  <a:pt x="8287" y="31879"/>
                  <a:pt x="7999" y="31572"/>
                  <a:pt x="7717" y="31260"/>
                </a:cubicBezTo>
                <a:cubicBezTo>
                  <a:pt x="7347" y="30849"/>
                  <a:pt x="6944" y="30479"/>
                  <a:pt x="6514" y="30132"/>
                </a:cubicBezTo>
                <a:cubicBezTo>
                  <a:pt x="6212" y="29887"/>
                  <a:pt x="5924" y="29625"/>
                  <a:pt x="5646" y="29355"/>
                </a:cubicBezTo>
                <a:cubicBezTo>
                  <a:pt x="5324" y="29043"/>
                  <a:pt x="5085" y="28672"/>
                  <a:pt x="4926" y="28251"/>
                </a:cubicBezTo>
                <a:cubicBezTo>
                  <a:pt x="4865" y="28090"/>
                  <a:pt x="4797" y="27930"/>
                  <a:pt x="4732" y="27770"/>
                </a:cubicBezTo>
                <a:cubicBezTo>
                  <a:pt x="4622" y="27499"/>
                  <a:pt x="4492" y="27239"/>
                  <a:pt x="4313" y="27005"/>
                </a:cubicBezTo>
                <a:cubicBezTo>
                  <a:pt x="4251" y="26921"/>
                  <a:pt x="4183" y="26834"/>
                  <a:pt x="4164" y="26726"/>
                </a:cubicBezTo>
                <a:cubicBezTo>
                  <a:pt x="4293" y="26679"/>
                  <a:pt x="4401" y="26654"/>
                  <a:pt x="4533" y="26654"/>
                </a:cubicBezTo>
                <a:close/>
                <a:moveTo>
                  <a:pt x="42248" y="31717"/>
                </a:moveTo>
                <a:cubicBezTo>
                  <a:pt x="42313" y="31717"/>
                  <a:pt x="42379" y="31734"/>
                  <a:pt x="42446" y="31769"/>
                </a:cubicBezTo>
                <a:cubicBezTo>
                  <a:pt x="42484" y="31789"/>
                  <a:pt x="42522" y="31806"/>
                  <a:pt x="42572" y="31834"/>
                </a:cubicBezTo>
                <a:cubicBezTo>
                  <a:pt x="42543" y="31941"/>
                  <a:pt x="42511" y="32020"/>
                  <a:pt x="42501" y="32101"/>
                </a:cubicBezTo>
                <a:cubicBezTo>
                  <a:pt x="42493" y="32172"/>
                  <a:pt x="42507" y="32246"/>
                  <a:pt x="42513" y="32340"/>
                </a:cubicBezTo>
                <a:cubicBezTo>
                  <a:pt x="42496" y="32342"/>
                  <a:pt x="42479" y="32344"/>
                  <a:pt x="42463" y="32344"/>
                </a:cubicBezTo>
                <a:cubicBezTo>
                  <a:pt x="42305" y="32344"/>
                  <a:pt x="42192" y="32236"/>
                  <a:pt x="42063" y="32190"/>
                </a:cubicBezTo>
                <a:cubicBezTo>
                  <a:pt x="41913" y="32136"/>
                  <a:pt x="41767" y="32070"/>
                  <a:pt x="41625" y="32012"/>
                </a:cubicBezTo>
                <a:cubicBezTo>
                  <a:pt x="41616" y="31919"/>
                  <a:pt x="41681" y="31925"/>
                  <a:pt x="41725" y="31906"/>
                </a:cubicBezTo>
                <a:cubicBezTo>
                  <a:pt x="41824" y="31867"/>
                  <a:pt x="41933" y="31841"/>
                  <a:pt x="42021" y="31788"/>
                </a:cubicBezTo>
                <a:cubicBezTo>
                  <a:pt x="42098" y="31740"/>
                  <a:pt x="42173" y="31717"/>
                  <a:pt x="42248" y="31717"/>
                </a:cubicBezTo>
                <a:close/>
                <a:moveTo>
                  <a:pt x="19837" y="28139"/>
                </a:moveTo>
                <a:cubicBezTo>
                  <a:pt x="19846" y="28208"/>
                  <a:pt x="19859" y="28247"/>
                  <a:pt x="19857" y="28289"/>
                </a:cubicBezTo>
                <a:cubicBezTo>
                  <a:pt x="19850" y="28645"/>
                  <a:pt x="19794" y="28991"/>
                  <a:pt x="19658" y="29328"/>
                </a:cubicBezTo>
                <a:cubicBezTo>
                  <a:pt x="19525" y="29660"/>
                  <a:pt x="19491" y="30017"/>
                  <a:pt x="19488" y="30390"/>
                </a:cubicBezTo>
                <a:cubicBezTo>
                  <a:pt x="19370" y="30443"/>
                  <a:pt x="19272" y="30513"/>
                  <a:pt x="19193" y="30625"/>
                </a:cubicBezTo>
                <a:cubicBezTo>
                  <a:pt x="18780" y="31231"/>
                  <a:pt x="18324" y="31809"/>
                  <a:pt x="17950" y="32444"/>
                </a:cubicBezTo>
                <a:cubicBezTo>
                  <a:pt x="17941" y="32459"/>
                  <a:pt x="17916" y="32466"/>
                  <a:pt x="17851" y="32511"/>
                </a:cubicBezTo>
                <a:cubicBezTo>
                  <a:pt x="17830" y="32328"/>
                  <a:pt x="17814" y="32180"/>
                  <a:pt x="17793" y="32032"/>
                </a:cubicBezTo>
                <a:cubicBezTo>
                  <a:pt x="17763" y="31796"/>
                  <a:pt x="17738" y="31559"/>
                  <a:pt x="17695" y="31325"/>
                </a:cubicBezTo>
                <a:cubicBezTo>
                  <a:pt x="17668" y="31173"/>
                  <a:pt x="17704" y="31056"/>
                  <a:pt x="17793" y="30934"/>
                </a:cubicBezTo>
                <a:cubicBezTo>
                  <a:pt x="18113" y="30513"/>
                  <a:pt x="18425" y="30087"/>
                  <a:pt x="18736" y="29656"/>
                </a:cubicBezTo>
                <a:cubicBezTo>
                  <a:pt x="19040" y="29235"/>
                  <a:pt x="19335" y="28810"/>
                  <a:pt x="19636" y="28387"/>
                </a:cubicBezTo>
                <a:cubicBezTo>
                  <a:pt x="19692" y="28309"/>
                  <a:pt x="19757" y="28237"/>
                  <a:pt x="19837" y="28139"/>
                </a:cubicBezTo>
                <a:close/>
                <a:moveTo>
                  <a:pt x="44408" y="31986"/>
                </a:moveTo>
                <a:cubicBezTo>
                  <a:pt x="44601" y="31986"/>
                  <a:pt x="44794" y="32005"/>
                  <a:pt x="44987" y="32051"/>
                </a:cubicBezTo>
                <a:cubicBezTo>
                  <a:pt x="45102" y="32078"/>
                  <a:pt x="45217" y="32120"/>
                  <a:pt x="45317" y="32181"/>
                </a:cubicBezTo>
                <a:cubicBezTo>
                  <a:pt x="45573" y="32339"/>
                  <a:pt x="45820" y="32511"/>
                  <a:pt x="46065" y="32671"/>
                </a:cubicBezTo>
                <a:cubicBezTo>
                  <a:pt x="46072" y="32759"/>
                  <a:pt x="46016" y="32772"/>
                  <a:pt x="45965" y="32787"/>
                </a:cubicBezTo>
                <a:cubicBezTo>
                  <a:pt x="45804" y="32835"/>
                  <a:pt x="45642" y="32861"/>
                  <a:pt x="45481" y="32861"/>
                </a:cubicBezTo>
                <a:cubicBezTo>
                  <a:pt x="45324" y="32861"/>
                  <a:pt x="45167" y="32836"/>
                  <a:pt x="45011" y="32781"/>
                </a:cubicBezTo>
                <a:cubicBezTo>
                  <a:pt x="44786" y="32703"/>
                  <a:pt x="44565" y="32621"/>
                  <a:pt x="44345" y="32527"/>
                </a:cubicBezTo>
                <a:cubicBezTo>
                  <a:pt x="44081" y="32412"/>
                  <a:pt x="43817" y="32288"/>
                  <a:pt x="43525" y="32153"/>
                </a:cubicBezTo>
                <a:cubicBezTo>
                  <a:pt x="43577" y="32107"/>
                  <a:pt x="43592" y="32086"/>
                  <a:pt x="43609" y="32081"/>
                </a:cubicBezTo>
                <a:cubicBezTo>
                  <a:pt x="43874" y="32023"/>
                  <a:pt x="44141" y="31986"/>
                  <a:pt x="44408" y="31986"/>
                </a:cubicBezTo>
                <a:close/>
                <a:moveTo>
                  <a:pt x="21972" y="30927"/>
                </a:moveTo>
                <a:cubicBezTo>
                  <a:pt x="22129" y="31284"/>
                  <a:pt x="22186" y="31640"/>
                  <a:pt x="22145" y="32012"/>
                </a:cubicBezTo>
                <a:cubicBezTo>
                  <a:pt x="22134" y="32132"/>
                  <a:pt x="22084" y="32240"/>
                  <a:pt x="21999" y="32331"/>
                </a:cubicBezTo>
                <a:cubicBezTo>
                  <a:pt x="21933" y="32403"/>
                  <a:pt x="21859" y="32453"/>
                  <a:pt x="21765" y="32453"/>
                </a:cubicBezTo>
                <a:cubicBezTo>
                  <a:pt x="21749" y="32453"/>
                  <a:pt x="21732" y="32452"/>
                  <a:pt x="21714" y="32449"/>
                </a:cubicBezTo>
                <a:cubicBezTo>
                  <a:pt x="21577" y="32425"/>
                  <a:pt x="21437" y="32409"/>
                  <a:pt x="21306" y="32366"/>
                </a:cubicBezTo>
                <a:cubicBezTo>
                  <a:pt x="21256" y="32350"/>
                  <a:pt x="21210" y="32342"/>
                  <a:pt x="21164" y="32342"/>
                </a:cubicBezTo>
                <a:cubicBezTo>
                  <a:pt x="21129" y="32342"/>
                  <a:pt x="21094" y="32347"/>
                  <a:pt x="21056" y="32357"/>
                </a:cubicBezTo>
                <a:cubicBezTo>
                  <a:pt x="20781" y="32430"/>
                  <a:pt x="20530" y="32547"/>
                  <a:pt x="20314" y="32738"/>
                </a:cubicBezTo>
                <a:cubicBezTo>
                  <a:pt x="20261" y="32787"/>
                  <a:pt x="20196" y="32825"/>
                  <a:pt x="20128" y="32874"/>
                </a:cubicBezTo>
                <a:cubicBezTo>
                  <a:pt x="20002" y="32651"/>
                  <a:pt x="20026" y="32451"/>
                  <a:pt x="20142" y="32233"/>
                </a:cubicBezTo>
                <a:cubicBezTo>
                  <a:pt x="20388" y="32214"/>
                  <a:pt x="20577" y="32071"/>
                  <a:pt x="20763" y="31921"/>
                </a:cubicBezTo>
                <a:cubicBezTo>
                  <a:pt x="21114" y="31636"/>
                  <a:pt x="21460" y="31342"/>
                  <a:pt x="21811" y="31054"/>
                </a:cubicBezTo>
                <a:cubicBezTo>
                  <a:pt x="21860" y="31015"/>
                  <a:pt x="21911" y="30978"/>
                  <a:pt x="21972" y="30927"/>
                </a:cubicBezTo>
                <a:close/>
                <a:moveTo>
                  <a:pt x="11352" y="29549"/>
                </a:moveTo>
                <a:cubicBezTo>
                  <a:pt x="11366" y="29583"/>
                  <a:pt x="11397" y="29625"/>
                  <a:pt x="11405" y="29672"/>
                </a:cubicBezTo>
                <a:cubicBezTo>
                  <a:pt x="11492" y="30162"/>
                  <a:pt x="11635" y="30639"/>
                  <a:pt x="11789" y="31111"/>
                </a:cubicBezTo>
                <a:cubicBezTo>
                  <a:pt x="11978" y="31699"/>
                  <a:pt x="12127" y="32295"/>
                  <a:pt x="12209" y="32907"/>
                </a:cubicBezTo>
                <a:cubicBezTo>
                  <a:pt x="12217" y="32968"/>
                  <a:pt x="12263" y="33033"/>
                  <a:pt x="12183" y="33104"/>
                </a:cubicBezTo>
                <a:cubicBezTo>
                  <a:pt x="12128" y="33044"/>
                  <a:pt x="12071" y="32987"/>
                  <a:pt x="12019" y="32923"/>
                </a:cubicBezTo>
                <a:cubicBezTo>
                  <a:pt x="11790" y="32648"/>
                  <a:pt x="11573" y="32366"/>
                  <a:pt x="11339" y="32099"/>
                </a:cubicBezTo>
                <a:cubicBezTo>
                  <a:pt x="10976" y="31682"/>
                  <a:pt x="10645" y="31245"/>
                  <a:pt x="10361" y="30769"/>
                </a:cubicBezTo>
                <a:cubicBezTo>
                  <a:pt x="10224" y="30538"/>
                  <a:pt x="10076" y="30311"/>
                  <a:pt x="9936" y="30080"/>
                </a:cubicBezTo>
                <a:cubicBezTo>
                  <a:pt x="9908" y="30036"/>
                  <a:pt x="9893" y="29986"/>
                  <a:pt x="9871" y="29936"/>
                </a:cubicBezTo>
                <a:cubicBezTo>
                  <a:pt x="10144" y="29909"/>
                  <a:pt x="10405" y="29913"/>
                  <a:pt x="10650" y="29850"/>
                </a:cubicBezTo>
                <a:cubicBezTo>
                  <a:pt x="10886" y="29787"/>
                  <a:pt x="11106" y="29657"/>
                  <a:pt x="11352" y="29549"/>
                </a:cubicBezTo>
                <a:close/>
                <a:moveTo>
                  <a:pt x="43038" y="32483"/>
                </a:moveTo>
                <a:lnTo>
                  <a:pt x="43038" y="32483"/>
                </a:lnTo>
                <a:cubicBezTo>
                  <a:pt x="43129" y="32518"/>
                  <a:pt x="43222" y="32543"/>
                  <a:pt x="43304" y="32586"/>
                </a:cubicBezTo>
                <a:cubicBezTo>
                  <a:pt x="43943" y="32923"/>
                  <a:pt x="44613" y="33206"/>
                  <a:pt x="45183" y="33662"/>
                </a:cubicBezTo>
                <a:cubicBezTo>
                  <a:pt x="45204" y="33681"/>
                  <a:pt x="45213" y="33713"/>
                  <a:pt x="45239" y="33760"/>
                </a:cubicBezTo>
                <a:cubicBezTo>
                  <a:pt x="44983" y="33785"/>
                  <a:pt x="44733" y="33828"/>
                  <a:pt x="44485" y="33828"/>
                </a:cubicBezTo>
                <a:cubicBezTo>
                  <a:pt x="44305" y="33828"/>
                  <a:pt x="44127" y="33806"/>
                  <a:pt x="43949" y="33739"/>
                </a:cubicBezTo>
                <a:cubicBezTo>
                  <a:pt x="43703" y="33645"/>
                  <a:pt x="43479" y="33522"/>
                  <a:pt x="43298" y="33326"/>
                </a:cubicBezTo>
                <a:cubicBezTo>
                  <a:pt x="43086" y="33096"/>
                  <a:pt x="42999" y="32823"/>
                  <a:pt x="43038" y="32483"/>
                </a:cubicBezTo>
                <a:close/>
                <a:moveTo>
                  <a:pt x="39818" y="32577"/>
                </a:moveTo>
                <a:cubicBezTo>
                  <a:pt x="40573" y="33063"/>
                  <a:pt x="40728" y="33671"/>
                  <a:pt x="40472" y="34440"/>
                </a:cubicBezTo>
                <a:cubicBezTo>
                  <a:pt x="40448" y="34455"/>
                  <a:pt x="40426" y="34462"/>
                  <a:pt x="40405" y="34462"/>
                </a:cubicBezTo>
                <a:cubicBezTo>
                  <a:pt x="40353" y="34462"/>
                  <a:pt x="40309" y="34423"/>
                  <a:pt x="40271" y="34391"/>
                </a:cubicBezTo>
                <a:cubicBezTo>
                  <a:pt x="39830" y="34031"/>
                  <a:pt x="39602" y="33582"/>
                  <a:pt x="39706" y="33002"/>
                </a:cubicBezTo>
                <a:cubicBezTo>
                  <a:pt x="39729" y="32866"/>
                  <a:pt x="39758" y="32731"/>
                  <a:pt x="39818" y="32577"/>
                </a:cubicBezTo>
                <a:close/>
                <a:moveTo>
                  <a:pt x="46398" y="33141"/>
                </a:moveTo>
                <a:cubicBezTo>
                  <a:pt x="46448" y="33141"/>
                  <a:pt x="46493" y="33156"/>
                  <a:pt x="46535" y="33186"/>
                </a:cubicBezTo>
                <a:cubicBezTo>
                  <a:pt x="46620" y="33251"/>
                  <a:pt x="46706" y="33321"/>
                  <a:pt x="46779" y="33399"/>
                </a:cubicBezTo>
                <a:cubicBezTo>
                  <a:pt x="46938" y="33566"/>
                  <a:pt x="47228" y="34028"/>
                  <a:pt x="47361" y="34313"/>
                </a:cubicBezTo>
                <a:cubicBezTo>
                  <a:pt x="47303" y="34336"/>
                  <a:pt x="47249" y="34369"/>
                  <a:pt x="47192" y="34379"/>
                </a:cubicBezTo>
                <a:cubicBezTo>
                  <a:pt x="46875" y="34436"/>
                  <a:pt x="46560" y="34467"/>
                  <a:pt x="46245" y="34467"/>
                </a:cubicBezTo>
                <a:cubicBezTo>
                  <a:pt x="45875" y="34467"/>
                  <a:pt x="45505" y="34425"/>
                  <a:pt x="45136" y="34333"/>
                </a:cubicBezTo>
                <a:cubicBezTo>
                  <a:pt x="45107" y="34326"/>
                  <a:pt x="45081" y="34307"/>
                  <a:pt x="45052" y="34295"/>
                </a:cubicBezTo>
                <a:cubicBezTo>
                  <a:pt x="45087" y="34239"/>
                  <a:pt x="45132" y="34232"/>
                  <a:pt x="45177" y="34232"/>
                </a:cubicBezTo>
                <a:cubicBezTo>
                  <a:pt x="45195" y="34232"/>
                  <a:pt x="45213" y="34233"/>
                  <a:pt x="45230" y="34233"/>
                </a:cubicBezTo>
                <a:cubicBezTo>
                  <a:pt x="45241" y="34233"/>
                  <a:pt x="45253" y="34232"/>
                  <a:pt x="45264" y="34230"/>
                </a:cubicBezTo>
                <a:cubicBezTo>
                  <a:pt x="45423" y="34197"/>
                  <a:pt x="45583" y="34181"/>
                  <a:pt x="45741" y="34148"/>
                </a:cubicBezTo>
                <a:cubicBezTo>
                  <a:pt x="45803" y="34136"/>
                  <a:pt x="45864" y="34106"/>
                  <a:pt x="45917" y="34070"/>
                </a:cubicBezTo>
                <a:cubicBezTo>
                  <a:pt x="46042" y="33983"/>
                  <a:pt x="46066" y="33817"/>
                  <a:pt x="45969" y="33701"/>
                </a:cubicBezTo>
                <a:cubicBezTo>
                  <a:pt x="45907" y="33629"/>
                  <a:pt x="45825" y="33574"/>
                  <a:pt x="45752" y="33509"/>
                </a:cubicBezTo>
                <a:cubicBezTo>
                  <a:pt x="45698" y="33459"/>
                  <a:pt x="45647" y="33410"/>
                  <a:pt x="45583" y="33352"/>
                </a:cubicBezTo>
                <a:cubicBezTo>
                  <a:pt x="45845" y="33283"/>
                  <a:pt x="46082" y="33221"/>
                  <a:pt x="46319" y="33153"/>
                </a:cubicBezTo>
                <a:cubicBezTo>
                  <a:pt x="46347" y="33145"/>
                  <a:pt x="46373" y="33141"/>
                  <a:pt x="46398" y="33141"/>
                </a:cubicBezTo>
                <a:close/>
                <a:moveTo>
                  <a:pt x="37533" y="24753"/>
                </a:moveTo>
                <a:cubicBezTo>
                  <a:pt x="37568" y="24760"/>
                  <a:pt x="37594" y="24759"/>
                  <a:pt x="37601" y="24769"/>
                </a:cubicBezTo>
                <a:cubicBezTo>
                  <a:pt x="37898" y="25183"/>
                  <a:pt x="38248" y="25550"/>
                  <a:pt x="38592" y="25924"/>
                </a:cubicBezTo>
                <a:cubicBezTo>
                  <a:pt x="38906" y="26267"/>
                  <a:pt x="38842" y="26140"/>
                  <a:pt x="38861" y="26610"/>
                </a:cubicBezTo>
                <a:cubicBezTo>
                  <a:pt x="38876" y="27011"/>
                  <a:pt x="38900" y="27408"/>
                  <a:pt x="38919" y="27809"/>
                </a:cubicBezTo>
                <a:cubicBezTo>
                  <a:pt x="38951" y="28500"/>
                  <a:pt x="39179" y="29118"/>
                  <a:pt x="39615" y="29657"/>
                </a:cubicBezTo>
                <a:cubicBezTo>
                  <a:pt x="39677" y="29734"/>
                  <a:pt x="39726" y="29815"/>
                  <a:pt x="39782" y="29896"/>
                </a:cubicBezTo>
                <a:cubicBezTo>
                  <a:pt x="39788" y="29903"/>
                  <a:pt x="39787" y="29916"/>
                  <a:pt x="39794" y="29951"/>
                </a:cubicBezTo>
                <a:cubicBezTo>
                  <a:pt x="39721" y="30043"/>
                  <a:pt x="39641" y="30114"/>
                  <a:pt x="39512" y="30114"/>
                </a:cubicBezTo>
                <a:cubicBezTo>
                  <a:pt x="39485" y="30114"/>
                  <a:pt x="39456" y="30111"/>
                  <a:pt x="39425" y="30104"/>
                </a:cubicBezTo>
                <a:cubicBezTo>
                  <a:pt x="39395" y="30098"/>
                  <a:pt x="39367" y="30095"/>
                  <a:pt x="39341" y="30095"/>
                </a:cubicBezTo>
                <a:cubicBezTo>
                  <a:pt x="39191" y="30095"/>
                  <a:pt x="39118" y="30197"/>
                  <a:pt x="39142" y="30376"/>
                </a:cubicBezTo>
                <a:cubicBezTo>
                  <a:pt x="39195" y="30793"/>
                  <a:pt x="39265" y="31209"/>
                  <a:pt x="39330" y="31624"/>
                </a:cubicBezTo>
                <a:cubicBezTo>
                  <a:pt x="39346" y="31731"/>
                  <a:pt x="39366" y="31838"/>
                  <a:pt x="39390" y="31942"/>
                </a:cubicBezTo>
                <a:cubicBezTo>
                  <a:pt x="39424" y="32081"/>
                  <a:pt x="39418" y="32216"/>
                  <a:pt x="39380" y="32357"/>
                </a:cubicBezTo>
                <a:cubicBezTo>
                  <a:pt x="39322" y="32564"/>
                  <a:pt x="39283" y="32778"/>
                  <a:pt x="39246" y="32989"/>
                </a:cubicBezTo>
                <a:cubicBezTo>
                  <a:pt x="39163" y="33461"/>
                  <a:pt x="39276" y="33890"/>
                  <a:pt x="39542" y="34282"/>
                </a:cubicBezTo>
                <a:cubicBezTo>
                  <a:pt x="39594" y="34360"/>
                  <a:pt x="39648" y="34437"/>
                  <a:pt x="39701" y="34515"/>
                </a:cubicBezTo>
                <a:cubicBezTo>
                  <a:pt x="39649" y="34562"/>
                  <a:pt x="39594" y="34575"/>
                  <a:pt x="39539" y="34575"/>
                </a:cubicBezTo>
                <a:cubicBezTo>
                  <a:pt x="39463" y="34575"/>
                  <a:pt x="39386" y="34550"/>
                  <a:pt x="39312" y="34550"/>
                </a:cubicBezTo>
                <a:cubicBezTo>
                  <a:pt x="39249" y="34550"/>
                  <a:pt x="39187" y="34568"/>
                  <a:pt x="39130" y="34637"/>
                </a:cubicBezTo>
                <a:cubicBezTo>
                  <a:pt x="39045" y="34327"/>
                  <a:pt x="39040" y="34058"/>
                  <a:pt x="38994" y="33796"/>
                </a:cubicBezTo>
                <a:cubicBezTo>
                  <a:pt x="38946" y="33519"/>
                  <a:pt x="38906" y="33241"/>
                  <a:pt x="38854" y="32965"/>
                </a:cubicBezTo>
                <a:cubicBezTo>
                  <a:pt x="38803" y="32699"/>
                  <a:pt x="38744" y="32437"/>
                  <a:pt x="38688" y="32177"/>
                </a:cubicBezTo>
                <a:cubicBezTo>
                  <a:pt x="38705" y="32142"/>
                  <a:pt x="38718" y="32112"/>
                  <a:pt x="38738" y="32086"/>
                </a:cubicBezTo>
                <a:cubicBezTo>
                  <a:pt x="38987" y="31773"/>
                  <a:pt x="39040" y="31420"/>
                  <a:pt x="38922" y="31046"/>
                </a:cubicBezTo>
                <a:cubicBezTo>
                  <a:pt x="38857" y="30840"/>
                  <a:pt x="38783" y="30636"/>
                  <a:pt x="38682" y="30445"/>
                </a:cubicBezTo>
                <a:cubicBezTo>
                  <a:pt x="38582" y="30257"/>
                  <a:pt x="38575" y="30081"/>
                  <a:pt x="38640" y="29887"/>
                </a:cubicBezTo>
                <a:cubicBezTo>
                  <a:pt x="38698" y="29714"/>
                  <a:pt x="38747" y="29537"/>
                  <a:pt x="38796" y="29359"/>
                </a:cubicBezTo>
                <a:cubicBezTo>
                  <a:pt x="38812" y="29299"/>
                  <a:pt x="38825" y="29231"/>
                  <a:pt x="38823" y="29168"/>
                </a:cubicBezTo>
                <a:cubicBezTo>
                  <a:pt x="38821" y="29056"/>
                  <a:pt x="38725" y="28953"/>
                  <a:pt x="38624" y="28946"/>
                </a:cubicBezTo>
                <a:cubicBezTo>
                  <a:pt x="38617" y="28945"/>
                  <a:pt x="38611" y="28945"/>
                  <a:pt x="38604" y="28945"/>
                </a:cubicBezTo>
                <a:cubicBezTo>
                  <a:pt x="38500" y="28945"/>
                  <a:pt x="38400" y="29010"/>
                  <a:pt x="38384" y="29118"/>
                </a:cubicBezTo>
                <a:cubicBezTo>
                  <a:pt x="38355" y="29287"/>
                  <a:pt x="38335" y="29459"/>
                  <a:pt x="38241" y="29646"/>
                </a:cubicBezTo>
                <a:cubicBezTo>
                  <a:pt x="38089" y="29502"/>
                  <a:pt x="37957" y="29377"/>
                  <a:pt x="37818" y="29249"/>
                </a:cubicBezTo>
                <a:cubicBezTo>
                  <a:pt x="37782" y="29151"/>
                  <a:pt x="37843" y="29064"/>
                  <a:pt x="37878" y="28978"/>
                </a:cubicBezTo>
                <a:cubicBezTo>
                  <a:pt x="37995" y="28690"/>
                  <a:pt x="38018" y="28390"/>
                  <a:pt x="37995" y="28087"/>
                </a:cubicBezTo>
                <a:cubicBezTo>
                  <a:pt x="37935" y="27287"/>
                  <a:pt x="37833" y="26496"/>
                  <a:pt x="37669" y="25710"/>
                </a:cubicBezTo>
                <a:cubicBezTo>
                  <a:pt x="37616" y="25447"/>
                  <a:pt x="37575" y="25180"/>
                  <a:pt x="37533" y="24914"/>
                </a:cubicBezTo>
                <a:cubicBezTo>
                  <a:pt x="37526" y="24863"/>
                  <a:pt x="37533" y="24811"/>
                  <a:pt x="37533" y="24753"/>
                </a:cubicBezTo>
                <a:close/>
                <a:moveTo>
                  <a:pt x="13359" y="26172"/>
                </a:moveTo>
                <a:cubicBezTo>
                  <a:pt x="13592" y="26172"/>
                  <a:pt x="13826" y="26219"/>
                  <a:pt x="14064" y="26329"/>
                </a:cubicBezTo>
                <a:cubicBezTo>
                  <a:pt x="14071" y="26399"/>
                  <a:pt x="14082" y="26471"/>
                  <a:pt x="14085" y="26543"/>
                </a:cubicBezTo>
                <a:cubicBezTo>
                  <a:pt x="14119" y="27369"/>
                  <a:pt x="13991" y="28179"/>
                  <a:pt x="13858" y="28991"/>
                </a:cubicBezTo>
                <a:cubicBezTo>
                  <a:pt x="13754" y="29631"/>
                  <a:pt x="13640" y="30269"/>
                  <a:pt x="13547" y="30908"/>
                </a:cubicBezTo>
                <a:cubicBezTo>
                  <a:pt x="13456" y="31555"/>
                  <a:pt x="13473" y="32201"/>
                  <a:pt x="13576" y="32845"/>
                </a:cubicBezTo>
                <a:cubicBezTo>
                  <a:pt x="13667" y="33410"/>
                  <a:pt x="13777" y="33973"/>
                  <a:pt x="13958" y="34517"/>
                </a:cubicBezTo>
                <a:cubicBezTo>
                  <a:pt x="13974" y="34566"/>
                  <a:pt x="13981" y="34616"/>
                  <a:pt x="13993" y="34657"/>
                </a:cubicBezTo>
                <a:cubicBezTo>
                  <a:pt x="13967" y="34673"/>
                  <a:pt x="13956" y="34686"/>
                  <a:pt x="13950" y="34686"/>
                </a:cubicBezTo>
                <a:cubicBezTo>
                  <a:pt x="13950" y="34686"/>
                  <a:pt x="13950" y="34686"/>
                  <a:pt x="13949" y="34686"/>
                </a:cubicBezTo>
                <a:cubicBezTo>
                  <a:pt x="13432" y="34488"/>
                  <a:pt x="13024" y="34174"/>
                  <a:pt x="12852" y="33624"/>
                </a:cubicBezTo>
                <a:cubicBezTo>
                  <a:pt x="12778" y="33387"/>
                  <a:pt x="12713" y="33146"/>
                  <a:pt x="12677" y="32901"/>
                </a:cubicBezTo>
                <a:cubicBezTo>
                  <a:pt x="12568" y="32159"/>
                  <a:pt x="12382" y="31440"/>
                  <a:pt x="12146" y="30732"/>
                </a:cubicBezTo>
                <a:cubicBezTo>
                  <a:pt x="11965" y="30185"/>
                  <a:pt x="11841" y="29628"/>
                  <a:pt x="11777" y="29057"/>
                </a:cubicBezTo>
                <a:cubicBezTo>
                  <a:pt x="11718" y="28506"/>
                  <a:pt x="11724" y="27958"/>
                  <a:pt x="11854" y="27416"/>
                </a:cubicBezTo>
                <a:cubicBezTo>
                  <a:pt x="11932" y="27100"/>
                  <a:pt x="12078" y="26828"/>
                  <a:pt x="12272" y="26580"/>
                </a:cubicBezTo>
                <a:cubicBezTo>
                  <a:pt x="12382" y="26438"/>
                  <a:pt x="12520" y="26338"/>
                  <a:pt x="12690" y="26286"/>
                </a:cubicBezTo>
                <a:cubicBezTo>
                  <a:pt x="12913" y="26215"/>
                  <a:pt x="13135" y="26172"/>
                  <a:pt x="13359" y="26172"/>
                </a:cubicBezTo>
                <a:close/>
                <a:moveTo>
                  <a:pt x="6021" y="27021"/>
                </a:moveTo>
                <a:cubicBezTo>
                  <a:pt x="6025" y="27021"/>
                  <a:pt x="6029" y="27021"/>
                  <a:pt x="6032" y="27022"/>
                </a:cubicBezTo>
                <a:cubicBezTo>
                  <a:pt x="6638" y="27248"/>
                  <a:pt x="7203" y="27537"/>
                  <a:pt x="7716" y="27925"/>
                </a:cubicBezTo>
                <a:cubicBezTo>
                  <a:pt x="8127" y="28233"/>
                  <a:pt x="8464" y="28609"/>
                  <a:pt x="8741" y="29040"/>
                </a:cubicBezTo>
                <a:cubicBezTo>
                  <a:pt x="9039" y="29504"/>
                  <a:pt x="9327" y="29974"/>
                  <a:pt x="9618" y="30441"/>
                </a:cubicBezTo>
                <a:cubicBezTo>
                  <a:pt x="9755" y="30661"/>
                  <a:pt x="9893" y="30879"/>
                  <a:pt x="10026" y="31102"/>
                </a:cubicBezTo>
                <a:cubicBezTo>
                  <a:pt x="10292" y="31536"/>
                  <a:pt x="10594" y="31942"/>
                  <a:pt x="10930" y="32326"/>
                </a:cubicBezTo>
                <a:cubicBezTo>
                  <a:pt x="11185" y="32619"/>
                  <a:pt x="11428" y="32923"/>
                  <a:pt x="11670" y="33228"/>
                </a:cubicBezTo>
                <a:cubicBezTo>
                  <a:pt x="11826" y="33425"/>
                  <a:pt x="11997" y="33603"/>
                  <a:pt x="12231" y="33705"/>
                </a:cubicBezTo>
                <a:cubicBezTo>
                  <a:pt x="12354" y="33760"/>
                  <a:pt x="12444" y="33843"/>
                  <a:pt x="12496" y="33974"/>
                </a:cubicBezTo>
                <a:cubicBezTo>
                  <a:pt x="12581" y="34188"/>
                  <a:pt x="12713" y="34372"/>
                  <a:pt x="12870" y="34538"/>
                </a:cubicBezTo>
                <a:cubicBezTo>
                  <a:pt x="12896" y="34567"/>
                  <a:pt x="12918" y="34603"/>
                  <a:pt x="12943" y="34637"/>
                </a:cubicBezTo>
                <a:cubicBezTo>
                  <a:pt x="12930" y="34654"/>
                  <a:pt x="12918" y="34673"/>
                  <a:pt x="12907" y="34690"/>
                </a:cubicBezTo>
                <a:cubicBezTo>
                  <a:pt x="12740" y="34657"/>
                  <a:pt x="12568" y="34635"/>
                  <a:pt x="12405" y="34586"/>
                </a:cubicBezTo>
                <a:cubicBezTo>
                  <a:pt x="11868" y="34423"/>
                  <a:pt x="11334" y="34243"/>
                  <a:pt x="10825" y="34003"/>
                </a:cubicBezTo>
                <a:cubicBezTo>
                  <a:pt x="10577" y="33888"/>
                  <a:pt x="10352" y="33741"/>
                  <a:pt x="10150" y="33561"/>
                </a:cubicBezTo>
                <a:cubicBezTo>
                  <a:pt x="9771" y="33219"/>
                  <a:pt x="9438" y="32838"/>
                  <a:pt x="9152" y="32415"/>
                </a:cubicBezTo>
                <a:cubicBezTo>
                  <a:pt x="8971" y="32145"/>
                  <a:pt x="8796" y="31871"/>
                  <a:pt x="8630" y="31594"/>
                </a:cubicBezTo>
                <a:cubicBezTo>
                  <a:pt x="8346" y="31118"/>
                  <a:pt x="8021" y="30677"/>
                  <a:pt x="7644" y="30270"/>
                </a:cubicBezTo>
                <a:cubicBezTo>
                  <a:pt x="7399" y="30009"/>
                  <a:pt x="7195" y="29718"/>
                  <a:pt x="7016" y="29406"/>
                </a:cubicBezTo>
                <a:cubicBezTo>
                  <a:pt x="6582" y="28656"/>
                  <a:pt x="6274" y="27849"/>
                  <a:pt x="5934" y="27044"/>
                </a:cubicBezTo>
                <a:cubicBezTo>
                  <a:pt x="5970" y="27035"/>
                  <a:pt x="5999" y="27021"/>
                  <a:pt x="6021" y="27021"/>
                </a:cubicBezTo>
                <a:close/>
                <a:moveTo>
                  <a:pt x="22021" y="32899"/>
                </a:moveTo>
                <a:cubicBezTo>
                  <a:pt x="22148" y="32899"/>
                  <a:pt x="22241" y="32937"/>
                  <a:pt x="22303" y="33049"/>
                </a:cubicBezTo>
                <a:cubicBezTo>
                  <a:pt x="22345" y="33125"/>
                  <a:pt x="22384" y="33201"/>
                  <a:pt x="22424" y="33277"/>
                </a:cubicBezTo>
                <a:cubicBezTo>
                  <a:pt x="22666" y="33746"/>
                  <a:pt x="22890" y="34223"/>
                  <a:pt x="23262" y="34671"/>
                </a:cubicBezTo>
                <a:cubicBezTo>
                  <a:pt x="23121" y="34739"/>
                  <a:pt x="23027" y="34787"/>
                  <a:pt x="22922" y="34839"/>
                </a:cubicBezTo>
                <a:cubicBezTo>
                  <a:pt x="22880" y="34777"/>
                  <a:pt x="22837" y="34731"/>
                  <a:pt x="22813" y="34676"/>
                </a:cubicBezTo>
                <a:cubicBezTo>
                  <a:pt x="22651" y="34313"/>
                  <a:pt x="22495" y="33945"/>
                  <a:pt x="22338" y="33581"/>
                </a:cubicBezTo>
                <a:cubicBezTo>
                  <a:pt x="22281" y="33452"/>
                  <a:pt x="22228" y="33328"/>
                  <a:pt x="22119" y="33228"/>
                </a:cubicBezTo>
                <a:cubicBezTo>
                  <a:pt x="22032" y="33149"/>
                  <a:pt x="21990" y="33040"/>
                  <a:pt x="21964" y="32901"/>
                </a:cubicBezTo>
                <a:cubicBezTo>
                  <a:pt x="21984" y="32900"/>
                  <a:pt x="22003" y="32899"/>
                  <a:pt x="22021" y="32899"/>
                </a:cubicBezTo>
                <a:close/>
                <a:moveTo>
                  <a:pt x="3872" y="26852"/>
                </a:moveTo>
                <a:cubicBezTo>
                  <a:pt x="4074" y="27118"/>
                  <a:pt x="4272" y="27375"/>
                  <a:pt x="4400" y="27674"/>
                </a:cubicBezTo>
                <a:cubicBezTo>
                  <a:pt x="4498" y="27904"/>
                  <a:pt x="4595" y="28131"/>
                  <a:pt x="4686" y="28363"/>
                </a:cubicBezTo>
                <a:cubicBezTo>
                  <a:pt x="4858" y="28803"/>
                  <a:pt x="5114" y="29186"/>
                  <a:pt x="5438" y="29527"/>
                </a:cubicBezTo>
                <a:cubicBezTo>
                  <a:pt x="5720" y="29828"/>
                  <a:pt x="6031" y="30095"/>
                  <a:pt x="6355" y="30349"/>
                </a:cubicBezTo>
                <a:cubicBezTo>
                  <a:pt x="6783" y="30681"/>
                  <a:pt x="7172" y="31056"/>
                  <a:pt x="7537" y="31455"/>
                </a:cubicBezTo>
                <a:cubicBezTo>
                  <a:pt x="7924" y="31877"/>
                  <a:pt x="8309" y="32302"/>
                  <a:pt x="8707" y="32713"/>
                </a:cubicBezTo>
                <a:cubicBezTo>
                  <a:pt x="9274" y="33297"/>
                  <a:pt x="9907" y="33804"/>
                  <a:pt x="10608" y="34214"/>
                </a:cubicBezTo>
                <a:cubicBezTo>
                  <a:pt x="11077" y="34489"/>
                  <a:pt x="11585" y="34674"/>
                  <a:pt x="12113" y="34804"/>
                </a:cubicBezTo>
                <a:cubicBezTo>
                  <a:pt x="12353" y="34864"/>
                  <a:pt x="12591" y="34935"/>
                  <a:pt x="12830" y="35003"/>
                </a:cubicBezTo>
                <a:cubicBezTo>
                  <a:pt x="12844" y="35007"/>
                  <a:pt x="12853" y="35034"/>
                  <a:pt x="12865" y="35050"/>
                </a:cubicBezTo>
                <a:cubicBezTo>
                  <a:pt x="12860" y="35059"/>
                  <a:pt x="12859" y="35075"/>
                  <a:pt x="12853" y="35078"/>
                </a:cubicBezTo>
                <a:cubicBezTo>
                  <a:pt x="12435" y="35251"/>
                  <a:pt x="12005" y="35359"/>
                  <a:pt x="11552" y="35359"/>
                </a:cubicBezTo>
                <a:cubicBezTo>
                  <a:pt x="11472" y="35359"/>
                  <a:pt x="11391" y="35355"/>
                  <a:pt x="11310" y="35348"/>
                </a:cubicBezTo>
                <a:cubicBezTo>
                  <a:pt x="10348" y="35267"/>
                  <a:pt x="9446" y="35016"/>
                  <a:pt x="8592" y="34553"/>
                </a:cubicBezTo>
                <a:cubicBezTo>
                  <a:pt x="7593" y="34010"/>
                  <a:pt x="6638" y="33403"/>
                  <a:pt x="5740" y="32705"/>
                </a:cubicBezTo>
                <a:cubicBezTo>
                  <a:pt x="5243" y="32315"/>
                  <a:pt x="4809" y="31864"/>
                  <a:pt x="4439" y="31355"/>
                </a:cubicBezTo>
                <a:cubicBezTo>
                  <a:pt x="3812" y="30496"/>
                  <a:pt x="3241" y="29605"/>
                  <a:pt x="2813" y="28630"/>
                </a:cubicBezTo>
                <a:cubicBezTo>
                  <a:pt x="2744" y="28471"/>
                  <a:pt x="2679" y="28311"/>
                  <a:pt x="2624" y="28149"/>
                </a:cubicBezTo>
                <a:cubicBezTo>
                  <a:pt x="2589" y="28048"/>
                  <a:pt x="2561" y="27941"/>
                  <a:pt x="2548" y="27834"/>
                </a:cubicBezTo>
                <a:cubicBezTo>
                  <a:pt x="2515" y="27549"/>
                  <a:pt x="2611" y="27411"/>
                  <a:pt x="2884" y="27327"/>
                </a:cubicBezTo>
                <a:cubicBezTo>
                  <a:pt x="2924" y="27314"/>
                  <a:pt x="2966" y="27304"/>
                  <a:pt x="3010" y="27297"/>
                </a:cubicBezTo>
                <a:cubicBezTo>
                  <a:pt x="3274" y="27254"/>
                  <a:pt x="3502" y="27141"/>
                  <a:pt x="3704" y="26966"/>
                </a:cubicBezTo>
                <a:cubicBezTo>
                  <a:pt x="3752" y="26924"/>
                  <a:pt x="3810" y="26893"/>
                  <a:pt x="3872" y="26852"/>
                </a:cubicBezTo>
                <a:close/>
                <a:moveTo>
                  <a:pt x="14464" y="26458"/>
                </a:moveTo>
                <a:cubicBezTo>
                  <a:pt x="14527" y="26458"/>
                  <a:pt x="14580" y="26485"/>
                  <a:pt x="14630" y="26509"/>
                </a:cubicBezTo>
                <a:cubicBezTo>
                  <a:pt x="15286" y="26792"/>
                  <a:pt x="15802" y="27238"/>
                  <a:pt x="16169" y="27848"/>
                </a:cubicBezTo>
                <a:cubicBezTo>
                  <a:pt x="16479" y="28360"/>
                  <a:pt x="16700" y="28910"/>
                  <a:pt x="16866" y="29482"/>
                </a:cubicBezTo>
                <a:cubicBezTo>
                  <a:pt x="16926" y="29691"/>
                  <a:pt x="16985" y="29900"/>
                  <a:pt x="17021" y="30111"/>
                </a:cubicBezTo>
                <a:cubicBezTo>
                  <a:pt x="17140" y="30836"/>
                  <a:pt x="17255" y="31562"/>
                  <a:pt x="17360" y="32288"/>
                </a:cubicBezTo>
                <a:cubicBezTo>
                  <a:pt x="17415" y="32663"/>
                  <a:pt x="17423" y="33044"/>
                  <a:pt x="17349" y="33418"/>
                </a:cubicBezTo>
                <a:cubicBezTo>
                  <a:pt x="17306" y="33639"/>
                  <a:pt x="17238" y="33857"/>
                  <a:pt x="17156" y="34067"/>
                </a:cubicBezTo>
                <a:cubicBezTo>
                  <a:pt x="17105" y="34194"/>
                  <a:pt x="17021" y="34314"/>
                  <a:pt x="16926" y="34415"/>
                </a:cubicBezTo>
                <a:cubicBezTo>
                  <a:pt x="16485" y="34903"/>
                  <a:pt x="15923" y="35192"/>
                  <a:pt x="15310" y="35396"/>
                </a:cubicBezTo>
                <a:cubicBezTo>
                  <a:pt x="15248" y="35416"/>
                  <a:pt x="15183" y="35425"/>
                  <a:pt x="15118" y="35432"/>
                </a:cubicBezTo>
                <a:cubicBezTo>
                  <a:pt x="15034" y="35441"/>
                  <a:pt x="14947" y="35445"/>
                  <a:pt x="14875" y="35449"/>
                </a:cubicBezTo>
                <a:cubicBezTo>
                  <a:pt x="14748" y="35327"/>
                  <a:pt x="14629" y="35218"/>
                  <a:pt x="14518" y="35101"/>
                </a:cubicBezTo>
                <a:cubicBezTo>
                  <a:pt x="14460" y="35040"/>
                  <a:pt x="14414" y="34965"/>
                  <a:pt x="14372" y="34891"/>
                </a:cubicBezTo>
                <a:cubicBezTo>
                  <a:pt x="14340" y="34835"/>
                  <a:pt x="14320" y="34773"/>
                  <a:pt x="14298" y="34712"/>
                </a:cubicBezTo>
                <a:cubicBezTo>
                  <a:pt x="13861" y="33394"/>
                  <a:pt x="13618" y="32055"/>
                  <a:pt x="13842" y="30665"/>
                </a:cubicBezTo>
                <a:cubicBezTo>
                  <a:pt x="13942" y="30046"/>
                  <a:pt x="14052" y="29430"/>
                  <a:pt x="14153" y="28811"/>
                </a:cubicBezTo>
                <a:cubicBezTo>
                  <a:pt x="14275" y="28076"/>
                  <a:pt x="14377" y="27339"/>
                  <a:pt x="14350" y="26590"/>
                </a:cubicBezTo>
                <a:cubicBezTo>
                  <a:pt x="14348" y="26556"/>
                  <a:pt x="14357" y="26525"/>
                  <a:pt x="14363" y="26481"/>
                </a:cubicBezTo>
                <a:cubicBezTo>
                  <a:pt x="14400" y="26464"/>
                  <a:pt x="14433" y="26458"/>
                  <a:pt x="14464" y="26458"/>
                </a:cubicBezTo>
                <a:close/>
                <a:moveTo>
                  <a:pt x="19501" y="31030"/>
                </a:moveTo>
                <a:cubicBezTo>
                  <a:pt x="19526" y="31088"/>
                  <a:pt x="19548" y="31124"/>
                  <a:pt x="19559" y="31164"/>
                </a:cubicBezTo>
                <a:cubicBezTo>
                  <a:pt x="19581" y="31247"/>
                  <a:pt x="19593" y="31333"/>
                  <a:pt x="19617" y="31417"/>
                </a:cubicBezTo>
                <a:cubicBezTo>
                  <a:pt x="19661" y="31572"/>
                  <a:pt x="19747" y="31725"/>
                  <a:pt x="19747" y="31882"/>
                </a:cubicBezTo>
                <a:cubicBezTo>
                  <a:pt x="19747" y="32036"/>
                  <a:pt x="19655" y="32188"/>
                  <a:pt x="19617" y="32346"/>
                </a:cubicBezTo>
                <a:cubicBezTo>
                  <a:pt x="19542" y="32657"/>
                  <a:pt x="19613" y="32946"/>
                  <a:pt x="19770" y="33218"/>
                </a:cubicBezTo>
                <a:cubicBezTo>
                  <a:pt x="19814" y="33292"/>
                  <a:pt x="19870" y="33357"/>
                  <a:pt x="19931" y="33444"/>
                </a:cubicBezTo>
                <a:cubicBezTo>
                  <a:pt x="19642" y="33768"/>
                  <a:pt x="19403" y="34122"/>
                  <a:pt x="19273" y="34538"/>
                </a:cubicBezTo>
                <a:cubicBezTo>
                  <a:pt x="19147" y="34949"/>
                  <a:pt x="19150" y="35370"/>
                  <a:pt x="19179" y="35814"/>
                </a:cubicBezTo>
                <a:cubicBezTo>
                  <a:pt x="19118" y="35816"/>
                  <a:pt x="19061" y="35827"/>
                  <a:pt x="19007" y="35827"/>
                </a:cubicBezTo>
                <a:cubicBezTo>
                  <a:pt x="18990" y="35827"/>
                  <a:pt x="18973" y="35825"/>
                  <a:pt x="18956" y="35823"/>
                </a:cubicBezTo>
                <a:cubicBezTo>
                  <a:pt x="18702" y="35773"/>
                  <a:pt x="18446" y="35730"/>
                  <a:pt x="18197" y="35658"/>
                </a:cubicBezTo>
                <a:cubicBezTo>
                  <a:pt x="17767" y="35532"/>
                  <a:pt x="17329" y="35491"/>
                  <a:pt x="16884" y="35490"/>
                </a:cubicBezTo>
                <a:cubicBezTo>
                  <a:pt x="16875" y="35490"/>
                  <a:pt x="16867" y="35490"/>
                  <a:pt x="16859" y="35490"/>
                </a:cubicBezTo>
                <a:cubicBezTo>
                  <a:pt x="16801" y="35490"/>
                  <a:pt x="16744" y="35491"/>
                  <a:pt x="16685" y="35491"/>
                </a:cubicBezTo>
                <a:cubicBezTo>
                  <a:pt x="16586" y="35491"/>
                  <a:pt x="16483" y="35487"/>
                  <a:pt x="16366" y="35464"/>
                </a:cubicBezTo>
                <a:cubicBezTo>
                  <a:pt x="16438" y="35409"/>
                  <a:pt x="16474" y="35374"/>
                  <a:pt x="16518" y="35348"/>
                </a:cubicBezTo>
                <a:cubicBezTo>
                  <a:pt x="16762" y="35204"/>
                  <a:pt x="16973" y="35020"/>
                  <a:pt x="17176" y="34825"/>
                </a:cubicBezTo>
                <a:cubicBezTo>
                  <a:pt x="17448" y="34563"/>
                  <a:pt x="17640" y="34255"/>
                  <a:pt x="17717" y="33883"/>
                </a:cubicBezTo>
                <a:cubicBezTo>
                  <a:pt x="17775" y="33603"/>
                  <a:pt x="17886" y="33351"/>
                  <a:pt x="18049" y="33117"/>
                </a:cubicBezTo>
                <a:cubicBezTo>
                  <a:pt x="18491" y="32476"/>
                  <a:pt x="18924" y="31830"/>
                  <a:pt x="19361" y="31187"/>
                </a:cubicBezTo>
                <a:cubicBezTo>
                  <a:pt x="19396" y="31137"/>
                  <a:pt x="19444" y="31093"/>
                  <a:pt x="19501" y="31030"/>
                </a:cubicBezTo>
                <a:close/>
                <a:moveTo>
                  <a:pt x="14217" y="35926"/>
                </a:moveTo>
                <a:cubicBezTo>
                  <a:pt x="14232" y="35926"/>
                  <a:pt x="14247" y="35929"/>
                  <a:pt x="14254" y="35934"/>
                </a:cubicBezTo>
                <a:cubicBezTo>
                  <a:pt x="14275" y="35948"/>
                  <a:pt x="14291" y="35999"/>
                  <a:pt x="14280" y="36014"/>
                </a:cubicBezTo>
                <a:cubicBezTo>
                  <a:pt x="14233" y="36082"/>
                  <a:pt x="14173" y="36135"/>
                  <a:pt x="14052" y="36135"/>
                </a:cubicBezTo>
                <a:cubicBezTo>
                  <a:pt x="14100" y="36055"/>
                  <a:pt x="14132" y="35992"/>
                  <a:pt x="14173" y="35937"/>
                </a:cubicBezTo>
                <a:cubicBezTo>
                  <a:pt x="14181" y="35930"/>
                  <a:pt x="14199" y="35926"/>
                  <a:pt x="14217" y="35926"/>
                </a:cubicBezTo>
                <a:close/>
                <a:moveTo>
                  <a:pt x="21068" y="33049"/>
                </a:moveTo>
                <a:cubicBezTo>
                  <a:pt x="21118" y="33049"/>
                  <a:pt x="21133" y="33101"/>
                  <a:pt x="21159" y="33138"/>
                </a:cubicBezTo>
                <a:cubicBezTo>
                  <a:pt x="21244" y="33263"/>
                  <a:pt x="21324" y="33393"/>
                  <a:pt x="21418" y="33509"/>
                </a:cubicBezTo>
                <a:cubicBezTo>
                  <a:pt x="21570" y="33695"/>
                  <a:pt x="21639" y="33905"/>
                  <a:pt x="21626" y="34138"/>
                </a:cubicBezTo>
                <a:cubicBezTo>
                  <a:pt x="21614" y="34375"/>
                  <a:pt x="21601" y="34611"/>
                  <a:pt x="21565" y="34846"/>
                </a:cubicBezTo>
                <a:cubicBezTo>
                  <a:pt x="21509" y="35199"/>
                  <a:pt x="21387" y="35535"/>
                  <a:pt x="21253" y="35866"/>
                </a:cubicBezTo>
                <a:cubicBezTo>
                  <a:pt x="21207" y="35973"/>
                  <a:pt x="21143" y="36071"/>
                  <a:pt x="21065" y="36209"/>
                </a:cubicBezTo>
                <a:cubicBezTo>
                  <a:pt x="20606" y="35989"/>
                  <a:pt x="20158" y="35880"/>
                  <a:pt x="19676" y="35873"/>
                </a:cubicBezTo>
                <a:cubicBezTo>
                  <a:pt x="19656" y="35785"/>
                  <a:pt x="19635" y="35714"/>
                  <a:pt x="19632" y="35642"/>
                </a:cubicBezTo>
                <a:cubicBezTo>
                  <a:pt x="19613" y="35373"/>
                  <a:pt x="19611" y="35105"/>
                  <a:pt x="19671" y="34838"/>
                </a:cubicBezTo>
                <a:cubicBezTo>
                  <a:pt x="19762" y="34423"/>
                  <a:pt x="19961" y="34073"/>
                  <a:pt x="20264" y="33782"/>
                </a:cubicBezTo>
                <a:cubicBezTo>
                  <a:pt x="20518" y="33533"/>
                  <a:pt x="20783" y="33297"/>
                  <a:pt x="21049" y="33052"/>
                </a:cubicBezTo>
                <a:cubicBezTo>
                  <a:pt x="21056" y="33050"/>
                  <a:pt x="21062" y="33049"/>
                  <a:pt x="21068" y="33049"/>
                </a:cubicBezTo>
                <a:close/>
                <a:moveTo>
                  <a:pt x="13476" y="35428"/>
                </a:moveTo>
                <a:cubicBezTo>
                  <a:pt x="13566" y="35428"/>
                  <a:pt x="13676" y="35457"/>
                  <a:pt x="13835" y="35510"/>
                </a:cubicBezTo>
                <a:cubicBezTo>
                  <a:pt x="13699" y="35795"/>
                  <a:pt x="13080" y="36646"/>
                  <a:pt x="12894" y="36800"/>
                </a:cubicBezTo>
                <a:cubicBezTo>
                  <a:pt x="12872" y="36764"/>
                  <a:pt x="12841" y="36734"/>
                  <a:pt x="12830" y="36698"/>
                </a:cubicBezTo>
                <a:cubicBezTo>
                  <a:pt x="12704" y="36245"/>
                  <a:pt x="12859" y="35824"/>
                  <a:pt x="13207" y="35539"/>
                </a:cubicBezTo>
                <a:cubicBezTo>
                  <a:pt x="13299" y="35464"/>
                  <a:pt x="13374" y="35428"/>
                  <a:pt x="13476" y="35428"/>
                </a:cubicBezTo>
                <a:close/>
                <a:moveTo>
                  <a:pt x="39786" y="34984"/>
                </a:moveTo>
                <a:cubicBezTo>
                  <a:pt x="40066" y="34984"/>
                  <a:pt x="40326" y="35064"/>
                  <a:pt x="40559" y="35224"/>
                </a:cubicBezTo>
                <a:cubicBezTo>
                  <a:pt x="40974" y="35512"/>
                  <a:pt x="41218" y="35920"/>
                  <a:pt x="41328" y="36436"/>
                </a:cubicBezTo>
                <a:cubicBezTo>
                  <a:pt x="41272" y="36430"/>
                  <a:pt x="41236" y="36437"/>
                  <a:pt x="41218" y="36423"/>
                </a:cubicBezTo>
                <a:cubicBezTo>
                  <a:pt x="41004" y="36255"/>
                  <a:pt x="40773" y="36121"/>
                  <a:pt x="40530" y="36002"/>
                </a:cubicBezTo>
                <a:cubicBezTo>
                  <a:pt x="40374" y="35925"/>
                  <a:pt x="40235" y="35823"/>
                  <a:pt x="40083" y="35739"/>
                </a:cubicBezTo>
                <a:cubicBezTo>
                  <a:pt x="40024" y="35707"/>
                  <a:pt x="39966" y="35692"/>
                  <a:pt x="39913" y="35692"/>
                </a:cubicBezTo>
                <a:cubicBezTo>
                  <a:pt x="39781" y="35692"/>
                  <a:pt x="39677" y="35786"/>
                  <a:pt x="39652" y="35950"/>
                </a:cubicBezTo>
                <a:cubicBezTo>
                  <a:pt x="39635" y="36068"/>
                  <a:pt x="39636" y="36187"/>
                  <a:pt x="39628" y="36307"/>
                </a:cubicBezTo>
                <a:cubicBezTo>
                  <a:pt x="39615" y="36488"/>
                  <a:pt x="39613" y="36672"/>
                  <a:pt x="39521" y="36907"/>
                </a:cubicBezTo>
                <a:cubicBezTo>
                  <a:pt x="39399" y="36687"/>
                  <a:pt x="39340" y="36484"/>
                  <a:pt x="39108" y="36469"/>
                </a:cubicBezTo>
                <a:cubicBezTo>
                  <a:pt x="39098" y="36177"/>
                  <a:pt x="39184" y="35580"/>
                  <a:pt x="39272" y="35345"/>
                </a:cubicBezTo>
                <a:cubicBezTo>
                  <a:pt x="39289" y="35295"/>
                  <a:pt x="39312" y="35246"/>
                  <a:pt x="39334" y="35196"/>
                </a:cubicBezTo>
                <a:cubicBezTo>
                  <a:pt x="39392" y="35066"/>
                  <a:pt x="39489" y="35005"/>
                  <a:pt x="39636" y="34991"/>
                </a:cubicBezTo>
                <a:cubicBezTo>
                  <a:pt x="39687" y="34986"/>
                  <a:pt x="39736" y="34984"/>
                  <a:pt x="39786" y="34984"/>
                </a:cubicBezTo>
                <a:close/>
                <a:moveTo>
                  <a:pt x="22080" y="34291"/>
                </a:moveTo>
                <a:cubicBezTo>
                  <a:pt x="22137" y="34326"/>
                  <a:pt x="22161" y="34332"/>
                  <a:pt x="22168" y="34346"/>
                </a:cubicBezTo>
                <a:cubicBezTo>
                  <a:pt x="22301" y="34606"/>
                  <a:pt x="22432" y="34867"/>
                  <a:pt x="22565" y="35136"/>
                </a:cubicBezTo>
                <a:cubicBezTo>
                  <a:pt x="22207" y="35839"/>
                  <a:pt x="22330" y="36556"/>
                  <a:pt x="22517" y="37286"/>
                </a:cubicBezTo>
                <a:cubicBezTo>
                  <a:pt x="22369" y="37207"/>
                  <a:pt x="21672" y="36625"/>
                  <a:pt x="21451" y="36403"/>
                </a:cubicBezTo>
                <a:cubicBezTo>
                  <a:pt x="21814" y="35758"/>
                  <a:pt x="22064" y="35066"/>
                  <a:pt x="22080" y="34291"/>
                </a:cubicBezTo>
                <a:close/>
                <a:moveTo>
                  <a:pt x="14599" y="36410"/>
                </a:moveTo>
                <a:cubicBezTo>
                  <a:pt x="14745" y="36559"/>
                  <a:pt x="14768" y="36740"/>
                  <a:pt x="14730" y="36936"/>
                </a:cubicBezTo>
                <a:cubicBezTo>
                  <a:pt x="14670" y="37255"/>
                  <a:pt x="14366" y="37550"/>
                  <a:pt x="14011" y="37550"/>
                </a:cubicBezTo>
                <a:cubicBezTo>
                  <a:pt x="13985" y="37550"/>
                  <a:pt x="13958" y="37549"/>
                  <a:pt x="13930" y="37545"/>
                </a:cubicBezTo>
                <a:cubicBezTo>
                  <a:pt x="13770" y="37525"/>
                  <a:pt x="13612" y="37503"/>
                  <a:pt x="13439" y="37424"/>
                </a:cubicBezTo>
                <a:cubicBezTo>
                  <a:pt x="13618" y="37105"/>
                  <a:pt x="14103" y="36685"/>
                  <a:pt x="14599" y="36410"/>
                </a:cubicBezTo>
                <a:close/>
                <a:moveTo>
                  <a:pt x="23568" y="35005"/>
                </a:moveTo>
                <a:cubicBezTo>
                  <a:pt x="23603" y="35030"/>
                  <a:pt x="23633" y="35045"/>
                  <a:pt x="23652" y="35071"/>
                </a:cubicBezTo>
                <a:cubicBezTo>
                  <a:pt x="23970" y="35493"/>
                  <a:pt x="24293" y="35912"/>
                  <a:pt x="24555" y="36374"/>
                </a:cubicBezTo>
                <a:cubicBezTo>
                  <a:pt x="24754" y="36725"/>
                  <a:pt x="24906" y="37091"/>
                  <a:pt x="24958" y="37494"/>
                </a:cubicBezTo>
                <a:cubicBezTo>
                  <a:pt x="24964" y="37536"/>
                  <a:pt x="24963" y="37577"/>
                  <a:pt x="24963" y="37625"/>
                </a:cubicBezTo>
                <a:cubicBezTo>
                  <a:pt x="24772" y="37565"/>
                  <a:pt x="24731" y="37534"/>
                  <a:pt x="24475" y="37278"/>
                </a:cubicBezTo>
                <a:cubicBezTo>
                  <a:pt x="23771" y="36569"/>
                  <a:pt x="23467" y="36082"/>
                  <a:pt x="23194" y="35211"/>
                </a:cubicBezTo>
                <a:cubicBezTo>
                  <a:pt x="23321" y="35123"/>
                  <a:pt x="23437" y="35050"/>
                  <a:pt x="23568" y="35005"/>
                </a:cubicBezTo>
                <a:close/>
                <a:moveTo>
                  <a:pt x="22842" y="35797"/>
                </a:moveTo>
                <a:cubicBezTo>
                  <a:pt x="23066" y="36063"/>
                  <a:pt x="23620" y="37706"/>
                  <a:pt x="23700" y="38362"/>
                </a:cubicBezTo>
                <a:cubicBezTo>
                  <a:pt x="23651" y="38302"/>
                  <a:pt x="23615" y="38265"/>
                  <a:pt x="23589" y="38223"/>
                </a:cubicBezTo>
                <a:cubicBezTo>
                  <a:pt x="23438" y="37986"/>
                  <a:pt x="23285" y="37752"/>
                  <a:pt x="23143" y="37509"/>
                </a:cubicBezTo>
                <a:cubicBezTo>
                  <a:pt x="22910" y="37108"/>
                  <a:pt x="22815" y="36667"/>
                  <a:pt x="22796" y="36207"/>
                </a:cubicBezTo>
                <a:cubicBezTo>
                  <a:pt x="22792" y="36070"/>
                  <a:pt x="22779" y="35931"/>
                  <a:pt x="22842" y="35797"/>
                </a:cubicBezTo>
                <a:close/>
                <a:moveTo>
                  <a:pt x="15740" y="36760"/>
                </a:moveTo>
                <a:cubicBezTo>
                  <a:pt x="16234" y="36760"/>
                  <a:pt x="16704" y="36872"/>
                  <a:pt x="17148" y="37103"/>
                </a:cubicBezTo>
                <a:cubicBezTo>
                  <a:pt x="17523" y="37298"/>
                  <a:pt x="17898" y="37492"/>
                  <a:pt x="18262" y="37698"/>
                </a:cubicBezTo>
                <a:cubicBezTo>
                  <a:pt x="18729" y="37965"/>
                  <a:pt x="19235" y="38111"/>
                  <a:pt x="19749" y="38245"/>
                </a:cubicBezTo>
                <a:cubicBezTo>
                  <a:pt x="20241" y="38371"/>
                  <a:pt x="20728" y="38505"/>
                  <a:pt x="21280" y="38650"/>
                </a:cubicBezTo>
                <a:cubicBezTo>
                  <a:pt x="21198" y="38701"/>
                  <a:pt x="21175" y="38725"/>
                  <a:pt x="21147" y="38731"/>
                </a:cubicBezTo>
                <a:cubicBezTo>
                  <a:pt x="20842" y="38803"/>
                  <a:pt x="20538" y="38877"/>
                  <a:pt x="20232" y="38941"/>
                </a:cubicBezTo>
                <a:cubicBezTo>
                  <a:pt x="19935" y="39002"/>
                  <a:pt x="19637" y="39026"/>
                  <a:pt x="19337" y="39026"/>
                </a:cubicBezTo>
                <a:cubicBezTo>
                  <a:pt x="19140" y="39026"/>
                  <a:pt x="18943" y="39015"/>
                  <a:pt x="18745" y="38999"/>
                </a:cubicBezTo>
                <a:cubicBezTo>
                  <a:pt x="18362" y="38967"/>
                  <a:pt x="18007" y="38838"/>
                  <a:pt x="17694" y="38610"/>
                </a:cubicBezTo>
                <a:cubicBezTo>
                  <a:pt x="17167" y="38231"/>
                  <a:pt x="16641" y="37855"/>
                  <a:pt x="16114" y="37474"/>
                </a:cubicBezTo>
                <a:cubicBezTo>
                  <a:pt x="15905" y="37322"/>
                  <a:pt x="15699" y="37166"/>
                  <a:pt x="15488" y="37014"/>
                </a:cubicBezTo>
                <a:cubicBezTo>
                  <a:pt x="15417" y="36962"/>
                  <a:pt x="15390" y="36903"/>
                  <a:pt x="15407" y="36802"/>
                </a:cubicBezTo>
                <a:cubicBezTo>
                  <a:pt x="15452" y="36792"/>
                  <a:pt x="15500" y="36768"/>
                  <a:pt x="15550" y="36766"/>
                </a:cubicBezTo>
                <a:cubicBezTo>
                  <a:pt x="15614" y="36762"/>
                  <a:pt x="15677" y="36760"/>
                  <a:pt x="15740" y="36760"/>
                </a:cubicBezTo>
                <a:close/>
                <a:moveTo>
                  <a:pt x="15059" y="35953"/>
                </a:moveTo>
                <a:cubicBezTo>
                  <a:pt x="15349" y="35953"/>
                  <a:pt x="15641" y="35959"/>
                  <a:pt x="15932" y="35960"/>
                </a:cubicBezTo>
                <a:cubicBezTo>
                  <a:pt x="16240" y="35960"/>
                  <a:pt x="16548" y="35958"/>
                  <a:pt x="16855" y="35958"/>
                </a:cubicBezTo>
                <a:cubicBezTo>
                  <a:pt x="16957" y="35958"/>
                  <a:pt x="17059" y="35958"/>
                  <a:pt x="17161" y="35959"/>
                </a:cubicBezTo>
                <a:cubicBezTo>
                  <a:pt x="17443" y="35959"/>
                  <a:pt x="17720" y="36002"/>
                  <a:pt x="17992" y="36082"/>
                </a:cubicBezTo>
                <a:cubicBezTo>
                  <a:pt x="18522" y="36238"/>
                  <a:pt x="19065" y="36332"/>
                  <a:pt x="19619" y="36332"/>
                </a:cubicBezTo>
                <a:cubicBezTo>
                  <a:pt x="20308" y="36332"/>
                  <a:pt x="20901" y="36578"/>
                  <a:pt x="21434" y="37004"/>
                </a:cubicBezTo>
                <a:cubicBezTo>
                  <a:pt x="21519" y="37072"/>
                  <a:pt x="21601" y="37140"/>
                  <a:pt x="21681" y="37212"/>
                </a:cubicBezTo>
                <a:cubicBezTo>
                  <a:pt x="22202" y="37698"/>
                  <a:pt x="22721" y="38187"/>
                  <a:pt x="23240" y="38673"/>
                </a:cubicBezTo>
                <a:cubicBezTo>
                  <a:pt x="23438" y="38860"/>
                  <a:pt x="23597" y="39077"/>
                  <a:pt x="23706" y="39328"/>
                </a:cubicBezTo>
                <a:cubicBezTo>
                  <a:pt x="23726" y="39375"/>
                  <a:pt x="23735" y="39425"/>
                  <a:pt x="23751" y="39483"/>
                </a:cubicBezTo>
                <a:cubicBezTo>
                  <a:pt x="23713" y="39474"/>
                  <a:pt x="23688" y="39474"/>
                  <a:pt x="23674" y="39461"/>
                </a:cubicBezTo>
                <a:cubicBezTo>
                  <a:pt x="23360" y="39184"/>
                  <a:pt x="22990" y="39015"/>
                  <a:pt x="22601" y="38874"/>
                </a:cubicBezTo>
                <a:cubicBezTo>
                  <a:pt x="22225" y="38738"/>
                  <a:pt x="21862" y="38569"/>
                  <a:pt x="21483" y="38449"/>
                </a:cubicBezTo>
                <a:cubicBezTo>
                  <a:pt x="20936" y="38277"/>
                  <a:pt x="20385" y="38124"/>
                  <a:pt x="19828" y="37991"/>
                </a:cubicBezTo>
                <a:cubicBezTo>
                  <a:pt x="19202" y="37840"/>
                  <a:pt x="18616" y="37607"/>
                  <a:pt x="18064" y="37279"/>
                </a:cubicBezTo>
                <a:cubicBezTo>
                  <a:pt x="17738" y="37088"/>
                  <a:pt x="17393" y="36935"/>
                  <a:pt x="17052" y="36771"/>
                </a:cubicBezTo>
                <a:cubicBezTo>
                  <a:pt x="16635" y="36573"/>
                  <a:pt x="16198" y="36496"/>
                  <a:pt x="15750" y="36496"/>
                </a:cubicBezTo>
                <a:cubicBezTo>
                  <a:pt x="15626" y="36496"/>
                  <a:pt x="15501" y="36502"/>
                  <a:pt x="15375" y="36512"/>
                </a:cubicBezTo>
                <a:cubicBezTo>
                  <a:pt x="15322" y="36518"/>
                  <a:pt x="15268" y="36524"/>
                  <a:pt x="15208" y="36530"/>
                </a:cubicBezTo>
                <a:cubicBezTo>
                  <a:pt x="15109" y="36349"/>
                  <a:pt x="15012" y="36171"/>
                  <a:pt x="14904" y="35974"/>
                </a:cubicBezTo>
                <a:cubicBezTo>
                  <a:pt x="14962" y="35966"/>
                  <a:pt x="15011" y="35953"/>
                  <a:pt x="15059" y="35953"/>
                </a:cubicBezTo>
                <a:close/>
                <a:moveTo>
                  <a:pt x="7325" y="35467"/>
                </a:moveTo>
                <a:cubicBezTo>
                  <a:pt x="7726" y="35467"/>
                  <a:pt x="8132" y="35497"/>
                  <a:pt x="8542" y="35557"/>
                </a:cubicBezTo>
                <a:cubicBezTo>
                  <a:pt x="8777" y="35591"/>
                  <a:pt x="9010" y="35638"/>
                  <a:pt x="9243" y="35688"/>
                </a:cubicBezTo>
                <a:cubicBezTo>
                  <a:pt x="9399" y="35722"/>
                  <a:pt x="9554" y="35742"/>
                  <a:pt x="9709" y="35742"/>
                </a:cubicBezTo>
                <a:cubicBezTo>
                  <a:pt x="9832" y="35742"/>
                  <a:pt x="9956" y="35729"/>
                  <a:pt x="10079" y="35701"/>
                </a:cubicBezTo>
                <a:cubicBezTo>
                  <a:pt x="10140" y="35688"/>
                  <a:pt x="10200" y="35682"/>
                  <a:pt x="10260" y="35682"/>
                </a:cubicBezTo>
                <a:cubicBezTo>
                  <a:pt x="10328" y="35682"/>
                  <a:pt x="10395" y="35689"/>
                  <a:pt x="10464" y="35700"/>
                </a:cubicBezTo>
                <a:cubicBezTo>
                  <a:pt x="10710" y="35737"/>
                  <a:pt x="10956" y="35771"/>
                  <a:pt x="11203" y="35797"/>
                </a:cubicBezTo>
                <a:cubicBezTo>
                  <a:pt x="11340" y="35812"/>
                  <a:pt x="11477" y="35820"/>
                  <a:pt x="11614" y="35820"/>
                </a:cubicBezTo>
                <a:cubicBezTo>
                  <a:pt x="11833" y="35820"/>
                  <a:pt x="12051" y="35799"/>
                  <a:pt x="12266" y="35749"/>
                </a:cubicBezTo>
                <a:cubicBezTo>
                  <a:pt x="12316" y="35736"/>
                  <a:pt x="12369" y="35734"/>
                  <a:pt x="12480" y="35717"/>
                </a:cubicBezTo>
                <a:lnTo>
                  <a:pt x="12480" y="35717"/>
                </a:lnTo>
                <a:cubicBezTo>
                  <a:pt x="12256" y="36251"/>
                  <a:pt x="12292" y="36734"/>
                  <a:pt x="12535" y="37210"/>
                </a:cubicBezTo>
                <a:cubicBezTo>
                  <a:pt x="12415" y="37344"/>
                  <a:pt x="12267" y="37419"/>
                  <a:pt x="12118" y="37463"/>
                </a:cubicBezTo>
                <a:cubicBezTo>
                  <a:pt x="11848" y="37539"/>
                  <a:pt x="11573" y="37596"/>
                  <a:pt x="11301" y="37662"/>
                </a:cubicBezTo>
                <a:cubicBezTo>
                  <a:pt x="11277" y="37668"/>
                  <a:pt x="11254" y="37671"/>
                  <a:pt x="11232" y="37671"/>
                </a:cubicBezTo>
                <a:cubicBezTo>
                  <a:pt x="11145" y="37671"/>
                  <a:pt x="11071" y="37628"/>
                  <a:pt x="11003" y="37568"/>
                </a:cubicBezTo>
                <a:cubicBezTo>
                  <a:pt x="10807" y="37400"/>
                  <a:pt x="10611" y="37231"/>
                  <a:pt x="10413" y="37062"/>
                </a:cubicBezTo>
                <a:cubicBezTo>
                  <a:pt x="10339" y="37000"/>
                  <a:pt x="10264" y="36935"/>
                  <a:pt x="10183" y="36884"/>
                </a:cubicBezTo>
                <a:cubicBezTo>
                  <a:pt x="10143" y="36858"/>
                  <a:pt x="10100" y="36846"/>
                  <a:pt x="10057" y="36846"/>
                </a:cubicBezTo>
                <a:cubicBezTo>
                  <a:pt x="9993" y="36846"/>
                  <a:pt x="9932" y="36874"/>
                  <a:pt x="9890" y="36925"/>
                </a:cubicBezTo>
                <a:cubicBezTo>
                  <a:pt x="9820" y="37009"/>
                  <a:pt x="9820" y="37131"/>
                  <a:pt x="9903" y="37221"/>
                </a:cubicBezTo>
                <a:cubicBezTo>
                  <a:pt x="9968" y="37292"/>
                  <a:pt x="10049" y="37348"/>
                  <a:pt x="10120" y="37415"/>
                </a:cubicBezTo>
                <a:cubicBezTo>
                  <a:pt x="10218" y="37509"/>
                  <a:pt x="10341" y="37580"/>
                  <a:pt x="10428" y="37724"/>
                </a:cubicBezTo>
                <a:cubicBezTo>
                  <a:pt x="10365" y="37740"/>
                  <a:pt x="10328" y="37756"/>
                  <a:pt x="10290" y="37761"/>
                </a:cubicBezTo>
                <a:cubicBezTo>
                  <a:pt x="10192" y="37770"/>
                  <a:pt x="10094" y="37775"/>
                  <a:pt x="9996" y="37775"/>
                </a:cubicBezTo>
                <a:cubicBezTo>
                  <a:pt x="9672" y="37775"/>
                  <a:pt x="9353" y="37726"/>
                  <a:pt x="9035" y="37659"/>
                </a:cubicBezTo>
                <a:cubicBezTo>
                  <a:pt x="8942" y="37639"/>
                  <a:pt x="8854" y="37589"/>
                  <a:pt x="8767" y="37547"/>
                </a:cubicBezTo>
                <a:cubicBezTo>
                  <a:pt x="8689" y="37510"/>
                  <a:pt x="8617" y="37460"/>
                  <a:pt x="8537" y="37427"/>
                </a:cubicBezTo>
                <a:cubicBezTo>
                  <a:pt x="8503" y="37411"/>
                  <a:pt x="8469" y="37403"/>
                  <a:pt x="8437" y="37403"/>
                </a:cubicBezTo>
                <a:cubicBezTo>
                  <a:pt x="8373" y="37403"/>
                  <a:pt x="8318" y="37433"/>
                  <a:pt x="8277" y="37487"/>
                </a:cubicBezTo>
                <a:cubicBezTo>
                  <a:pt x="8218" y="37571"/>
                  <a:pt x="8212" y="37672"/>
                  <a:pt x="8276" y="37759"/>
                </a:cubicBezTo>
                <a:cubicBezTo>
                  <a:pt x="8319" y="37817"/>
                  <a:pt x="8375" y="37863"/>
                  <a:pt x="8443" y="37934"/>
                </a:cubicBezTo>
                <a:cubicBezTo>
                  <a:pt x="8378" y="37972"/>
                  <a:pt x="8328" y="38008"/>
                  <a:pt x="8274" y="38035"/>
                </a:cubicBezTo>
                <a:cubicBezTo>
                  <a:pt x="7638" y="38342"/>
                  <a:pt x="6974" y="38569"/>
                  <a:pt x="6286" y="38722"/>
                </a:cubicBezTo>
                <a:cubicBezTo>
                  <a:pt x="6137" y="38754"/>
                  <a:pt x="5991" y="38787"/>
                  <a:pt x="5840" y="38815"/>
                </a:cubicBezTo>
                <a:cubicBezTo>
                  <a:pt x="4755" y="39010"/>
                  <a:pt x="3671" y="39210"/>
                  <a:pt x="2585" y="39396"/>
                </a:cubicBezTo>
                <a:cubicBezTo>
                  <a:pt x="2266" y="39451"/>
                  <a:pt x="1941" y="39470"/>
                  <a:pt x="1620" y="39489"/>
                </a:cubicBezTo>
                <a:cubicBezTo>
                  <a:pt x="1600" y="39490"/>
                  <a:pt x="1580" y="39490"/>
                  <a:pt x="1560" y="39490"/>
                </a:cubicBezTo>
                <a:cubicBezTo>
                  <a:pt x="1285" y="39490"/>
                  <a:pt x="1026" y="39399"/>
                  <a:pt x="777" y="39281"/>
                </a:cubicBezTo>
                <a:cubicBezTo>
                  <a:pt x="645" y="39220"/>
                  <a:pt x="579" y="39127"/>
                  <a:pt x="564" y="38983"/>
                </a:cubicBezTo>
                <a:cubicBezTo>
                  <a:pt x="545" y="38793"/>
                  <a:pt x="584" y="38617"/>
                  <a:pt x="665" y="38449"/>
                </a:cubicBezTo>
                <a:cubicBezTo>
                  <a:pt x="871" y="38019"/>
                  <a:pt x="1173" y="37674"/>
                  <a:pt x="1590" y="37435"/>
                </a:cubicBezTo>
                <a:cubicBezTo>
                  <a:pt x="1739" y="37348"/>
                  <a:pt x="1896" y="37278"/>
                  <a:pt x="2052" y="37202"/>
                </a:cubicBezTo>
                <a:cubicBezTo>
                  <a:pt x="2518" y="36974"/>
                  <a:pt x="2985" y="36750"/>
                  <a:pt x="3451" y="36520"/>
                </a:cubicBezTo>
                <a:cubicBezTo>
                  <a:pt x="3694" y="36401"/>
                  <a:pt x="3927" y="36264"/>
                  <a:pt x="4173" y="36151"/>
                </a:cubicBezTo>
                <a:cubicBezTo>
                  <a:pt x="5190" y="35687"/>
                  <a:pt x="6243" y="35467"/>
                  <a:pt x="7325" y="35467"/>
                </a:cubicBezTo>
                <a:close/>
                <a:moveTo>
                  <a:pt x="25192" y="36487"/>
                </a:moveTo>
                <a:cubicBezTo>
                  <a:pt x="25232" y="36487"/>
                  <a:pt x="25247" y="36525"/>
                  <a:pt x="25269" y="36547"/>
                </a:cubicBezTo>
                <a:cubicBezTo>
                  <a:pt x="25856" y="37145"/>
                  <a:pt x="26163" y="37865"/>
                  <a:pt x="26195" y="38699"/>
                </a:cubicBezTo>
                <a:cubicBezTo>
                  <a:pt x="26209" y="39098"/>
                  <a:pt x="26202" y="39498"/>
                  <a:pt x="26203" y="39897"/>
                </a:cubicBezTo>
                <a:cubicBezTo>
                  <a:pt x="26203" y="39950"/>
                  <a:pt x="26189" y="40001"/>
                  <a:pt x="26177" y="40069"/>
                </a:cubicBezTo>
                <a:cubicBezTo>
                  <a:pt x="25947" y="40038"/>
                  <a:pt x="25755" y="39937"/>
                  <a:pt x="25566" y="39846"/>
                </a:cubicBezTo>
                <a:cubicBezTo>
                  <a:pt x="25321" y="39730"/>
                  <a:pt x="25093" y="39590"/>
                  <a:pt x="24854" y="39461"/>
                </a:cubicBezTo>
                <a:cubicBezTo>
                  <a:pt x="24763" y="39415"/>
                  <a:pt x="24696" y="39350"/>
                  <a:pt x="24654" y="39257"/>
                </a:cubicBezTo>
                <a:cubicBezTo>
                  <a:pt x="24432" y="38753"/>
                  <a:pt x="24169" y="38267"/>
                  <a:pt x="24027" y="37730"/>
                </a:cubicBezTo>
                <a:cubicBezTo>
                  <a:pt x="24008" y="37658"/>
                  <a:pt x="23995" y="37583"/>
                  <a:pt x="23981" y="37509"/>
                </a:cubicBezTo>
                <a:lnTo>
                  <a:pt x="24027" y="37484"/>
                </a:lnTo>
                <a:cubicBezTo>
                  <a:pt x="24089" y="37541"/>
                  <a:pt x="24147" y="37603"/>
                  <a:pt x="24210" y="37655"/>
                </a:cubicBezTo>
                <a:cubicBezTo>
                  <a:pt x="24427" y="37833"/>
                  <a:pt x="24644" y="38009"/>
                  <a:pt x="24870" y="38179"/>
                </a:cubicBezTo>
                <a:cubicBezTo>
                  <a:pt x="24945" y="38234"/>
                  <a:pt x="25039" y="38274"/>
                  <a:pt x="25132" y="38303"/>
                </a:cubicBezTo>
                <a:cubicBezTo>
                  <a:pt x="25162" y="38312"/>
                  <a:pt x="25192" y="38317"/>
                  <a:pt x="25221" y="38317"/>
                </a:cubicBezTo>
                <a:cubicBezTo>
                  <a:pt x="25345" y="38317"/>
                  <a:pt x="25445" y="38231"/>
                  <a:pt x="25470" y="38095"/>
                </a:cubicBezTo>
                <a:cubicBezTo>
                  <a:pt x="25485" y="38012"/>
                  <a:pt x="25480" y="37923"/>
                  <a:pt x="25472" y="37839"/>
                </a:cubicBezTo>
                <a:cubicBezTo>
                  <a:pt x="25425" y="37419"/>
                  <a:pt x="25362" y="37003"/>
                  <a:pt x="25190" y="36611"/>
                </a:cubicBezTo>
                <a:cubicBezTo>
                  <a:pt x="25174" y="36575"/>
                  <a:pt x="25168" y="36533"/>
                  <a:pt x="25158" y="36495"/>
                </a:cubicBezTo>
                <a:cubicBezTo>
                  <a:pt x="25171" y="36490"/>
                  <a:pt x="25182" y="36487"/>
                  <a:pt x="25192" y="36487"/>
                </a:cubicBezTo>
                <a:close/>
                <a:moveTo>
                  <a:pt x="40106" y="36324"/>
                </a:moveTo>
                <a:cubicBezTo>
                  <a:pt x="40164" y="36346"/>
                  <a:pt x="40205" y="36358"/>
                  <a:pt x="40241" y="36375"/>
                </a:cubicBezTo>
                <a:cubicBezTo>
                  <a:pt x="40401" y="36462"/>
                  <a:pt x="40575" y="36533"/>
                  <a:pt x="40721" y="36641"/>
                </a:cubicBezTo>
                <a:cubicBezTo>
                  <a:pt x="40947" y="36805"/>
                  <a:pt x="41159" y="36990"/>
                  <a:pt x="41366" y="37176"/>
                </a:cubicBezTo>
                <a:cubicBezTo>
                  <a:pt x="41590" y="37377"/>
                  <a:pt x="41587" y="37380"/>
                  <a:pt x="41887" y="37396"/>
                </a:cubicBezTo>
                <a:cubicBezTo>
                  <a:pt x="42108" y="37858"/>
                  <a:pt x="42212" y="38348"/>
                  <a:pt x="42176" y="38864"/>
                </a:cubicBezTo>
                <a:cubicBezTo>
                  <a:pt x="42140" y="39405"/>
                  <a:pt x="42014" y="39930"/>
                  <a:pt x="41856" y="40446"/>
                </a:cubicBezTo>
                <a:cubicBezTo>
                  <a:pt x="41846" y="40484"/>
                  <a:pt x="41819" y="40519"/>
                  <a:pt x="41791" y="40571"/>
                </a:cubicBezTo>
                <a:cubicBezTo>
                  <a:pt x="41748" y="40542"/>
                  <a:pt x="41738" y="40539"/>
                  <a:pt x="41732" y="40532"/>
                </a:cubicBezTo>
                <a:cubicBezTo>
                  <a:pt x="41311" y="39943"/>
                  <a:pt x="40822" y="39411"/>
                  <a:pt x="40317" y="38892"/>
                </a:cubicBezTo>
                <a:cubicBezTo>
                  <a:pt x="40129" y="38701"/>
                  <a:pt x="39970" y="38479"/>
                  <a:pt x="39808" y="38265"/>
                </a:cubicBezTo>
                <a:cubicBezTo>
                  <a:pt x="39732" y="38164"/>
                  <a:pt x="39678" y="38044"/>
                  <a:pt x="39612" y="37927"/>
                </a:cubicBezTo>
                <a:cubicBezTo>
                  <a:pt x="39649" y="37898"/>
                  <a:pt x="39670" y="37871"/>
                  <a:pt x="39694" y="37863"/>
                </a:cubicBezTo>
                <a:cubicBezTo>
                  <a:pt x="39853" y="37820"/>
                  <a:pt x="39915" y="37710"/>
                  <a:pt x="39933" y="37557"/>
                </a:cubicBezTo>
                <a:cubicBezTo>
                  <a:pt x="39973" y="37234"/>
                  <a:pt x="40018" y="36915"/>
                  <a:pt x="40061" y="36595"/>
                </a:cubicBezTo>
                <a:cubicBezTo>
                  <a:pt x="40072" y="36511"/>
                  <a:pt x="40089" y="36430"/>
                  <a:pt x="40106" y="36324"/>
                </a:cubicBezTo>
                <a:close/>
                <a:moveTo>
                  <a:pt x="39269" y="38303"/>
                </a:moveTo>
                <a:cubicBezTo>
                  <a:pt x="39389" y="38469"/>
                  <a:pt x="39471" y="38607"/>
                  <a:pt x="39577" y="38728"/>
                </a:cubicBezTo>
                <a:cubicBezTo>
                  <a:pt x="39816" y="39006"/>
                  <a:pt x="40056" y="39282"/>
                  <a:pt x="40310" y="39547"/>
                </a:cubicBezTo>
                <a:cubicBezTo>
                  <a:pt x="40656" y="39904"/>
                  <a:pt x="40980" y="40280"/>
                  <a:pt x="41268" y="40685"/>
                </a:cubicBezTo>
                <a:cubicBezTo>
                  <a:pt x="41311" y="40746"/>
                  <a:pt x="41344" y="40812"/>
                  <a:pt x="41383" y="40870"/>
                </a:cubicBezTo>
                <a:cubicBezTo>
                  <a:pt x="41358" y="40905"/>
                  <a:pt x="41333" y="40915"/>
                  <a:pt x="41307" y="40915"/>
                </a:cubicBezTo>
                <a:cubicBezTo>
                  <a:pt x="41282" y="40915"/>
                  <a:pt x="41256" y="40905"/>
                  <a:pt x="41231" y="40898"/>
                </a:cubicBezTo>
                <a:cubicBezTo>
                  <a:pt x="40748" y="40733"/>
                  <a:pt x="40343" y="40451"/>
                  <a:pt x="40035" y="40044"/>
                </a:cubicBezTo>
                <a:cubicBezTo>
                  <a:pt x="39659" y="39548"/>
                  <a:pt x="39418" y="38984"/>
                  <a:pt x="39250" y="38388"/>
                </a:cubicBezTo>
                <a:cubicBezTo>
                  <a:pt x="39247" y="38378"/>
                  <a:pt x="39253" y="38368"/>
                  <a:pt x="39269" y="38303"/>
                </a:cubicBezTo>
                <a:close/>
                <a:moveTo>
                  <a:pt x="15167" y="37156"/>
                </a:moveTo>
                <a:cubicBezTo>
                  <a:pt x="15254" y="37199"/>
                  <a:pt x="15325" y="37225"/>
                  <a:pt x="15384" y="37266"/>
                </a:cubicBezTo>
                <a:cubicBezTo>
                  <a:pt x="15534" y="37372"/>
                  <a:pt x="15683" y="37480"/>
                  <a:pt x="15828" y="37594"/>
                </a:cubicBezTo>
                <a:cubicBezTo>
                  <a:pt x="16389" y="38033"/>
                  <a:pt x="16972" y="38445"/>
                  <a:pt x="17561" y="38845"/>
                </a:cubicBezTo>
                <a:cubicBezTo>
                  <a:pt x="17940" y="39100"/>
                  <a:pt x="18352" y="39240"/>
                  <a:pt x="18803" y="39272"/>
                </a:cubicBezTo>
                <a:cubicBezTo>
                  <a:pt x="18970" y="39283"/>
                  <a:pt x="19136" y="39289"/>
                  <a:pt x="19302" y="39289"/>
                </a:cubicBezTo>
                <a:cubicBezTo>
                  <a:pt x="19718" y="39289"/>
                  <a:pt x="20132" y="39250"/>
                  <a:pt x="20543" y="39146"/>
                </a:cubicBezTo>
                <a:cubicBezTo>
                  <a:pt x="20774" y="39088"/>
                  <a:pt x="21006" y="39036"/>
                  <a:pt x="21238" y="38987"/>
                </a:cubicBezTo>
                <a:cubicBezTo>
                  <a:pt x="21372" y="38959"/>
                  <a:pt x="21504" y="38946"/>
                  <a:pt x="21635" y="38946"/>
                </a:cubicBezTo>
                <a:cubicBezTo>
                  <a:pt x="21899" y="38946"/>
                  <a:pt x="22158" y="39002"/>
                  <a:pt x="22411" y="39110"/>
                </a:cubicBezTo>
                <a:cubicBezTo>
                  <a:pt x="22471" y="39136"/>
                  <a:pt x="22533" y="39156"/>
                  <a:pt x="22594" y="39172"/>
                </a:cubicBezTo>
                <a:cubicBezTo>
                  <a:pt x="22894" y="39243"/>
                  <a:pt x="23153" y="39399"/>
                  <a:pt x="23401" y="39573"/>
                </a:cubicBezTo>
                <a:cubicBezTo>
                  <a:pt x="23661" y="39755"/>
                  <a:pt x="23778" y="40040"/>
                  <a:pt x="23928" y="40300"/>
                </a:cubicBezTo>
                <a:cubicBezTo>
                  <a:pt x="23957" y="40351"/>
                  <a:pt x="23950" y="40428"/>
                  <a:pt x="23943" y="40490"/>
                </a:cubicBezTo>
                <a:cubicBezTo>
                  <a:pt x="23914" y="40725"/>
                  <a:pt x="23887" y="40963"/>
                  <a:pt x="23842" y="41195"/>
                </a:cubicBezTo>
                <a:cubicBezTo>
                  <a:pt x="23764" y="41599"/>
                  <a:pt x="23655" y="41994"/>
                  <a:pt x="23496" y="42376"/>
                </a:cubicBezTo>
                <a:cubicBezTo>
                  <a:pt x="23373" y="42669"/>
                  <a:pt x="23217" y="42807"/>
                  <a:pt x="22956" y="42807"/>
                </a:cubicBezTo>
                <a:cubicBezTo>
                  <a:pt x="22896" y="42807"/>
                  <a:pt x="22831" y="42799"/>
                  <a:pt x="22758" y="42785"/>
                </a:cubicBezTo>
                <a:cubicBezTo>
                  <a:pt x="22325" y="42695"/>
                  <a:pt x="21896" y="42577"/>
                  <a:pt x="21497" y="42380"/>
                </a:cubicBezTo>
                <a:cubicBezTo>
                  <a:pt x="20654" y="41962"/>
                  <a:pt x="19808" y="41551"/>
                  <a:pt x="18945" y="41181"/>
                </a:cubicBezTo>
                <a:cubicBezTo>
                  <a:pt x="18226" y="40873"/>
                  <a:pt x="17607" y="40433"/>
                  <a:pt x="17079" y="39863"/>
                </a:cubicBezTo>
                <a:cubicBezTo>
                  <a:pt x="16843" y="39610"/>
                  <a:pt x="16613" y="39351"/>
                  <a:pt x="16389" y="39087"/>
                </a:cubicBezTo>
                <a:cubicBezTo>
                  <a:pt x="15965" y="38582"/>
                  <a:pt x="15565" y="38059"/>
                  <a:pt x="15092" y="37596"/>
                </a:cubicBezTo>
                <a:cubicBezTo>
                  <a:pt x="15063" y="37567"/>
                  <a:pt x="15041" y="37529"/>
                  <a:pt x="15007" y="37481"/>
                </a:cubicBezTo>
                <a:cubicBezTo>
                  <a:pt x="15059" y="37377"/>
                  <a:pt x="15109" y="37273"/>
                  <a:pt x="15167" y="37156"/>
                </a:cubicBezTo>
                <a:close/>
                <a:moveTo>
                  <a:pt x="8878" y="38102"/>
                </a:moveTo>
                <a:cubicBezTo>
                  <a:pt x="8921" y="38102"/>
                  <a:pt x="8965" y="38107"/>
                  <a:pt x="9010" y="38118"/>
                </a:cubicBezTo>
                <a:cubicBezTo>
                  <a:pt x="9347" y="38196"/>
                  <a:pt x="9686" y="38225"/>
                  <a:pt x="10027" y="38225"/>
                </a:cubicBezTo>
                <a:cubicBezTo>
                  <a:pt x="10290" y="38225"/>
                  <a:pt x="10553" y="38208"/>
                  <a:pt x="10817" y="38183"/>
                </a:cubicBezTo>
                <a:cubicBezTo>
                  <a:pt x="10907" y="38174"/>
                  <a:pt x="10997" y="38166"/>
                  <a:pt x="11087" y="38166"/>
                </a:cubicBezTo>
                <a:cubicBezTo>
                  <a:pt x="11157" y="38166"/>
                  <a:pt x="11228" y="38171"/>
                  <a:pt x="11298" y="38183"/>
                </a:cubicBezTo>
                <a:cubicBezTo>
                  <a:pt x="11340" y="38190"/>
                  <a:pt x="11383" y="38192"/>
                  <a:pt x="11427" y="38192"/>
                </a:cubicBezTo>
                <a:cubicBezTo>
                  <a:pt x="11527" y="38192"/>
                  <a:pt x="11636" y="38180"/>
                  <a:pt x="11768" y="38176"/>
                </a:cubicBezTo>
                <a:lnTo>
                  <a:pt x="11768" y="38176"/>
                </a:lnTo>
                <a:cubicBezTo>
                  <a:pt x="11725" y="38252"/>
                  <a:pt x="11703" y="38300"/>
                  <a:pt x="11673" y="38341"/>
                </a:cubicBezTo>
                <a:cubicBezTo>
                  <a:pt x="11258" y="38900"/>
                  <a:pt x="10763" y="39380"/>
                  <a:pt x="10203" y="39793"/>
                </a:cubicBezTo>
                <a:cubicBezTo>
                  <a:pt x="9974" y="39959"/>
                  <a:pt x="9733" y="40074"/>
                  <a:pt x="9457" y="40074"/>
                </a:cubicBezTo>
                <a:cubicBezTo>
                  <a:pt x="9405" y="40074"/>
                  <a:pt x="9352" y="40070"/>
                  <a:pt x="9298" y="40062"/>
                </a:cubicBezTo>
                <a:cubicBezTo>
                  <a:pt x="9282" y="40059"/>
                  <a:pt x="9266" y="40057"/>
                  <a:pt x="9250" y="40057"/>
                </a:cubicBezTo>
                <a:cubicBezTo>
                  <a:pt x="9233" y="40057"/>
                  <a:pt x="9217" y="40059"/>
                  <a:pt x="9201" y="40062"/>
                </a:cubicBezTo>
                <a:cubicBezTo>
                  <a:pt x="9117" y="40075"/>
                  <a:pt x="9068" y="40128"/>
                  <a:pt x="9046" y="40208"/>
                </a:cubicBezTo>
                <a:cubicBezTo>
                  <a:pt x="9025" y="40289"/>
                  <a:pt x="9049" y="40367"/>
                  <a:pt x="9120" y="40404"/>
                </a:cubicBezTo>
                <a:cubicBezTo>
                  <a:pt x="9194" y="40446"/>
                  <a:pt x="9279" y="40477"/>
                  <a:pt x="9363" y="40487"/>
                </a:cubicBezTo>
                <a:cubicBezTo>
                  <a:pt x="9419" y="40493"/>
                  <a:pt x="9474" y="40496"/>
                  <a:pt x="9529" y="40496"/>
                </a:cubicBezTo>
                <a:cubicBezTo>
                  <a:pt x="9734" y="40496"/>
                  <a:pt x="9934" y="40451"/>
                  <a:pt x="10120" y="40357"/>
                </a:cubicBezTo>
                <a:cubicBezTo>
                  <a:pt x="10300" y="40263"/>
                  <a:pt x="10478" y="40156"/>
                  <a:pt x="10643" y="40033"/>
                </a:cubicBezTo>
                <a:cubicBezTo>
                  <a:pt x="11086" y="39700"/>
                  <a:pt x="11479" y="39315"/>
                  <a:pt x="11831" y="38889"/>
                </a:cubicBezTo>
                <a:cubicBezTo>
                  <a:pt x="11872" y="38838"/>
                  <a:pt x="11913" y="38789"/>
                  <a:pt x="11956" y="38741"/>
                </a:cubicBezTo>
                <a:cubicBezTo>
                  <a:pt x="11969" y="38727"/>
                  <a:pt x="11991" y="38724"/>
                  <a:pt x="12040" y="38696"/>
                </a:cubicBezTo>
                <a:lnTo>
                  <a:pt x="12040" y="38696"/>
                </a:lnTo>
                <a:cubicBezTo>
                  <a:pt x="12011" y="38774"/>
                  <a:pt x="11997" y="38831"/>
                  <a:pt x="11974" y="38883"/>
                </a:cubicBezTo>
                <a:cubicBezTo>
                  <a:pt x="11818" y="39217"/>
                  <a:pt x="11692" y="39563"/>
                  <a:pt x="11612" y="39923"/>
                </a:cubicBezTo>
                <a:cubicBezTo>
                  <a:pt x="11590" y="40024"/>
                  <a:pt x="11544" y="40101"/>
                  <a:pt x="11472" y="40172"/>
                </a:cubicBezTo>
                <a:cubicBezTo>
                  <a:pt x="10645" y="40970"/>
                  <a:pt x="9810" y="41755"/>
                  <a:pt x="8824" y="42355"/>
                </a:cubicBezTo>
                <a:cubicBezTo>
                  <a:pt x="8435" y="42593"/>
                  <a:pt x="8043" y="42820"/>
                  <a:pt x="7607" y="42961"/>
                </a:cubicBezTo>
                <a:cubicBezTo>
                  <a:pt x="7276" y="43068"/>
                  <a:pt x="6938" y="43128"/>
                  <a:pt x="6591" y="43157"/>
                </a:cubicBezTo>
                <a:cubicBezTo>
                  <a:pt x="6270" y="43183"/>
                  <a:pt x="5950" y="43197"/>
                  <a:pt x="5630" y="43197"/>
                </a:cubicBezTo>
                <a:cubicBezTo>
                  <a:pt x="4914" y="43197"/>
                  <a:pt x="4202" y="43131"/>
                  <a:pt x="3493" y="43005"/>
                </a:cubicBezTo>
                <a:cubicBezTo>
                  <a:pt x="3120" y="42938"/>
                  <a:pt x="2751" y="42857"/>
                  <a:pt x="2385" y="42765"/>
                </a:cubicBezTo>
                <a:cubicBezTo>
                  <a:pt x="2005" y="42668"/>
                  <a:pt x="1652" y="42504"/>
                  <a:pt x="1325" y="42286"/>
                </a:cubicBezTo>
                <a:cubicBezTo>
                  <a:pt x="704" y="41871"/>
                  <a:pt x="498" y="41276"/>
                  <a:pt x="606" y="40568"/>
                </a:cubicBezTo>
                <a:cubicBezTo>
                  <a:pt x="654" y="40241"/>
                  <a:pt x="761" y="39920"/>
                  <a:pt x="712" y="39554"/>
                </a:cubicBezTo>
                <a:lnTo>
                  <a:pt x="712" y="39554"/>
                </a:lnTo>
                <a:cubicBezTo>
                  <a:pt x="803" y="39581"/>
                  <a:pt x="862" y="39593"/>
                  <a:pt x="919" y="39618"/>
                </a:cubicBezTo>
                <a:cubicBezTo>
                  <a:pt x="1143" y="39712"/>
                  <a:pt x="1379" y="39753"/>
                  <a:pt x="1619" y="39753"/>
                </a:cubicBezTo>
                <a:cubicBezTo>
                  <a:pt x="1661" y="39753"/>
                  <a:pt x="1702" y="39752"/>
                  <a:pt x="1744" y="39749"/>
                </a:cubicBezTo>
                <a:cubicBezTo>
                  <a:pt x="2003" y="39735"/>
                  <a:pt x="2264" y="39713"/>
                  <a:pt x="2518" y="39670"/>
                </a:cubicBezTo>
                <a:cubicBezTo>
                  <a:pt x="3690" y="39466"/>
                  <a:pt x="4860" y="39257"/>
                  <a:pt x="6030" y="39041"/>
                </a:cubicBezTo>
                <a:cubicBezTo>
                  <a:pt x="6829" y="38892"/>
                  <a:pt x="7600" y="38644"/>
                  <a:pt x="8338" y="38293"/>
                </a:cubicBezTo>
                <a:cubicBezTo>
                  <a:pt x="8435" y="38247"/>
                  <a:pt x="8535" y="38205"/>
                  <a:pt x="8633" y="38160"/>
                </a:cubicBezTo>
                <a:cubicBezTo>
                  <a:pt x="8713" y="38122"/>
                  <a:pt x="8793" y="38102"/>
                  <a:pt x="8878" y="38102"/>
                </a:cubicBezTo>
                <a:close/>
                <a:moveTo>
                  <a:pt x="12726" y="45829"/>
                </a:moveTo>
                <a:cubicBezTo>
                  <a:pt x="12781" y="46036"/>
                  <a:pt x="12836" y="46244"/>
                  <a:pt x="12892" y="46453"/>
                </a:cubicBezTo>
                <a:cubicBezTo>
                  <a:pt x="13125" y="47307"/>
                  <a:pt x="13434" y="48137"/>
                  <a:pt x="13721" y="48975"/>
                </a:cubicBezTo>
                <a:cubicBezTo>
                  <a:pt x="13854" y="49361"/>
                  <a:pt x="13962" y="49759"/>
                  <a:pt x="14074" y="50151"/>
                </a:cubicBezTo>
                <a:cubicBezTo>
                  <a:pt x="14095" y="50229"/>
                  <a:pt x="14092" y="50314"/>
                  <a:pt x="14103" y="50423"/>
                </a:cubicBezTo>
                <a:cubicBezTo>
                  <a:pt x="13813" y="50295"/>
                  <a:pt x="13589" y="50133"/>
                  <a:pt x="13403" y="49922"/>
                </a:cubicBezTo>
                <a:cubicBezTo>
                  <a:pt x="13056" y="49524"/>
                  <a:pt x="12820" y="49070"/>
                  <a:pt x="12734" y="48542"/>
                </a:cubicBezTo>
                <a:cubicBezTo>
                  <a:pt x="12682" y="48210"/>
                  <a:pt x="12658" y="47877"/>
                  <a:pt x="12671" y="47543"/>
                </a:cubicBezTo>
                <a:cubicBezTo>
                  <a:pt x="12691" y="47004"/>
                  <a:pt x="12719" y="46466"/>
                  <a:pt x="12677" y="45926"/>
                </a:cubicBezTo>
                <a:cubicBezTo>
                  <a:pt x="12675" y="45896"/>
                  <a:pt x="12684" y="45865"/>
                  <a:pt x="12690" y="45836"/>
                </a:cubicBezTo>
                <a:lnTo>
                  <a:pt x="12726" y="45829"/>
                </a:lnTo>
                <a:close/>
                <a:moveTo>
                  <a:pt x="14671" y="37818"/>
                </a:moveTo>
                <a:cubicBezTo>
                  <a:pt x="14860" y="38019"/>
                  <a:pt x="15047" y="38197"/>
                  <a:pt x="15215" y="38393"/>
                </a:cubicBezTo>
                <a:cubicBezTo>
                  <a:pt x="15462" y="38679"/>
                  <a:pt x="15702" y="38971"/>
                  <a:pt x="15941" y="39265"/>
                </a:cubicBezTo>
                <a:cubicBezTo>
                  <a:pt x="16009" y="39347"/>
                  <a:pt x="16070" y="39440"/>
                  <a:pt x="16114" y="39535"/>
                </a:cubicBezTo>
                <a:cubicBezTo>
                  <a:pt x="16349" y="40037"/>
                  <a:pt x="16581" y="40536"/>
                  <a:pt x="16804" y="41039"/>
                </a:cubicBezTo>
                <a:cubicBezTo>
                  <a:pt x="16921" y="41307"/>
                  <a:pt x="17028" y="41580"/>
                  <a:pt x="17111" y="41859"/>
                </a:cubicBezTo>
                <a:cubicBezTo>
                  <a:pt x="17558" y="43353"/>
                  <a:pt x="17864" y="44878"/>
                  <a:pt x="17983" y="46437"/>
                </a:cubicBezTo>
                <a:cubicBezTo>
                  <a:pt x="18028" y="47033"/>
                  <a:pt x="17999" y="47623"/>
                  <a:pt x="17850" y="48205"/>
                </a:cubicBezTo>
                <a:cubicBezTo>
                  <a:pt x="17740" y="48639"/>
                  <a:pt x="17581" y="49054"/>
                  <a:pt x="17334" y="49425"/>
                </a:cubicBezTo>
                <a:cubicBezTo>
                  <a:pt x="16924" y="50032"/>
                  <a:pt x="16344" y="50408"/>
                  <a:pt x="15649" y="50613"/>
                </a:cubicBezTo>
                <a:cubicBezTo>
                  <a:pt x="15648" y="50614"/>
                  <a:pt x="15647" y="50614"/>
                  <a:pt x="15646" y="50614"/>
                </a:cubicBezTo>
                <a:cubicBezTo>
                  <a:pt x="15638" y="50614"/>
                  <a:pt x="15625" y="50604"/>
                  <a:pt x="15591" y="50589"/>
                </a:cubicBezTo>
                <a:cubicBezTo>
                  <a:pt x="15890" y="49828"/>
                  <a:pt x="15883" y="49059"/>
                  <a:pt x="15721" y="48284"/>
                </a:cubicBezTo>
                <a:cubicBezTo>
                  <a:pt x="15615" y="47776"/>
                  <a:pt x="15511" y="47268"/>
                  <a:pt x="15398" y="46762"/>
                </a:cubicBezTo>
                <a:cubicBezTo>
                  <a:pt x="15244" y="46058"/>
                  <a:pt x="15206" y="45353"/>
                  <a:pt x="15329" y="44638"/>
                </a:cubicBezTo>
                <a:cubicBezTo>
                  <a:pt x="15388" y="44286"/>
                  <a:pt x="15416" y="43930"/>
                  <a:pt x="15445" y="43575"/>
                </a:cubicBezTo>
                <a:cubicBezTo>
                  <a:pt x="15521" y="42614"/>
                  <a:pt x="15372" y="41680"/>
                  <a:pt x="15112" y="40757"/>
                </a:cubicBezTo>
                <a:cubicBezTo>
                  <a:pt x="14881" y="39936"/>
                  <a:pt x="14668" y="39109"/>
                  <a:pt x="14450" y="38283"/>
                </a:cubicBezTo>
                <a:cubicBezTo>
                  <a:pt x="14425" y="38190"/>
                  <a:pt x="14408" y="38095"/>
                  <a:pt x="14383" y="37979"/>
                </a:cubicBezTo>
                <a:cubicBezTo>
                  <a:pt x="14476" y="37927"/>
                  <a:pt x="14565" y="37878"/>
                  <a:pt x="14671" y="37818"/>
                </a:cubicBezTo>
                <a:close/>
                <a:moveTo>
                  <a:pt x="13217" y="37892"/>
                </a:moveTo>
                <a:lnTo>
                  <a:pt x="13217" y="37892"/>
                </a:lnTo>
                <a:cubicBezTo>
                  <a:pt x="13494" y="37936"/>
                  <a:pt x="13777" y="37980"/>
                  <a:pt x="14087" y="38028"/>
                </a:cubicBezTo>
                <a:cubicBezTo>
                  <a:pt x="14105" y="38082"/>
                  <a:pt x="14139" y="38150"/>
                  <a:pt x="14158" y="38219"/>
                </a:cubicBezTo>
                <a:cubicBezTo>
                  <a:pt x="14408" y="39159"/>
                  <a:pt x="14649" y="40102"/>
                  <a:pt x="14913" y="41038"/>
                </a:cubicBezTo>
                <a:cubicBezTo>
                  <a:pt x="15222" y="42138"/>
                  <a:pt x="15276" y="43255"/>
                  <a:pt x="15087" y="44377"/>
                </a:cubicBezTo>
                <a:cubicBezTo>
                  <a:pt x="14936" y="45288"/>
                  <a:pt x="14975" y="46184"/>
                  <a:pt x="15192" y="47076"/>
                </a:cubicBezTo>
                <a:cubicBezTo>
                  <a:pt x="15297" y="47517"/>
                  <a:pt x="15383" y="47964"/>
                  <a:pt x="15475" y="48408"/>
                </a:cubicBezTo>
                <a:cubicBezTo>
                  <a:pt x="15572" y="48878"/>
                  <a:pt x="15594" y="49352"/>
                  <a:pt x="15533" y="49828"/>
                </a:cubicBezTo>
                <a:cubicBezTo>
                  <a:pt x="15511" y="49997"/>
                  <a:pt x="15456" y="50164"/>
                  <a:pt x="15417" y="50331"/>
                </a:cubicBezTo>
                <a:cubicBezTo>
                  <a:pt x="15394" y="50433"/>
                  <a:pt x="15370" y="50537"/>
                  <a:pt x="15338" y="50674"/>
                </a:cubicBezTo>
                <a:cubicBezTo>
                  <a:pt x="15134" y="50701"/>
                  <a:pt x="14930" y="50713"/>
                  <a:pt x="14720" y="50713"/>
                </a:cubicBezTo>
                <a:cubicBezTo>
                  <a:pt x="14625" y="50713"/>
                  <a:pt x="14529" y="50711"/>
                  <a:pt x="14432" y="50706"/>
                </a:cubicBezTo>
                <a:cubicBezTo>
                  <a:pt x="14412" y="50609"/>
                  <a:pt x="14390" y="50527"/>
                  <a:pt x="14379" y="50444"/>
                </a:cubicBezTo>
                <a:cubicBezTo>
                  <a:pt x="14318" y="49970"/>
                  <a:pt x="14197" y="49513"/>
                  <a:pt x="14038" y="49063"/>
                </a:cubicBezTo>
                <a:cubicBezTo>
                  <a:pt x="13722" y="48177"/>
                  <a:pt x="13408" y="47291"/>
                  <a:pt x="13144" y="46388"/>
                </a:cubicBezTo>
                <a:cubicBezTo>
                  <a:pt x="12912" y="45594"/>
                  <a:pt x="12872" y="44791"/>
                  <a:pt x="12996" y="43981"/>
                </a:cubicBezTo>
                <a:cubicBezTo>
                  <a:pt x="13057" y="43576"/>
                  <a:pt x="13176" y="43180"/>
                  <a:pt x="13285" y="42785"/>
                </a:cubicBezTo>
                <a:cubicBezTo>
                  <a:pt x="13453" y="42182"/>
                  <a:pt x="13510" y="41573"/>
                  <a:pt x="13414" y="40955"/>
                </a:cubicBezTo>
                <a:cubicBezTo>
                  <a:pt x="13351" y="40539"/>
                  <a:pt x="13262" y="40127"/>
                  <a:pt x="13184" y="39713"/>
                </a:cubicBezTo>
                <a:cubicBezTo>
                  <a:pt x="13157" y="39567"/>
                  <a:pt x="13126" y="39419"/>
                  <a:pt x="13092" y="39249"/>
                </a:cubicBezTo>
                <a:lnTo>
                  <a:pt x="13092" y="39249"/>
                </a:lnTo>
                <a:cubicBezTo>
                  <a:pt x="13241" y="39288"/>
                  <a:pt x="13313" y="39388"/>
                  <a:pt x="13403" y="39459"/>
                </a:cubicBezTo>
                <a:cubicBezTo>
                  <a:pt x="13472" y="39511"/>
                  <a:pt x="13530" y="39577"/>
                  <a:pt x="13599" y="39625"/>
                </a:cubicBezTo>
                <a:cubicBezTo>
                  <a:pt x="13632" y="39647"/>
                  <a:pt x="13667" y="39658"/>
                  <a:pt x="13702" y="39658"/>
                </a:cubicBezTo>
                <a:cubicBezTo>
                  <a:pt x="13739" y="39658"/>
                  <a:pt x="13776" y="39645"/>
                  <a:pt x="13812" y="39619"/>
                </a:cubicBezTo>
                <a:cubicBezTo>
                  <a:pt x="13884" y="39567"/>
                  <a:pt x="13916" y="39473"/>
                  <a:pt x="13876" y="39389"/>
                </a:cubicBezTo>
                <a:cubicBezTo>
                  <a:pt x="13842" y="39323"/>
                  <a:pt x="13797" y="39259"/>
                  <a:pt x="13747" y="39205"/>
                </a:cubicBezTo>
                <a:cubicBezTo>
                  <a:pt x="13673" y="39126"/>
                  <a:pt x="13588" y="39058"/>
                  <a:pt x="13511" y="38983"/>
                </a:cubicBezTo>
                <a:cubicBezTo>
                  <a:pt x="13436" y="38905"/>
                  <a:pt x="13359" y="38827"/>
                  <a:pt x="13298" y="38738"/>
                </a:cubicBezTo>
                <a:cubicBezTo>
                  <a:pt x="13128" y="38487"/>
                  <a:pt x="13063" y="38189"/>
                  <a:pt x="13217" y="37892"/>
                </a:cubicBezTo>
                <a:close/>
                <a:moveTo>
                  <a:pt x="12742" y="39090"/>
                </a:moveTo>
                <a:cubicBezTo>
                  <a:pt x="12769" y="39123"/>
                  <a:pt x="12798" y="39143"/>
                  <a:pt x="12802" y="39169"/>
                </a:cubicBezTo>
                <a:cubicBezTo>
                  <a:pt x="12886" y="39548"/>
                  <a:pt x="12967" y="39930"/>
                  <a:pt x="13045" y="40312"/>
                </a:cubicBezTo>
                <a:cubicBezTo>
                  <a:pt x="13076" y="40459"/>
                  <a:pt x="13102" y="40610"/>
                  <a:pt x="13125" y="40757"/>
                </a:cubicBezTo>
                <a:cubicBezTo>
                  <a:pt x="13251" y="41580"/>
                  <a:pt x="13217" y="41939"/>
                  <a:pt x="12951" y="42734"/>
                </a:cubicBezTo>
                <a:cubicBezTo>
                  <a:pt x="12821" y="43125"/>
                  <a:pt x="12694" y="43515"/>
                  <a:pt x="12567" y="43906"/>
                </a:cubicBezTo>
                <a:cubicBezTo>
                  <a:pt x="12426" y="44329"/>
                  <a:pt x="12366" y="44768"/>
                  <a:pt x="12380" y="45215"/>
                </a:cubicBezTo>
                <a:cubicBezTo>
                  <a:pt x="12383" y="45301"/>
                  <a:pt x="12383" y="45388"/>
                  <a:pt x="12389" y="45472"/>
                </a:cubicBezTo>
                <a:cubicBezTo>
                  <a:pt x="12437" y="46185"/>
                  <a:pt x="12438" y="46897"/>
                  <a:pt x="12405" y="47611"/>
                </a:cubicBezTo>
                <a:cubicBezTo>
                  <a:pt x="12387" y="48013"/>
                  <a:pt x="12422" y="48412"/>
                  <a:pt x="12518" y="48803"/>
                </a:cubicBezTo>
                <a:cubicBezTo>
                  <a:pt x="12675" y="49442"/>
                  <a:pt x="12998" y="49980"/>
                  <a:pt x="13526" y="50382"/>
                </a:cubicBezTo>
                <a:cubicBezTo>
                  <a:pt x="13604" y="50440"/>
                  <a:pt x="13690" y="50486"/>
                  <a:pt x="13771" y="50540"/>
                </a:cubicBezTo>
                <a:cubicBezTo>
                  <a:pt x="13841" y="50585"/>
                  <a:pt x="13906" y="50638"/>
                  <a:pt x="14009" y="50712"/>
                </a:cubicBezTo>
                <a:cubicBezTo>
                  <a:pt x="13914" y="50718"/>
                  <a:pt x="13855" y="50727"/>
                  <a:pt x="13799" y="50727"/>
                </a:cubicBezTo>
                <a:cubicBezTo>
                  <a:pt x="13791" y="50727"/>
                  <a:pt x="13783" y="50727"/>
                  <a:pt x="13776" y="50726"/>
                </a:cubicBezTo>
                <a:cubicBezTo>
                  <a:pt x="13458" y="50705"/>
                  <a:pt x="13161" y="50612"/>
                  <a:pt x="12878" y="50469"/>
                </a:cubicBezTo>
                <a:cubicBezTo>
                  <a:pt x="12606" y="50331"/>
                  <a:pt x="12422" y="50107"/>
                  <a:pt x="12277" y="49850"/>
                </a:cubicBezTo>
                <a:cubicBezTo>
                  <a:pt x="12063" y="49469"/>
                  <a:pt x="11910" y="49066"/>
                  <a:pt x="11803" y="48645"/>
                </a:cubicBezTo>
                <a:cubicBezTo>
                  <a:pt x="11648" y="48036"/>
                  <a:pt x="11541" y="47417"/>
                  <a:pt x="11485" y="46794"/>
                </a:cubicBezTo>
                <a:cubicBezTo>
                  <a:pt x="11443" y="46321"/>
                  <a:pt x="11420" y="45845"/>
                  <a:pt x="11392" y="45371"/>
                </a:cubicBezTo>
                <a:cubicBezTo>
                  <a:pt x="11362" y="44850"/>
                  <a:pt x="11424" y="44334"/>
                  <a:pt x="11507" y="43822"/>
                </a:cubicBezTo>
                <a:cubicBezTo>
                  <a:pt x="11595" y="43267"/>
                  <a:pt x="11706" y="42715"/>
                  <a:pt x="11810" y="42164"/>
                </a:cubicBezTo>
                <a:cubicBezTo>
                  <a:pt x="11833" y="42037"/>
                  <a:pt x="11875" y="41914"/>
                  <a:pt x="11919" y="41755"/>
                </a:cubicBezTo>
                <a:cubicBezTo>
                  <a:pt x="11982" y="41780"/>
                  <a:pt x="12011" y="41790"/>
                  <a:pt x="12040" y="41803"/>
                </a:cubicBezTo>
                <a:cubicBezTo>
                  <a:pt x="12077" y="41819"/>
                  <a:pt x="12112" y="41827"/>
                  <a:pt x="12145" y="41827"/>
                </a:cubicBezTo>
                <a:cubicBezTo>
                  <a:pt x="12204" y="41827"/>
                  <a:pt x="12256" y="41801"/>
                  <a:pt x="12299" y="41741"/>
                </a:cubicBezTo>
                <a:cubicBezTo>
                  <a:pt x="12354" y="41661"/>
                  <a:pt x="12344" y="41579"/>
                  <a:pt x="12295" y="41498"/>
                </a:cubicBezTo>
                <a:cubicBezTo>
                  <a:pt x="12260" y="41443"/>
                  <a:pt x="12221" y="41391"/>
                  <a:pt x="12188" y="41334"/>
                </a:cubicBezTo>
                <a:cubicBezTo>
                  <a:pt x="11997" y="41018"/>
                  <a:pt x="11991" y="40675"/>
                  <a:pt x="12019" y="40326"/>
                </a:cubicBezTo>
                <a:cubicBezTo>
                  <a:pt x="12021" y="40286"/>
                  <a:pt x="12046" y="40244"/>
                  <a:pt x="12071" y="40212"/>
                </a:cubicBezTo>
                <a:cubicBezTo>
                  <a:pt x="12344" y="39874"/>
                  <a:pt x="12548" y="39492"/>
                  <a:pt x="12742" y="39090"/>
                </a:cubicBezTo>
                <a:close/>
                <a:moveTo>
                  <a:pt x="33041" y="0"/>
                </a:moveTo>
                <a:cubicBezTo>
                  <a:pt x="32725" y="0"/>
                  <a:pt x="32423" y="90"/>
                  <a:pt x="32145" y="297"/>
                </a:cubicBezTo>
                <a:cubicBezTo>
                  <a:pt x="31955" y="437"/>
                  <a:pt x="31769" y="589"/>
                  <a:pt x="31601" y="755"/>
                </a:cubicBezTo>
                <a:cubicBezTo>
                  <a:pt x="30837" y="1510"/>
                  <a:pt x="30256" y="2385"/>
                  <a:pt x="29867" y="3390"/>
                </a:cubicBezTo>
                <a:cubicBezTo>
                  <a:pt x="29485" y="4378"/>
                  <a:pt x="29336" y="5389"/>
                  <a:pt x="29492" y="6443"/>
                </a:cubicBezTo>
                <a:cubicBezTo>
                  <a:pt x="29553" y="6848"/>
                  <a:pt x="29578" y="7261"/>
                  <a:pt x="29615" y="7668"/>
                </a:cubicBezTo>
                <a:cubicBezTo>
                  <a:pt x="29644" y="7992"/>
                  <a:pt x="29669" y="8316"/>
                  <a:pt x="29698" y="8637"/>
                </a:cubicBezTo>
                <a:cubicBezTo>
                  <a:pt x="29742" y="9135"/>
                  <a:pt x="29836" y="9624"/>
                  <a:pt x="30020" y="10089"/>
                </a:cubicBezTo>
                <a:cubicBezTo>
                  <a:pt x="30040" y="10139"/>
                  <a:pt x="30048" y="10189"/>
                  <a:pt x="30071" y="10279"/>
                </a:cubicBezTo>
                <a:cubicBezTo>
                  <a:pt x="29983" y="10233"/>
                  <a:pt x="29926" y="10209"/>
                  <a:pt x="29875" y="10175"/>
                </a:cubicBezTo>
                <a:cubicBezTo>
                  <a:pt x="29538" y="9943"/>
                  <a:pt x="29209" y="9693"/>
                  <a:pt x="28860" y="9476"/>
                </a:cubicBezTo>
                <a:cubicBezTo>
                  <a:pt x="28086" y="8996"/>
                  <a:pt x="27261" y="8619"/>
                  <a:pt x="26416" y="8283"/>
                </a:cubicBezTo>
                <a:cubicBezTo>
                  <a:pt x="25830" y="8050"/>
                  <a:pt x="25217" y="7929"/>
                  <a:pt x="24585" y="7895"/>
                </a:cubicBezTo>
                <a:cubicBezTo>
                  <a:pt x="24509" y="7891"/>
                  <a:pt x="24433" y="7889"/>
                  <a:pt x="24358" y="7889"/>
                </a:cubicBezTo>
                <a:cubicBezTo>
                  <a:pt x="23705" y="7889"/>
                  <a:pt x="23103" y="8052"/>
                  <a:pt x="22568" y="8457"/>
                </a:cubicBezTo>
                <a:cubicBezTo>
                  <a:pt x="22542" y="8477"/>
                  <a:pt x="22513" y="8493"/>
                  <a:pt x="22485" y="8512"/>
                </a:cubicBezTo>
                <a:cubicBezTo>
                  <a:pt x="21600" y="9096"/>
                  <a:pt x="20760" y="9741"/>
                  <a:pt x="19906" y="10369"/>
                </a:cubicBezTo>
                <a:cubicBezTo>
                  <a:pt x="19776" y="10463"/>
                  <a:pt x="19658" y="10580"/>
                  <a:pt x="19554" y="10701"/>
                </a:cubicBezTo>
                <a:cubicBezTo>
                  <a:pt x="19324" y="10969"/>
                  <a:pt x="19273" y="11281"/>
                  <a:pt x="19381" y="11612"/>
                </a:cubicBezTo>
                <a:cubicBezTo>
                  <a:pt x="19429" y="11754"/>
                  <a:pt x="19496" y="11891"/>
                  <a:pt x="19571" y="12022"/>
                </a:cubicBezTo>
                <a:cubicBezTo>
                  <a:pt x="19827" y="12461"/>
                  <a:pt x="20076" y="12904"/>
                  <a:pt x="20352" y="13330"/>
                </a:cubicBezTo>
                <a:cubicBezTo>
                  <a:pt x="20593" y="13704"/>
                  <a:pt x="20855" y="14061"/>
                  <a:pt x="21126" y="14412"/>
                </a:cubicBezTo>
                <a:cubicBezTo>
                  <a:pt x="21500" y="14892"/>
                  <a:pt x="21943" y="15308"/>
                  <a:pt x="22449" y="15647"/>
                </a:cubicBezTo>
                <a:cubicBezTo>
                  <a:pt x="22861" y="15924"/>
                  <a:pt x="23281" y="16193"/>
                  <a:pt x="23706" y="16447"/>
                </a:cubicBezTo>
                <a:cubicBezTo>
                  <a:pt x="24602" y="16982"/>
                  <a:pt x="25564" y="17308"/>
                  <a:pt x="26617" y="17355"/>
                </a:cubicBezTo>
                <a:cubicBezTo>
                  <a:pt x="27155" y="17379"/>
                  <a:pt x="27695" y="17435"/>
                  <a:pt x="28233" y="17477"/>
                </a:cubicBezTo>
                <a:cubicBezTo>
                  <a:pt x="28478" y="17495"/>
                  <a:pt x="28723" y="17509"/>
                  <a:pt x="28968" y="17509"/>
                </a:cubicBezTo>
                <a:cubicBezTo>
                  <a:pt x="29154" y="17509"/>
                  <a:pt x="29340" y="17501"/>
                  <a:pt x="29527" y="17480"/>
                </a:cubicBezTo>
                <a:cubicBezTo>
                  <a:pt x="29530" y="17479"/>
                  <a:pt x="29533" y="17479"/>
                  <a:pt x="29536" y="17479"/>
                </a:cubicBezTo>
                <a:cubicBezTo>
                  <a:pt x="29561" y="17479"/>
                  <a:pt x="29591" y="17490"/>
                  <a:pt x="29656" y="17500"/>
                </a:cubicBezTo>
                <a:cubicBezTo>
                  <a:pt x="29541" y="17568"/>
                  <a:pt x="29463" y="17619"/>
                  <a:pt x="29384" y="17666"/>
                </a:cubicBezTo>
                <a:cubicBezTo>
                  <a:pt x="28432" y="18223"/>
                  <a:pt x="27473" y="18767"/>
                  <a:pt x="26530" y="19340"/>
                </a:cubicBezTo>
                <a:cubicBezTo>
                  <a:pt x="25825" y="19766"/>
                  <a:pt x="25195" y="20297"/>
                  <a:pt x="24618" y="20887"/>
                </a:cubicBezTo>
                <a:cubicBezTo>
                  <a:pt x="24332" y="21182"/>
                  <a:pt x="24051" y="21483"/>
                  <a:pt x="23845" y="21842"/>
                </a:cubicBezTo>
                <a:cubicBezTo>
                  <a:pt x="23820" y="21885"/>
                  <a:pt x="23777" y="21918"/>
                  <a:pt x="23748" y="21949"/>
                </a:cubicBezTo>
                <a:cubicBezTo>
                  <a:pt x="23577" y="21926"/>
                  <a:pt x="23430" y="21900"/>
                  <a:pt x="23279" y="21888"/>
                </a:cubicBezTo>
                <a:cubicBezTo>
                  <a:pt x="23230" y="21884"/>
                  <a:pt x="23181" y="21881"/>
                  <a:pt x="23132" y="21881"/>
                </a:cubicBezTo>
                <a:cubicBezTo>
                  <a:pt x="22975" y="21881"/>
                  <a:pt x="22822" y="21908"/>
                  <a:pt x="22679" y="21986"/>
                </a:cubicBezTo>
                <a:cubicBezTo>
                  <a:pt x="22210" y="22247"/>
                  <a:pt x="21957" y="22659"/>
                  <a:pt x="21870" y="23177"/>
                </a:cubicBezTo>
                <a:cubicBezTo>
                  <a:pt x="21837" y="23382"/>
                  <a:pt x="21912" y="23489"/>
                  <a:pt x="22116" y="23577"/>
                </a:cubicBezTo>
                <a:cubicBezTo>
                  <a:pt x="22286" y="23650"/>
                  <a:pt x="22459" y="23715"/>
                  <a:pt x="22627" y="23790"/>
                </a:cubicBezTo>
                <a:cubicBezTo>
                  <a:pt x="22702" y="23823"/>
                  <a:pt x="22773" y="23872"/>
                  <a:pt x="22851" y="23917"/>
                </a:cubicBezTo>
                <a:cubicBezTo>
                  <a:pt x="22131" y="24572"/>
                  <a:pt x="22280" y="24286"/>
                  <a:pt x="21834" y="25554"/>
                </a:cubicBezTo>
                <a:cubicBezTo>
                  <a:pt x="21571" y="25608"/>
                  <a:pt x="21292" y="25648"/>
                  <a:pt x="21014" y="25673"/>
                </a:cubicBezTo>
                <a:cubicBezTo>
                  <a:pt x="20900" y="25683"/>
                  <a:pt x="20784" y="25689"/>
                  <a:pt x="20668" y="25689"/>
                </a:cubicBezTo>
                <a:cubicBezTo>
                  <a:pt x="20568" y="25689"/>
                  <a:pt x="20468" y="25684"/>
                  <a:pt x="20369" y="25674"/>
                </a:cubicBezTo>
                <a:cubicBezTo>
                  <a:pt x="20090" y="25645"/>
                  <a:pt x="19812" y="25593"/>
                  <a:pt x="19539" y="25534"/>
                </a:cubicBezTo>
                <a:cubicBezTo>
                  <a:pt x="19318" y="25485"/>
                  <a:pt x="19105" y="25398"/>
                  <a:pt x="18882" y="25356"/>
                </a:cubicBezTo>
                <a:cubicBezTo>
                  <a:pt x="18728" y="25327"/>
                  <a:pt x="18600" y="25268"/>
                  <a:pt x="18483" y="25167"/>
                </a:cubicBezTo>
                <a:cubicBezTo>
                  <a:pt x="18202" y="24921"/>
                  <a:pt x="17876" y="24816"/>
                  <a:pt x="17514" y="24816"/>
                </a:cubicBezTo>
                <a:cubicBezTo>
                  <a:pt x="17477" y="24816"/>
                  <a:pt x="17439" y="24817"/>
                  <a:pt x="17402" y="24820"/>
                </a:cubicBezTo>
                <a:cubicBezTo>
                  <a:pt x="17017" y="24843"/>
                  <a:pt x="16654" y="24934"/>
                  <a:pt x="16317" y="25117"/>
                </a:cubicBezTo>
                <a:cubicBezTo>
                  <a:pt x="15824" y="25389"/>
                  <a:pt x="15333" y="25663"/>
                  <a:pt x="14842" y="25939"/>
                </a:cubicBezTo>
                <a:cubicBezTo>
                  <a:pt x="14764" y="25982"/>
                  <a:pt x="14691" y="26013"/>
                  <a:pt x="14611" y="26013"/>
                </a:cubicBezTo>
                <a:cubicBezTo>
                  <a:pt x="14568" y="26013"/>
                  <a:pt x="14524" y="26004"/>
                  <a:pt x="14476" y="25984"/>
                </a:cubicBezTo>
                <a:cubicBezTo>
                  <a:pt x="14367" y="25937"/>
                  <a:pt x="14246" y="25919"/>
                  <a:pt x="14136" y="25875"/>
                </a:cubicBezTo>
                <a:cubicBezTo>
                  <a:pt x="13883" y="25774"/>
                  <a:pt x="13628" y="25732"/>
                  <a:pt x="13369" y="25732"/>
                </a:cubicBezTo>
                <a:cubicBezTo>
                  <a:pt x="13201" y="25732"/>
                  <a:pt x="13031" y="25750"/>
                  <a:pt x="12860" y="25781"/>
                </a:cubicBezTo>
                <a:cubicBezTo>
                  <a:pt x="12373" y="25870"/>
                  <a:pt x="12000" y="26115"/>
                  <a:pt x="11747" y="26542"/>
                </a:cubicBezTo>
                <a:cubicBezTo>
                  <a:pt x="11687" y="26643"/>
                  <a:pt x="11624" y="26744"/>
                  <a:pt x="11563" y="26844"/>
                </a:cubicBezTo>
                <a:cubicBezTo>
                  <a:pt x="11514" y="26857"/>
                  <a:pt x="11505" y="26863"/>
                  <a:pt x="11494" y="26863"/>
                </a:cubicBezTo>
                <a:cubicBezTo>
                  <a:pt x="11458" y="26864"/>
                  <a:pt x="11423" y="26866"/>
                  <a:pt x="11390" y="26866"/>
                </a:cubicBezTo>
                <a:cubicBezTo>
                  <a:pt x="11382" y="26866"/>
                  <a:pt x="11374" y="26866"/>
                  <a:pt x="11366" y="26866"/>
                </a:cubicBezTo>
                <a:cubicBezTo>
                  <a:pt x="11326" y="26864"/>
                  <a:pt x="11287" y="26863"/>
                  <a:pt x="11248" y="26863"/>
                </a:cubicBezTo>
                <a:cubicBezTo>
                  <a:pt x="10696" y="26863"/>
                  <a:pt x="10209" y="27059"/>
                  <a:pt x="9758" y="27378"/>
                </a:cubicBezTo>
                <a:cubicBezTo>
                  <a:pt x="9438" y="27604"/>
                  <a:pt x="9154" y="27865"/>
                  <a:pt x="8869" y="28131"/>
                </a:cubicBezTo>
                <a:cubicBezTo>
                  <a:pt x="8825" y="28173"/>
                  <a:pt x="8767" y="28201"/>
                  <a:pt x="8731" y="28227"/>
                </a:cubicBezTo>
                <a:cubicBezTo>
                  <a:pt x="8482" y="28006"/>
                  <a:pt x="8260" y="27781"/>
                  <a:pt x="8011" y="27593"/>
                </a:cubicBezTo>
                <a:cubicBezTo>
                  <a:pt x="7071" y="26879"/>
                  <a:pt x="6004" y="26460"/>
                  <a:pt x="4848" y="26246"/>
                </a:cubicBezTo>
                <a:cubicBezTo>
                  <a:pt x="4724" y="26223"/>
                  <a:pt x="4603" y="26211"/>
                  <a:pt x="4484" y="26211"/>
                </a:cubicBezTo>
                <a:cubicBezTo>
                  <a:pt x="4097" y="26211"/>
                  <a:pt x="3743" y="26337"/>
                  <a:pt x="3429" y="26619"/>
                </a:cubicBezTo>
                <a:cubicBezTo>
                  <a:pt x="3279" y="26752"/>
                  <a:pt x="3110" y="26834"/>
                  <a:pt x="2910" y="26870"/>
                </a:cubicBezTo>
                <a:cubicBezTo>
                  <a:pt x="2806" y="26889"/>
                  <a:pt x="2699" y="26921"/>
                  <a:pt x="2599" y="26961"/>
                </a:cubicBezTo>
                <a:cubicBezTo>
                  <a:pt x="2295" y="27092"/>
                  <a:pt x="2107" y="27319"/>
                  <a:pt x="2096" y="27654"/>
                </a:cubicBezTo>
                <a:cubicBezTo>
                  <a:pt x="2090" y="27825"/>
                  <a:pt x="2106" y="28001"/>
                  <a:pt x="2151" y="28166"/>
                </a:cubicBezTo>
                <a:cubicBezTo>
                  <a:pt x="2214" y="28393"/>
                  <a:pt x="2303" y="28617"/>
                  <a:pt x="2397" y="28834"/>
                </a:cubicBezTo>
                <a:cubicBezTo>
                  <a:pt x="2794" y="29751"/>
                  <a:pt x="3328" y="30590"/>
                  <a:pt x="3898" y="31409"/>
                </a:cubicBezTo>
                <a:cubicBezTo>
                  <a:pt x="4427" y="32172"/>
                  <a:pt x="5069" y="32822"/>
                  <a:pt x="5821" y="33364"/>
                </a:cubicBezTo>
                <a:cubicBezTo>
                  <a:pt x="6627" y="33947"/>
                  <a:pt x="7457" y="34494"/>
                  <a:pt x="8341" y="34952"/>
                </a:cubicBezTo>
                <a:cubicBezTo>
                  <a:pt x="8387" y="34977"/>
                  <a:pt x="8446" y="34991"/>
                  <a:pt x="8438" y="35081"/>
                </a:cubicBezTo>
                <a:cubicBezTo>
                  <a:pt x="8323" y="35073"/>
                  <a:pt x="8208" y="35066"/>
                  <a:pt x="8093" y="35058"/>
                </a:cubicBezTo>
                <a:cubicBezTo>
                  <a:pt x="7845" y="35038"/>
                  <a:pt x="7599" y="35028"/>
                  <a:pt x="7354" y="35028"/>
                </a:cubicBezTo>
                <a:cubicBezTo>
                  <a:pt x="6212" y="35028"/>
                  <a:pt x="5105" y="35249"/>
                  <a:pt x="4042" y="35729"/>
                </a:cubicBezTo>
                <a:cubicBezTo>
                  <a:pt x="3785" y="35844"/>
                  <a:pt x="3542" y="35985"/>
                  <a:pt x="3290" y="36109"/>
                </a:cubicBezTo>
                <a:cubicBezTo>
                  <a:pt x="2815" y="36345"/>
                  <a:pt x="2337" y="36575"/>
                  <a:pt x="1861" y="36806"/>
                </a:cubicBezTo>
                <a:cubicBezTo>
                  <a:pt x="1698" y="36887"/>
                  <a:pt x="1529" y="36962"/>
                  <a:pt x="1370" y="37053"/>
                </a:cubicBezTo>
                <a:cubicBezTo>
                  <a:pt x="927" y="37305"/>
                  <a:pt x="589" y="37662"/>
                  <a:pt x="340" y="38105"/>
                </a:cubicBezTo>
                <a:cubicBezTo>
                  <a:pt x="245" y="38275"/>
                  <a:pt x="166" y="38450"/>
                  <a:pt x="129" y="38646"/>
                </a:cubicBezTo>
                <a:cubicBezTo>
                  <a:pt x="78" y="38910"/>
                  <a:pt x="117" y="39165"/>
                  <a:pt x="191" y="39414"/>
                </a:cubicBezTo>
                <a:cubicBezTo>
                  <a:pt x="288" y="39736"/>
                  <a:pt x="262" y="40043"/>
                  <a:pt x="191" y="40371"/>
                </a:cubicBezTo>
                <a:cubicBezTo>
                  <a:pt x="0" y="41269"/>
                  <a:pt x="217" y="42044"/>
                  <a:pt x="978" y="42616"/>
                </a:cubicBezTo>
                <a:cubicBezTo>
                  <a:pt x="1373" y="42912"/>
                  <a:pt x="1815" y="43112"/>
                  <a:pt x="2291" y="43235"/>
                </a:cubicBezTo>
                <a:cubicBezTo>
                  <a:pt x="3403" y="43522"/>
                  <a:pt x="4528" y="43673"/>
                  <a:pt x="5670" y="43673"/>
                </a:cubicBezTo>
                <a:cubicBezTo>
                  <a:pt x="5934" y="43673"/>
                  <a:pt x="6200" y="43665"/>
                  <a:pt x="6466" y="43648"/>
                </a:cubicBezTo>
                <a:cubicBezTo>
                  <a:pt x="7270" y="43599"/>
                  <a:pt x="8020" y="43389"/>
                  <a:pt x="8714" y="42977"/>
                </a:cubicBezTo>
                <a:cubicBezTo>
                  <a:pt x="9544" y="42484"/>
                  <a:pt x="10326" y="41929"/>
                  <a:pt x="11019" y="41250"/>
                </a:cubicBezTo>
                <a:cubicBezTo>
                  <a:pt x="11149" y="41123"/>
                  <a:pt x="11284" y="40997"/>
                  <a:pt x="11420" y="40873"/>
                </a:cubicBezTo>
                <a:cubicBezTo>
                  <a:pt x="11447" y="40848"/>
                  <a:pt x="11473" y="40817"/>
                  <a:pt x="11513" y="40817"/>
                </a:cubicBezTo>
                <a:cubicBezTo>
                  <a:pt x="11529" y="40817"/>
                  <a:pt x="11547" y="40822"/>
                  <a:pt x="11569" y="40834"/>
                </a:cubicBezTo>
                <a:cubicBezTo>
                  <a:pt x="11586" y="40935"/>
                  <a:pt x="11615" y="41060"/>
                  <a:pt x="11638" y="41168"/>
                </a:cubicBezTo>
                <a:cubicBezTo>
                  <a:pt x="11590" y="41297"/>
                  <a:pt x="11541" y="41404"/>
                  <a:pt x="11508" y="41515"/>
                </a:cubicBezTo>
                <a:cubicBezTo>
                  <a:pt x="11323" y="42137"/>
                  <a:pt x="11196" y="42773"/>
                  <a:pt x="11100" y="43415"/>
                </a:cubicBezTo>
                <a:cubicBezTo>
                  <a:pt x="11009" y="44036"/>
                  <a:pt x="10901" y="44655"/>
                  <a:pt x="10934" y="45284"/>
                </a:cubicBezTo>
                <a:cubicBezTo>
                  <a:pt x="10963" y="45867"/>
                  <a:pt x="10999" y="46451"/>
                  <a:pt x="11051" y="47031"/>
                </a:cubicBezTo>
                <a:cubicBezTo>
                  <a:pt x="11106" y="47624"/>
                  <a:pt x="11217" y="48207"/>
                  <a:pt x="11368" y="48784"/>
                </a:cubicBezTo>
                <a:cubicBezTo>
                  <a:pt x="11485" y="49237"/>
                  <a:pt x="11653" y="49669"/>
                  <a:pt x="11883" y="50077"/>
                </a:cubicBezTo>
                <a:cubicBezTo>
                  <a:pt x="12101" y="50465"/>
                  <a:pt x="12400" y="50765"/>
                  <a:pt x="12815" y="50945"/>
                </a:cubicBezTo>
                <a:cubicBezTo>
                  <a:pt x="13154" y="51091"/>
                  <a:pt x="13506" y="51182"/>
                  <a:pt x="13875" y="51182"/>
                </a:cubicBezTo>
                <a:cubicBezTo>
                  <a:pt x="13878" y="51182"/>
                  <a:pt x="13881" y="51182"/>
                  <a:pt x="13884" y="51182"/>
                </a:cubicBezTo>
                <a:cubicBezTo>
                  <a:pt x="14337" y="51178"/>
                  <a:pt x="14791" y="51163"/>
                  <a:pt x="15245" y="51149"/>
                </a:cubicBezTo>
                <a:cubicBezTo>
                  <a:pt x="15575" y="51138"/>
                  <a:pt x="15886" y="51053"/>
                  <a:pt x="16184" y="50917"/>
                </a:cubicBezTo>
                <a:cubicBezTo>
                  <a:pt x="16500" y="50774"/>
                  <a:pt x="16797" y="50598"/>
                  <a:pt x="17069" y="50382"/>
                </a:cubicBezTo>
                <a:cubicBezTo>
                  <a:pt x="17328" y="50180"/>
                  <a:pt x="17549" y="49942"/>
                  <a:pt x="17724" y="49668"/>
                </a:cubicBezTo>
                <a:cubicBezTo>
                  <a:pt x="17993" y="49245"/>
                  <a:pt x="18178" y="48784"/>
                  <a:pt x="18301" y="48298"/>
                </a:cubicBezTo>
                <a:cubicBezTo>
                  <a:pt x="18465" y="47650"/>
                  <a:pt x="18489" y="46996"/>
                  <a:pt x="18434" y="46334"/>
                </a:cubicBezTo>
                <a:cubicBezTo>
                  <a:pt x="18318" y="44907"/>
                  <a:pt x="18055" y="43507"/>
                  <a:pt x="17669" y="42130"/>
                </a:cubicBezTo>
                <a:cubicBezTo>
                  <a:pt x="17552" y="41712"/>
                  <a:pt x="17420" y="41301"/>
                  <a:pt x="17248" y="40903"/>
                </a:cubicBezTo>
                <a:cubicBezTo>
                  <a:pt x="17213" y="40827"/>
                  <a:pt x="17187" y="40744"/>
                  <a:pt x="17146" y="40631"/>
                </a:cubicBezTo>
                <a:lnTo>
                  <a:pt x="17146" y="40631"/>
                </a:lnTo>
                <a:cubicBezTo>
                  <a:pt x="17216" y="40662"/>
                  <a:pt x="17257" y="40670"/>
                  <a:pt x="17286" y="40697"/>
                </a:cubicBezTo>
                <a:cubicBezTo>
                  <a:pt x="17727" y="41090"/>
                  <a:pt x="18237" y="41369"/>
                  <a:pt x="18774" y="41605"/>
                </a:cubicBezTo>
                <a:cubicBezTo>
                  <a:pt x="19614" y="41978"/>
                  <a:pt x="20444" y="42370"/>
                  <a:pt x="21267" y="42781"/>
                </a:cubicBezTo>
                <a:cubicBezTo>
                  <a:pt x="21733" y="43012"/>
                  <a:pt x="22235" y="43152"/>
                  <a:pt x="22745" y="43249"/>
                </a:cubicBezTo>
                <a:cubicBezTo>
                  <a:pt x="22813" y="43262"/>
                  <a:pt x="22880" y="43268"/>
                  <a:pt x="22946" y="43268"/>
                </a:cubicBezTo>
                <a:cubicBezTo>
                  <a:pt x="23373" y="43268"/>
                  <a:pt x="23749" y="43010"/>
                  <a:pt x="23908" y="42585"/>
                </a:cubicBezTo>
                <a:cubicBezTo>
                  <a:pt x="24066" y="42169"/>
                  <a:pt x="24197" y="41748"/>
                  <a:pt x="24290" y="41313"/>
                </a:cubicBezTo>
                <a:cubicBezTo>
                  <a:pt x="24393" y="40824"/>
                  <a:pt x="24458" y="40333"/>
                  <a:pt x="24361" y="39832"/>
                </a:cubicBezTo>
                <a:cubicBezTo>
                  <a:pt x="24357" y="39814"/>
                  <a:pt x="24375" y="39794"/>
                  <a:pt x="24385" y="39764"/>
                </a:cubicBezTo>
                <a:cubicBezTo>
                  <a:pt x="24513" y="39781"/>
                  <a:pt x="24621" y="39852"/>
                  <a:pt x="24731" y="39917"/>
                </a:cubicBezTo>
                <a:cubicBezTo>
                  <a:pt x="25168" y="40179"/>
                  <a:pt x="25631" y="40386"/>
                  <a:pt x="26111" y="40556"/>
                </a:cubicBezTo>
                <a:cubicBezTo>
                  <a:pt x="26161" y="40575"/>
                  <a:pt x="26212" y="40595"/>
                  <a:pt x="26266" y="40605"/>
                </a:cubicBezTo>
                <a:cubicBezTo>
                  <a:pt x="26288" y="40610"/>
                  <a:pt x="26310" y="40612"/>
                  <a:pt x="26331" y="40612"/>
                </a:cubicBezTo>
                <a:cubicBezTo>
                  <a:pt x="26442" y="40612"/>
                  <a:pt x="26539" y="40553"/>
                  <a:pt x="26584" y="40443"/>
                </a:cubicBezTo>
                <a:cubicBezTo>
                  <a:pt x="26620" y="40354"/>
                  <a:pt x="26642" y="40257"/>
                  <a:pt x="26649" y="40161"/>
                </a:cubicBezTo>
                <a:cubicBezTo>
                  <a:pt x="26686" y="39620"/>
                  <a:pt x="26686" y="39081"/>
                  <a:pt x="26646" y="38542"/>
                </a:cubicBezTo>
                <a:cubicBezTo>
                  <a:pt x="26582" y="37714"/>
                  <a:pt x="26292" y="36990"/>
                  <a:pt x="25732" y="36369"/>
                </a:cubicBezTo>
                <a:cubicBezTo>
                  <a:pt x="25298" y="35888"/>
                  <a:pt x="24854" y="35413"/>
                  <a:pt x="24370" y="34984"/>
                </a:cubicBezTo>
                <a:cubicBezTo>
                  <a:pt x="24161" y="34797"/>
                  <a:pt x="23957" y="34601"/>
                  <a:pt x="23688" y="34496"/>
                </a:cubicBezTo>
                <a:cubicBezTo>
                  <a:pt x="23642" y="34479"/>
                  <a:pt x="23603" y="34430"/>
                  <a:pt x="23574" y="34388"/>
                </a:cubicBezTo>
                <a:cubicBezTo>
                  <a:pt x="23487" y="34265"/>
                  <a:pt x="23393" y="34142"/>
                  <a:pt x="23322" y="34010"/>
                </a:cubicBezTo>
                <a:cubicBezTo>
                  <a:pt x="23106" y="33600"/>
                  <a:pt x="22897" y="33185"/>
                  <a:pt x="22688" y="32768"/>
                </a:cubicBezTo>
                <a:cubicBezTo>
                  <a:pt x="22679" y="32752"/>
                  <a:pt x="22688" y="32728"/>
                  <a:pt x="22690" y="32691"/>
                </a:cubicBezTo>
                <a:cubicBezTo>
                  <a:pt x="22719" y="32660"/>
                  <a:pt x="22758" y="32622"/>
                  <a:pt x="22793" y="32583"/>
                </a:cubicBezTo>
                <a:cubicBezTo>
                  <a:pt x="23163" y="32153"/>
                  <a:pt x="23295" y="31659"/>
                  <a:pt x="23198" y="31104"/>
                </a:cubicBezTo>
                <a:cubicBezTo>
                  <a:pt x="23136" y="30751"/>
                  <a:pt x="22954" y="30486"/>
                  <a:pt x="22620" y="30336"/>
                </a:cubicBezTo>
                <a:cubicBezTo>
                  <a:pt x="22582" y="30320"/>
                  <a:pt x="22547" y="30294"/>
                  <a:pt x="22497" y="30263"/>
                </a:cubicBezTo>
                <a:cubicBezTo>
                  <a:pt x="22531" y="30198"/>
                  <a:pt x="22557" y="30142"/>
                  <a:pt x="22589" y="30090"/>
                </a:cubicBezTo>
                <a:cubicBezTo>
                  <a:pt x="22818" y="29693"/>
                  <a:pt x="22988" y="29275"/>
                  <a:pt x="23085" y="28827"/>
                </a:cubicBezTo>
                <a:cubicBezTo>
                  <a:pt x="23179" y="28396"/>
                  <a:pt x="23331" y="27972"/>
                  <a:pt x="23243" y="27518"/>
                </a:cubicBezTo>
                <a:cubicBezTo>
                  <a:pt x="23227" y="27437"/>
                  <a:pt x="23269" y="27365"/>
                  <a:pt x="23328" y="27319"/>
                </a:cubicBezTo>
                <a:cubicBezTo>
                  <a:pt x="23565" y="27134"/>
                  <a:pt x="23806" y="26951"/>
                  <a:pt x="24086" y="26792"/>
                </a:cubicBezTo>
                <a:cubicBezTo>
                  <a:pt x="24166" y="26937"/>
                  <a:pt x="24238" y="27067"/>
                  <a:pt x="24307" y="27199"/>
                </a:cubicBezTo>
                <a:cubicBezTo>
                  <a:pt x="24452" y="27465"/>
                  <a:pt x="24617" y="27719"/>
                  <a:pt x="24818" y="27949"/>
                </a:cubicBezTo>
                <a:cubicBezTo>
                  <a:pt x="25203" y="28390"/>
                  <a:pt x="25689" y="28609"/>
                  <a:pt x="26271" y="28630"/>
                </a:cubicBezTo>
                <a:cubicBezTo>
                  <a:pt x="26301" y="28631"/>
                  <a:pt x="26331" y="28632"/>
                  <a:pt x="26361" y="28632"/>
                </a:cubicBezTo>
                <a:cubicBezTo>
                  <a:pt x="26613" y="28632"/>
                  <a:pt x="26860" y="28599"/>
                  <a:pt x="27109" y="28545"/>
                </a:cubicBezTo>
                <a:cubicBezTo>
                  <a:pt x="27648" y="28428"/>
                  <a:pt x="28167" y="28246"/>
                  <a:pt x="28678" y="28029"/>
                </a:cubicBezTo>
                <a:cubicBezTo>
                  <a:pt x="29254" y="27783"/>
                  <a:pt x="29750" y="27424"/>
                  <a:pt x="30169" y="26961"/>
                </a:cubicBezTo>
                <a:cubicBezTo>
                  <a:pt x="30350" y="26762"/>
                  <a:pt x="30519" y="26552"/>
                  <a:pt x="30700" y="26351"/>
                </a:cubicBezTo>
                <a:cubicBezTo>
                  <a:pt x="30745" y="26302"/>
                  <a:pt x="30773" y="26226"/>
                  <a:pt x="30872" y="26226"/>
                </a:cubicBezTo>
                <a:cubicBezTo>
                  <a:pt x="30879" y="26226"/>
                  <a:pt x="30886" y="26226"/>
                  <a:pt x="30894" y="26227"/>
                </a:cubicBezTo>
                <a:cubicBezTo>
                  <a:pt x="31354" y="26704"/>
                  <a:pt x="31675" y="27287"/>
                  <a:pt x="31983" y="27873"/>
                </a:cubicBezTo>
                <a:cubicBezTo>
                  <a:pt x="31964" y="27899"/>
                  <a:pt x="31961" y="27912"/>
                  <a:pt x="31951" y="27915"/>
                </a:cubicBezTo>
                <a:lnTo>
                  <a:pt x="31664" y="28061"/>
                </a:lnTo>
                <a:cubicBezTo>
                  <a:pt x="30930" y="28440"/>
                  <a:pt x="30659" y="29153"/>
                  <a:pt x="30960" y="29919"/>
                </a:cubicBezTo>
                <a:cubicBezTo>
                  <a:pt x="31080" y="30223"/>
                  <a:pt x="31249" y="30500"/>
                  <a:pt x="31465" y="30746"/>
                </a:cubicBezTo>
                <a:cubicBezTo>
                  <a:pt x="31787" y="31115"/>
                  <a:pt x="32181" y="31401"/>
                  <a:pt x="32550" y="31718"/>
                </a:cubicBezTo>
                <a:cubicBezTo>
                  <a:pt x="32557" y="31725"/>
                  <a:pt x="32566" y="31733"/>
                  <a:pt x="32576" y="31738"/>
                </a:cubicBezTo>
                <a:cubicBezTo>
                  <a:pt x="32618" y="31764"/>
                  <a:pt x="32664" y="31777"/>
                  <a:pt x="32710" y="31777"/>
                </a:cubicBezTo>
                <a:cubicBezTo>
                  <a:pt x="32770" y="31777"/>
                  <a:pt x="32828" y="31754"/>
                  <a:pt x="32872" y="31705"/>
                </a:cubicBezTo>
                <a:cubicBezTo>
                  <a:pt x="32949" y="31617"/>
                  <a:pt x="33028" y="31523"/>
                  <a:pt x="33077" y="31419"/>
                </a:cubicBezTo>
                <a:cubicBezTo>
                  <a:pt x="33222" y="31105"/>
                  <a:pt x="33354" y="30785"/>
                  <a:pt x="33491" y="30467"/>
                </a:cubicBezTo>
                <a:cubicBezTo>
                  <a:pt x="33511" y="30422"/>
                  <a:pt x="33533" y="30380"/>
                  <a:pt x="33568" y="30312"/>
                </a:cubicBezTo>
                <a:cubicBezTo>
                  <a:pt x="33646" y="30382"/>
                  <a:pt x="33701" y="30431"/>
                  <a:pt x="33751" y="30482"/>
                </a:cubicBezTo>
                <a:cubicBezTo>
                  <a:pt x="34044" y="30769"/>
                  <a:pt x="34385" y="30970"/>
                  <a:pt x="34783" y="31072"/>
                </a:cubicBezTo>
                <a:cubicBezTo>
                  <a:pt x="35023" y="31132"/>
                  <a:pt x="35267" y="31182"/>
                  <a:pt x="35509" y="31238"/>
                </a:cubicBezTo>
                <a:cubicBezTo>
                  <a:pt x="35613" y="31261"/>
                  <a:pt x="35724" y="31263"/>
                  <a:pt x="35815" y="31344"/>
                </a:cubicBezTo>
                <a:cubicBezTo>
                  <a:pt x="35830" y="31391"/>
                  <a:pt x="35846" y="31443"/>
                  <a:pt x="35860" y="31494"/>
                </a:cubicBezTo>
                <a:cubicBezTo>
                  <a:pt x="35953" y="31843"/>
                  <a:pt x="36164" y="32110"/>
                  <a:pt x="36446" y="32327"/>
                </a:cubicBezTo>
                <a:cubicBezTo>
                  <a:pt x="36524" y="32388"/>
                  <a:pt x="36603" y="32441"/>
                  <a:pt x="36684" y="32496"/>
                </a:cubicBezTo>
                <a:cubicBezTo>
                  <a:pt x="36901" y="32641"/>
                  <a:pt x="37126" y="32725"/>
                  <a:pt x="37362" y="32725"/>
                </a:cubicBezTo>
                <a:cubicBezTo>
                  <a:pt x="37500" y="32725"/>
                  <a:pt x="37641" y="32697"/>
                  <a:pt x="37787" y="32634"/>
                </a:cubicBezTo>
                <a:cubicBezTo>
                  <a:pt x="37886" y="32590"/>
                  <a:pt x="37986" y="32550"/>
                  <a:pt x="38087" y="32512"/>
                </a:cubicBezTo>
                <a:cubicBezTo>
                  <a:pt x="38144" y="32490"/>
                  <a:pt x="38202" y="32477"/>
                  <a:pt x="38274" y="32457"/>
                </a:cubicBezTo>
                <a:cubicBezTo>
                  <a:pt x="38379" y="32877"/>
                  <a:pt x="38455" y="33280"/>
                  <a:pt x="38517" y="33685"/>
                </a:cubicBezTo>
                <a:cubicBezTo>
                  <a:pt x="38596" y="34188"/>
                  <a:pt x="38676" y="34689"/>
                  <a:pt x="38748" y="35191"/>
                </a:cubicBezTo>
                <a:cubicBezTo>
                  <a:pt x="38763" y="35296"/>
                  <a:pt x="38761" y="35406"/>
                  <a:pt x="38747" y="35512"/>
                </a:cubicBezTo>
                <a:cubicBezTo>
                  <a:pt x="38690" y="35907"/>
                  <a:pt x="38628" y="36301"/>
                  <a:pt x="38566" y="36698"/>
                </a:cubicBezTo>
                <a:cubicBezTo>
                  <a:pt x="38513" y="37032"/>
                  <a:pt x="38515" y="37364"/>
                  <a:pt x="38586" y="37697"/>
                </a:cubicBezTo>
                <a:cubicBezTo>
                  <a:pt x="38693" y="38206"/>
                  <a:pt x="38842" y="38704"/>
                  <a:pt x="39042" y="39182"/>
                </a:cubicBezTo>
                <a:cubicBezTo>
                  <a:pt x="39192" y="39542"/>
                  <a:pt x="39361" y="39894"/>
                  <a:pt x="39590" y="40212"/>
                </a:cubicBezTo>
                <a:cubicBezTo>
                  <a:pt x="39980" y="40756"/>
                  <a:pt x="40487" y="41141"/>
                  <a:pt x="41135" y="41329"/>
                </a:cubicBezTo>
                <a:cubicBezTo>
                  <a:pt x="41288" y="41373"/>
                  <a:pt x="41442" y="41390"/>
                  <a:pt x="41597" y="41390"/>
                </a:cubicBezTo>
                <a:cubicBezTo>
                  <a:pt x="41657" y="41390"/>
                  <a:pt x="41717" y="41388"/>
                  <a:pt x="41777" y="41383"/>
                </a:cubicBezTo>
                <a:cubicBezTo>
                  <a:pt x="41916" y="41372"/>
                  <a:pt x="42008" y="41307"/>
                  <a:pt x="42066" y="41167"/>
                </a:cubicBezTo>
                <a:cubicBezTo>
                  <a:pt x="42237" y="40744"/>
                  <a:pt x="42383" y="40318"/>
                  <a:pt x="42490" y="39874"/>
                </a:cubicBezTo>
                <a:cubicBezTo>
                  <a:pt x="42710" y="38951"/>
                  <a:pt x="42682" y="38064"/>
                  <a:pt x="42316" y="37172"/>
                </a:cubicBezTo>
                <a:cubicBezTo>
                  <a:pt x="42072" y="36579"/>
                  <a:pt x="41759" y="36025"/>
                  <a:pt x="41489" y="35448"/>
                </a:cubicBezTo>
                <a:cubicBezTo>
                  <a:pt x="41459" y="35383"/>
                  <a:pt x="41402" y="35321"/>
                  <a:pt x="41343" y="35282"/>
                </a:cubicBezTo>
                <a:cubicBezTo>
                  <a:pt x="41161" y="35163"/>
                  <a:pt x="41033" y="34987"/>
                  <a:pt x="40871" y="34849"/>
                </a:cubicBezTo>
                <a:cubicBezTo>
                  <a:pt x="40903" y="34699"/>
                  <a:pt x="40929" y="34560"/>
                  <a:pt x="40961" y="34424"/>
                </a:cubicBezTo>
                <a:cubicBezTo>
                  <a:pt x="41025" y="34171"/>
                  <a:pt x="41048" y="33915"/>
                  <a:pt x="41038" y="33653"/>
                </a:cubicBezTo>
                <a:cubicBezTo>
                  <a:pt x="41023" y="33329"/>
                  <a:pt x="40921" y="33037"/>
                  <a:pt x="40712" y="32788"/>
                </a:cubicBezTo>
                <a:cubicBezTo>
                  <a:pt x="40595" y="32650"/>
                  <a:pt x="40465" y="32518"/>
                  <a:pt x="40323" y="32399"/>
                </a:cubicBezTo>
                <a:cubicBezTo>
                  <a:pt x="40176" y="32275"/>
                  <a:pt x="40009" y="32172"/>
                  <a:pt x="39847" y="32057"/>
                </a:cubicBezTo>
                <a:cubicBezTo>
                  <a:pt x="39781" y="31789"/>
                  <a:pt x="39781" y="31789"/>
                  <a:pt x="39832" y="31633"/>
                </a:cubicBezTo>
                <a:lnTo>
                  <a:pt x="39832" y="31633"/>
                </a:lnTo>
                <a:cubicBezTo>
                  <a:pt x="40046" y="31863"/>
                  <a:pt x="40313" y="32002"/>
                  <a:pt x="40597" y="32110"/>
                </a:cubicBezTo>
                <a:cubicBezTo>
                  <a:pt x="41000" y="32266"/>
                  <a:pt x="41408" y="32411"/>
                  <a:pt x="41813" y="32563"/>
                </a:cubicBezTo>
                <a:cubicBezTo>
                  <a:pt x="42065" y="32657"/>
                  <a:pt x="42316" y="32752"/>
                  <a:pt x="42556" y="32845"/>
                </a:cubicBezTo>
                <a:cubicBezTo>
                  <a:pt x="42579" y="32908"/>
                  <a:pt x="42598" y="32947"/>
                  <a:pt x="42608" y="32989"/>
                </a:cubicBezTo>
                <a:cubicBezTo>
                  <a:pt x="42754" y="33519"/>
                  <a:pt x="43107" y="33864"/>
                  <a:pt x="43598" y="34080"/>
                </a:cubicBezTo>
                <a:cubicBezTo>
                  <a:pt x="43758" y="34151"/>
                  <a:pt x="43904" y="34235"/>
                  <a:pt x="44046" y="34336"/>
                </a:cubicBezTo>
                <a:cubicBezTo>
                  <a:pt x="44329" y="34540"/>
                  <a:pt x="44642" y="34684"/>
                  <a:pt x="44982" y="34770"/>
                </a:cubicBezTo>
                <a:cubicBezTo>
                  <a:pt x="45402" y="34875"/>
                  <a:pt x="45824" y="34924"/>
                  <a:pt x="46248" y="34924"/>
                </a:cubicBezTo>
                <a:cubicBezTo>
                  <a:pt x="46555" y="34924"/>
                  <a:pt x="46862" y="34898"/>
                  <a:pt x="47170" y="34849"/>
                </a:cubicBezTo>
                <a:cubicBezTo>
                  <a:pt x="47317" y="34826"/>
                  <a:pt x="47466" y="34789"/>
                  <a:pt x="47609" y="34741"/>
                </a:cubicBezTo>
                <a:cubicBezTo>
                  <a:pt x="47939" y="34632"/>
                  <a:pt x="48003" y="34481"/>
                  <a:pt x="47841" y="34183"/>
                </a:cubicBezTo>
                <a:cubicBezTo>
                  <a:pt x="47754" y="34022"/>
                  <a:pt x="47657" y="33863"/>
                  <a:pt x="47556" y="33711"/>
                </a:cubicBezTo>
                <a:cubicBezTo>
                  <a:pt x="47335" y="33378"/>
                  <a:pt x="47108" y="33047"/>
                  <a:pt x="46746" y="32817"/>
                </a:cubicBezTo>
                <a:cubicBezTo>
                  <a:pt x="46749" y="32602"/>
                  <a:pt x="46607" y="32476"/>
                  <a:pt x="46438" y="32366"/>
                </a:cubicBezTo>
                <a:cubicBezTo>
                  <a:pt x="46166" y="32190"/>
                  <a:pt x="45896" y="32009"/>
                  <a:pt x="45625" y="31831"/>
                </a:cubicBezTo>
                <a:cubicBezTo>
                  <a:pt x="45434" y="31702"/>
                  <a:pt x="45220" y="31630"/>
                  <a:pt x="44996" y="31582"/>
                </a:cubicBezTo>
                <a:cubicBezTo>
                  <a:pt x="44799" y="31542"/>
                  <a:pt x="44601" y="31522"/>
                  <a:pt x="44404" y="31522"/>
                </a:cubicBezTo>
                <a:cubicBezTo>
                  <a:pt x="44171" y="31522"/>
                  <a:pt x="43938" y="31550"/>
                  <a:pt x="43709" y="31607"/>
                </a:cubicBezTo>
                <a:cubicBezTo>
                  <a:pt x="43623" y="31627"/>
                  <a:pt x="43539" y="31638"/>
                  <a:pt x="43458" y="31638"/>
                </a:cubicBezTo>
                <a:cubicBezTo>
                  <a:pt x="43329" y="31638"/>
                  <a:pt x="43204" y="31612"/>
                  <a:pt x="43078" y="31562"/>
                </a:cubicBezTo>
                <a:cubicBezTo>
                  <a:pt x="42899" y="31490"/>
                  <a:pt x="42725" y="31406"/>
                  <a:pt x="42549" y="31328"/>
                </a:cubicBezTo>
                <a:cubicBezTo>
                  <a:pt x="42556" y="31076"/>
                  <a:pt x="42542" y="30849"/>
                  <a:pt x="42432" y="30645"/>
                </a:cubicBezTo>
                <a:cubicBezTo>
                  <a:pt x="42237" y="30288"/>
                  <a:pt x="41979" y="29984"/>
                  <a:pt x="41619" y="29785"/>
                </a:cubicBezTo>
                <a:cubicBezTo>
                  <a:pt x="41525" y="29731"/>
                  <a:pt x="41430" y="29688"/>
                  <a:pt x="41362" y="29597"/>
                </a:cubicBezTo>
                <a:cubicBezTo>
                  <a:pt x="41307" y="29521"/>
                  <a:pt x="41221" y="29500"/>
                  <a:pt x="41133" y="29491"/>
                </a:cubicBezTo>
                <a:cubicBezTo>
                  <a:pt x="41094" y="29487"/>
                  <a:pt x="41055" y="29486"/>
                  <a:pt x="41017" y="29486"/>
                </a:cubicBezTo>
                <a:cubicBezTo>
                  <a:pt x="40839" y="29486"/>
                  <a:pt x="40666" y="29522"/>
                  <a:pt x="40495" y="29578"/>
                </a:cubicBezTo>
                <a:cubicBezTo>
                  <a:pt x="40394" y="29611"/>
                  <a:pt x="40293" y="29644"/>
                  <a:pt x="40199" y="29676"/>
                </a:cubicBezTo>
                <a:cubicBezTo>
                  <a:pt x="39821" y="29293"/>
                  <a:pt x="39497" y="28697"/>
                  <a:pt x="39434" y="28188"/>
                </a:cubicBezTo>
                <a:cubicBezTo>
                  <a:pt x="39376" y="27738"/>
                  <a:pt x="39361" y="27284"/>
                  <a:pt x="39331" y="26831"/>
                </a:cubicBezTo>
                <a:cubicBezTo>
                  <a:pt x="39330" y="26807"/>
                  <a:pt x="39356" y="26779"/>
                  <a:pt x="39377" y="26737"/>
                </a:cubicBezTo>
                <a:cubicBezTo>
                  <a:pt x="39499" y="26828"/>
                  <a:pt x="39607" y="26914"/>
                  <a:pt x="39717" y="26995"/>
                </a:cubicBezTo>
                <a:cubicBezTo>
                  <a:pt x="40251" y="27384"/>
                  <a:pt x="40805" y="27741"/>
                  <a:pt x="41427" y="27978"/>
                </a:cubicBezTo>
                <a:cubicBezTo>
                  <a:pt x="41687" y="28077"/>
                  <a:pt x="41945" y="28126"/>
                  <a:pt x="42203" y="28126"/>
                </a:cubicBezTo>
                <a:cubicBezTo>
                  <a:pt x="42481" y="28126"/>
                  <a:pt x="42758" y="28068"/>
                  <a:pt x="43036" y="27955"/>
                </a:cubicBezTo>
                <a:cubicBezTo>
                  <a:pt x="43368" y="27821"/>
                  <a:pt x="43705" y="27702"/>
                  <a:pt x="44039" y="27579"/>
                </a:cubicBezTo>
                <a:cubicBezTo>
                  <a:pt x="44970" y="27233"/>
                  <a:pt x="45531" y="26575"/>
                  <a:pt x="45703" y="25595"/>
                </a:cubicBezTo>
                <a:cubicBezTo>
                  <a:pt x="45828" y="24885"/>
                  <a:pt x="45813" y="24174"/>
                  <a:pt x="45624" y="23473"/>
                </a:cubicBezTo>
                <a:cubicBezTo>
                  <a:pt x="45593" y="23357"/>
                  <a:pt x="45560" y="23243"/>
                  <a:pt x="45534" y="23127"/>
                </a:cubicBezTo>
                <a:cubicBezTo>
                  <a:pt x="45521" y="23077"/>
                  <a:pt x="45495" y="23025"/>
                  <a:pt x="45567" y="22954"/>
                </a:cubicBezTo>
                <a:cubicBezTo>
                  <a:pt x="46100" y="23151"/>
                  <a:pt x="46642" y="23356"/>
                  <a:pt x="47147" y="23553"/>
                </a:cubicBezTo>
                <a:cubicBezTo>
                  <a:pt x="47235" y="23800"/>
                  <a:pt x="47294" y="24018"/>
                  <a:pt x="47393" y="24221"/>
                </a:cubicBezTo>
                <a:cubicBezTo>
                  <a:pt x="47513" y="24478"/>
                  <a:pt x="47706" y="24684"/>
                  <a:pt x="47918" y="24874"/>
                </a:cubicBezTo>
                <a:cubicBezTo>
                  <a:pt x="48120" y="25052"/>
                  <a:pt x="48328" y="25226"/>
                  <a:pt x="48521" y="25417"/>
                </a:cubicBezTo>
                <a:cubicBezTo>
                  <a:pt x="49017" y="25904"/>
                  <a:pt x="49623" y="26165"/>
                  <a:pt x="50297" y="26286"/>
                </a:cubicBezTo>
                <a:cubicBezTo>
                  <a:pt x="50690" y="26357"/>
                  <a:pt x="51086" y="26387"/>
                  <a:pt x="51483" y="26387"/>
                </a:cubicBezTo>
                <a:cubicBezTo>
                  <a:pt x="51734" y="26387"/>
                  <a:pt x="51984" y="26375"/>
                  <a:pt x="52235" y="26354"/>
                </a:cubicBezTo>
                <a:cubicBezTo>
                  <a:pt x="52385" y="26342"/>
                  <a:pt x="52535" y="26316"/>
                  <a:pt x="52683" y="26286"/>
                </a:cubicBezTo>
                <a:cubicBezTo>
                  <a:pt x="52910" y="26237"/>
                  <a:pt x="53013" y="26027"/>
                  <a:pt x="52919" y="25819"/>
                </a:cubicBezTo>
                <a:cubicBezTo>
                  <a:pt x="52900" y="25780"/>
                  <a:pt x="52874" y="25747"/>
                  <a:pt x="52849" y="25709"/>
                </a:cubicBezTo>
                <a:cubicBezTo>
                  <a:pt x="52658" y="25410"/>
                  <a:pt x="52476" y="25102"/>
                  <a:pt x="52274" y="24807"/>
                </a:cubicBezTo>
                <a:cubicBezTo>
                  <a:pt x="52022" y="24442"/>
                  <a:pt x="51763" y="24082"/>
                  <a:pt x="51493" y="23733"/>
                </a:cubicBezTo>
                <a:cubicBezTo>
                  <a:pt x="51367" y="23574"/>
                  <a:pt x="51218" y="23422"/>
                  <a:pt x="51052" y="23307"/>
                </a:cubicBezTo>
                <a:cubicBezTo>
                  <a:pt x="50336" y="22812"/>
                  <a:pt x="49564" y="22537"/>
                  <a:pt x="48732" y="22537"/>
                </a:cubicBezTo>
                <a:cubicBezTo>
                  <a:pt x="48496" y="22537"/>
                  <a:pt x="48256" y="22559"/>
                  <a:pt x="48010" y="22604"/>
                </a:cubicBezTo>
                <a:cubicBezTo>
                  <a:pt x="47966" y="22611"/>
                  <a:pt x="47924" y="22616"/>
                  <a:pt x="47882" y="22616"/>
                </a:cubicBezTo>
                <a:cubicBezTo>
                  <a:pt x="47819" y="22616"/>
                  <a:pt x="47757" y="22605"/>
                  <a:pt x="47693" y="22579"/>
                </a:cubicBezTo>
                <a:cubicBezTo>
                  <a:pt x="47563" y="22526"/>
                  <a:pt x="47432" y="22478"/>
                  <a:pt x="47300" y="22427"/>
                </a:cubicBezTo>
                <a:cubicBezTo>
                  <a:pt x="46575" y="22148"/>
                  <a:pt x="45857" y="21845"/>
                  <a:pt x="45094" y="21644"/>
                </a:cubicBezTo>
                <a:cubicBezTo>
                  <a:pt x="45024" y="21500"/>
                  <a:pt x="44945" y="21360"/>
                  <a:pt x="44879" y="21213"/>
                </a:cubicBezTo>
                <a:cubicBezTo>
                  <a:pt x="44808" y="21059"/>
                  <a:pt x="44676" y="20936"/>
                  <a:pt x="44642" y="20747"/>
                </a:cubicBezTo>
                <a:cubicBezTo>
                  <a:pt x="44782" y="20689"/>
                  <a:pt x="44909" y="20633"/>
                  <a:pt x="45042" y="20583"/>
                </a:cubicBezTo>
                <a:cubicBezTo>
                  <a:pt x="45469" y="20427"/>
                  <a:pt x="45893" y="20268"/>
                  <a:pt x="46324" y="20124"/>
                </a:cubicBezTo>
                <a:cubicBezTo>
                  <a:pt x="46671" y="20005"/>
                  <a:pt x="47027" y="19908"/>
                  <a:pt x="47375" y="19794"/>
                </a:cubicBezTo>
                <a:cubicBezTo>
                  <a:pt x="47435" y="19774"/>
                  <a:pt x="47493" y="19764"/>
                  <a:pt x="47550" y="19764"/>
                </a:cubicBezTo>
                <a:cubicBezTo>
                  <a:pt x="47627" y="19764"/>
                  <a:pt x="47703" y="19782"/>
                  <a:pt x="47780" y="19820"/>
                </a:cubicBezTo>
                <a:cubicBezTo>
                  <a:pt x="48084" y="19964"/>
                  <a:pt x="48405" y="20061"/>
                  <a:pt x="48738" y="20118"/>
                </a:cubicBezTo>
                <a:cubicBezTo>
                  <a:pt x="49059" y="20172"/>
                  <a:pt x="49382" y="20214"/>
                  <a:pt x="49706" y="20214"/>
                </a:cubicBezTo>
                <a:cubicBezTo>
                  <a:pt x="49823" y="20214"/>
                  <a:pt x="49940" y="20208"/>
                  <a:pt x="50058" y="20196"/>
                </a:cubicBezTo>
                <a:cubicBezTo>
                  <a:pt x="50315" y="20168"/>
                  <a:pt x="50569" y="20147"/>
                  <a:pt x="50829" y="20145"/>
                </a:cubicBezTo>
                <a:cubicBezTo>
                  <a:pt x="51754" y="20135"/>
                  <a:pt x="52654" y="19959"/>
                  <a:pt x="53522" y="19626"/>
                </a:cubicBezTo>
                <a:cubicBezTo>
                  <a:pt x="53837" y="19505"/>
                  <a:pt x="54135" y="19354"/>
                  <a:pt x="54410" y="19157"/>
                </a:cubicBezTo>
                <a:cubicBezTo>
                  <a:pt x="54713" y="18941"/>
                  <a:pt x="54959" y="18671"/>
                  <a:pt x="55144" y="18348"/>
                </a:cubicBezTo>
                <a:cubicBezTo>
                  <a:pt x="55236" y="18186"/>
                  <a:pt x="55296" y="18012"/>
                  <a:pt x="55293" y="17824"/>
                </a:cubicBezTo>
                <a:cubicBezTo>
                  <a:pt x="55292" y="17676"/>
                  <a:pt x="55254" y="17538"/>
                  <a:pt x="55118" y="17462"/>
                </a:cubicBezTo>
                <a:cubicBezTo>
                  <a:pt x="55029" y="17412"/>
                  <a:pt x="54974" y="17337"/>
                  <a:pt x="54923" y="17254"/>
                </a:cubicBezTo>
                <a:cubicBezTo>
                  <a:pt x="54826" y="17089"/>
                  <a:pt x="54679" y="16981"/>
                  <a:pt x="54504" y="16910"/>
                </a:cubicBezTo>
                <a:cubicBezTo>
                  <a:pt x="54394" y="16867"/>
                  <a:pt x="54281" y="16820"/>
                  <a:pt x="54165" y="16797"/>
                </a:cubicBezTo>
                <a:cubicBezTo>
                  <a:pt x="53669" y="16692"/>
                  <a:pt x="53173" y="16583"/>
                  <a:pt x="52673" y="16495"/>
                </a:cubicBezTo>
                <a:cubicBezTo>
                  <a:pt x="52266" y="16423"/>
                  <a:pt x="51861" y="16383"/>
                  <a:pt x="51457" y="16383"/>
                </a:cubicBezTo>
                <a:cubicBezTo>
                  <a:pt x="51004" y="16383"/>
                  <a:pt x="50553" y="16433"/>
                  <a:pt x="50100" y="16547"/>
                </a:cubicBezTo>
                <a:cubicBezTo>
                  <a:pt x="49556" y="16683"/>
                  <a:pt x="49059" y="16906"/>
                  <a:pt x="48602" y="17221"/>
                </a:cubicBezTo>
                <a:cubicBezTo>
                  <a:pt x="48349" y="17394"/>
                  <a:pt x="48137" y="17610"/>
                  <a:pt x="47986" y="17878"/>
                </a:cubicBezTo>
                <a:cubicBezTo>
                  <a:pt x="47870" y="18084"/>
                  <a:pt x="47756" y="18290"/>
                  <a:pt x="47656" y="18470"/>
                </a:cubicBezTo>
                <a:cubicBezTo>
                  <a:pt x="46280" y="18725"/>
                  <a:pt x="44972" y="19114"/>
                  <a:pt x="43713" y="19656"/>
                </a:cubicBezTo>
                <a:cubicBezTo>
                  <a:pt x="43673" y="19625"/>
                  <a:pt x="43647" y="19606"/>
                  <a:pt x="43625" y="19583"/>
                </a:cubicBezTo>
                <a:cubicBezTo>
                  <a:pt x="43073" y="19013"/>
                  <a:pt x="42451" y="18528"/>
                  <a:pt x="41804" y="18074"/>
                </a:cubicBezTo>
                <a:cubicBezTo>
                  <a:pt x="41422" y="17810"/>
                  <a:pt x="41032" y="17556"/>
                  <a:pt x="40599" y="17376"/>
                </a:cubicBezTo>
                <a:cubicBezTo>
                  <a:pt x="40180" y="17202"/>
                  <a:pt x="39752" y="17055"/>
                  <a:pt x="39311" y="16937"/>
                </a:cubicBezTo>
                <a:cubicBezTo>
                  <a:pt x="38852" y="16815"/>
                  <a:pt x="38398" y="16668"/>
                  <a:pt x="37944" y="16531"/>
                </a:cubicBezTo>
                <a:cubicBezTo>
                  <a:pt x="37901" y="16518"/>
                  <a:pt x="37833" y="16517"/>
                  <a:pt x="37850" y="16433"/>
                </a:cubicBezTo>
                <a:cubicBezTo>
                  <a:pt x="37883" y="16428"/>
                  <a:pt x="37914" y="16417"/>
                  <a:pt x="37944" y="16417"/>
                </a:cubicBezTo>
                <a:cubicBezTo>
                  <a:pt x="38647" y="16381"/>
                  <a:pt x="39341" y="16277"/>
                  <a:pt x="40034" y="16155"/>
                </a:cubicBezTo>
                <a:cubicBezTo>
                  <a:pt x="40354" y="16099"/>
                  <a:pt x="40672" y="16038"/>
                  <a:pt x="40993" y="15990"/>
                </a:cubicBezTo>
                <a:cubicBezTo>
                  <a:pt x="42086" y="15830"/>
                  <a:pt x="43152" y="15550"/>
                  <a:pt x="44208" y="15228"/>
                </a:cubicBezTo>
                <a:cubicBezTo>
                  <a:pt x="44727" y="15069"/>
                  <a:pt x="45220" y="14849"/>
                  <a:pt x="45690" y="14577"/>
                </a:cubicBezTo>
                <a:cubicBezTo>
                  <a:pt x="46332" y="14203"/>
                  <a:pt x="46898" y="13740"/>
                  <a:pt x="47356" y="13153"/>
                </a:cubicBezTo>
                <a:cubicBezTo>
                  <a:pt x="47508" y="12957"/>
                  <a:pt x="47670" y="12766"/>
                  <a:pt x="47816" y="12567"/>
                </a:cubicBezTo>
                <a:cubicBezTo>
                  <a:pt x="47975" y="12347"/>
                  <a:pt x="48124" y="12121"/>
                  <a:pt x="48272" y="11897"/>
                </a:cubicBezTo>
                <a:cubicBezTo>
                  <a:pt x="48466" y="11607"/>
                  <a:pt x="48531" y="11281"/>
                  <a:pt x="48509" y="10940"/>
                </a:cubicBezTo>
                <a:cubicBezTo>
                  <a:pt x="48496" y="10734"/>
                  <a:pt x="48473" y="10531"/>
                  <a:pt x="48450" y="10327"/>
                </a:cubicBezTo>
                <a:cubicBezTo>
                  <a:pt x="48409" y="9971"/>
                  <a:pt x="48402" y="9616"/>
                  <a:pt x="48473" y="9262"/>
                </a:cubicBezTo>
                <a:cubicBezTo>
                  <a:pt x="48500" y="9125"/>
                  <a:pt x="48503" y="8983"/>
                  <a:pt x="48508" y="8843"/>
                </a:cubicBezTo>
                <a:cubicBezTo>
                  <a:pt x="48521" y="8484"/>
                  <a:pt x="48380" y="8192"/>
                  <a:pt x="48113" y="7956"/>
                </a:cubicBezTo>
                <a:cubicBezTo>
                  <a:pt x="47889" y="7761"/>
                  <a:pt x="47633" y="7628"/>
                  <a:pt x="47346" y="7551"/>
                </a:cubicBezTo>
                <a:cubicBezTo>
                  <a:pt x="46438" y="7305"/>
                  <a:pt x="45520" y="7107"/>
                  <a:pt x="44587" y="6980"/>
                </a:cubicBezTo>
                <a:cubicBezTo>
                  <a:pt x="44267" y="6937"/>
                  <a:pt x="43952" y="6915"/>
                  <a:pt x="43640" y="6915"/>
                </a:cubicBezTo>
                <a:cubicBezTo>
                  <a:pt x="42448" y="6915"/>
                  <a:pt x="41318" y="7233"/>
                  <a:pt x="40255" y="7864"/>
                </a:cubicBezTo>
                <a:cubicBezTo>
                  <a:pt x="39845" y="8107"/>
                  <a:pt x="39453" y="8376"/>
                  <a:pt x="39085" y="8679"/>
                </a:cubicBezTo>
                <a:cubicBezTo>
                  <a:pt x="38651" y="9038"/>
                  <a:pt x="38225" y="9404"/>
                  <a:pt x="37794" y="9765"/>
                </a:cubicBezTo>
                <a:cubicBezTo>
                  <a:pt x="37363" y="10130"/>
                  <a:pt x="36955" y="10515"/>
                  <a:pt x="36641" y="10988"/>
                </a:cubicBezTo>
                <a:cubicBezTo>
                  <a:pt x="36637" y="10995"/>
                  <a:pt x="36621" y="10993"/>
                  <a:pt x="36589" y="11001"/>
                </a:cubicBezTo>
                <a:cubicBezTo>
                  <a:pt x="36598" y="10947"/>
                  <a:pt x="36601" y="10898"/>
                  <a:pt x="36615" y="10853"/>
                </a:cubicBezTo>
                <a:cubicBezTo>
                  <a:pt x="36865" y="10036"/>
                  <a:pt x="37073" y="7401"/>
                  <a:pt x="37084" y="7288"/>
                </a:cubicBezTo>
                <a:cubicBezTo>
                  <a:pt x="37196" y="6012"/>
                  <a:pt x="37228" y="4743"/>
                  <a:pt x="36997" y="3477"/>
                </a:cubicBezTo>
                <a:cubicBezTo>
                  <a:pt x="36946" y="3199"/>
                  <a:pt x="36885" y="2925"/>
                  <a:pt x="36816" y="2654"/>
                </a:cubicBezTo>
                <a:cubicBezTo>
                  <a:pt x="36695" y="2165"/>
                  <a:pt x="36431" y="1766"/>
                  <a:pt x="36047" y="1445"/>
                </a:cubicBezTo>
                <a:cubicBezTo>
                  <a:pt x="35989" y="1396"/>
                  <a:pt x="35932" y="1345"/>
                  <a:pt x="35877" y="1295"/>
                </a:cubicBezTo>
                <a:cubicBezTo>
                  <a:pt x="35870" y="1288"/>
                  <a:pt x="35292" y="955"/>
                  <a:pt x="35238" y="926"/>
                </a:cubicBezTo>
                <a:cubicBezTo>
                  <a:pt x="34897" y="741"/>
                  <a:pt x="34553" y="556"/>
                  <a:pt x="34214" y="363"/>
                </a:cubicBezTo>
                <a:cubicBezTo>
                  <a:pt x="33987" y="235"/>
                  <a:pt x="33756" y="119"/>
                  <a:pt x="33503" y="58"/>
                </a:cubicBezTo>
                <a:cubicBezTo>
                  <a:pt x="33346" y="20"/>
                  <a:pt x="33192" y="0"/>
                  <a:pt x="33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51"/>
          <p:cNvSpPr txBox="1">
            <a:spLocks noGrp="1"/>
          </p:cNvSpPr>
          <p:nvPr>
            <p:ph type="title"/>
          </p:nvPr>
        </p:nvSpPr>
        <p:spPr>
          <a:xfrm>
            <a:off x="732300" y="1012717"/>
            <a:ext cx="4297800" cy="123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a:t>
            </a:r>
            <a:r>
              <a:rPr lang="en" sz="2800" dirty="0"/>
              <a:t>Biggest Problem Faced   by </a:t>
            </a:r>
            <a:r>
              <a:rPr lang="en" sz="2800" i="1" dirty="0">
                <a:solidFill>
                  <a:schemeClr val="lt1"/>
                </a:solidFill>
              </a:rPr>
              <a:t>Event Planners</a:t>
            </a:r>
            <a:endParaRPr i="1" dirty="0">
              <a:solidFill>
                <a:schemeClr val="lt1"/>
              </a:solidFill>
            </a:endParaRPr>
          </a:p>
        </p:txBody>
      </p:sp>
      <p:sp>
        <p:nvSpPr>
          <p:cNvPr id="1133" name="Google Shape;1133;p51"/>
          <p:cNvSpPr txBox="1">
            <a:spLocks noGrp="1"/>
          </p:cNvSpPr>
          <p:nvPr>
            <p:ph type="subTitle" idx="1"/>
          </p:nvPr>
        </p:nvSpPr>
        <p:spPr>
          <a:xfrm>
            <a:off x="732300" y="2246617"/>
            <a:ext cx="4297800" cy="79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Event planners face significant challenges in managing the complexities of their work, including last-minute changes to venues or guest counts, budget constraints that limit quality, and tight deadlines that complicate task management. Coordinating multiple vendors and balancing client expectations can lead to stress, while guest management—such as tracking RSVPs and seating arrangements—adds to the burden. Additionally, unforeseen technology issues can disrupt events, making effective planning and adaptability crucial for success.</a:t>
            </a:r>
            <a:endParaRPr dirty="0"/>
          </a:p>
        </p:txBody>
      </p:sp>
      <p:cxnSp>
        <p:nvCxnSpPr>
          <p:cNvPr id="1134" name="Google Shape;1134;p51"/>
          <p:cNvCxnSpPr/>
          <p:nvPr/>
        </p:nvCxnSpPr>
        <p:spPr>
          <a:xfrm>
            <a:off x="0" y="1629667"/>
            <a:ext cx="732300" cy="0"/>
          </a:xfrm>
          <a:prstGeom prst="straightConnector1">
            <a:avLst/>
          </a:prstGeom>
          <a:noFill/>
          <a:ln w="9525" cap="flat" cmpd="sng">
            <a:solidFill>
              <a:schemeClr val="dk1"/>
            </a:solidFill>
            <a:prstDash val="solid"/>
            <a:round/>
            <a:headEnd type="none" w="med" len="med"/>
            <a:tailEnd type="none" w="med" len="med"/>
          </a:ln>
        </p:spPr>
      </p:cxnSp>
      <p:pic>
        <p:nvPicPr>
          <p:cNvPr id="1135" name="Google Shape;1135;p51"/>
          <p:cNvPicPr preferRelativeResize="0"/>
          <p:nvPr/>
        </p:nvPicPr>
        <p:blipFill rotWithShape="1">
          <a:blip r:embed="rId3">
            <a:alphaModFix/>
          </a:blip>
          <a:srcRect l="20528" t="5753" r="17970" b="2046"/>
          <a:stretch/>
        </p:blipFill>
        <p:spPr>
          <a:xfrm>
            <a:off x="5567275" y="1139850"/>
            <a:ext cx="2863500" cy="2863800"/>
          </a:xfrm>
          <a:prstGeom prst="ellipse">
            <a:avLst/>
          </a:prstGeom>
          <a:noFill/>
          <a:ln w="9525" cap="flat" cmpd="sng">
            <a:solidFill>
              <a:schemeClr val="dk1"/>
            </a:solidFill>
            <a:prstDash val="solid"/>
            <a:round/>
            <a:headEnd type="none" w="sm" len="sm"/>
            <a:tailEnd type="none" w="sm" len="sm"/>
          </a:ln>
        </p:spPr>
      </p:pic>
      <p:pic>
        <p:nvPicPr>
          <p:cNvPr id="4" name="Picture 3">
            <a:extLst>
              <a:ext uri="{FF2B5EF4-FFF2-40B4-BE49-F238E27FC236}">
                <a16:creationId xmlns:a16="http://schemas.microsoft.com/office/drawing/2014/main" id="{AC524B10-E608-597C-02AA-713FD340BD55}"/>
              </a:ext>
            </a:extLst>
          </p:cNvPr>
          <p:cNvPicPr>
            <a:picLocks noChangeAspect="1"/>
          </p:cNvPicPr>
          <p:nvPr/>
        </p:nvPicPr>
        <p:blipFill>
          <a:blip r:embed="rId4"/>
          <a:stretch>
            <a:fillRect/>
          </a:stretch>
        </p:blipFill>
        <p:spPr>
          <a:xfrm>
            <a:off x="5567274" y="1139850"/>
            <a:ext cx="2863499" cy="2863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1"/>
          <p:cNvSpPr/>
          <p:nvPr/>
        </p:nvSpPr>
        <p:spPr>
          <a:xfrm>
            <a:off x="2332863" y="825023"/>
            <a:ext cx="1251300" cy="125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txBox="1">
            <a:spLocks noGrp="1"/>
          </p:cNvSpPr>
          <p:nvPr>
            <p:ph type="title"/>
          </p:nvPr>
        </p:nvSpPr>
        <p:spPr>
          <a:xfrm>
            <a:off x="709089" y="2347575"/>
            <a:ext cx="4501800" cy="14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Main </a:t>
            </a:r>
            <a:br>
              <a:rPr lang="en" dirty="0"/>
            </a:br>
            <a:r>
              <a:rPr lang="en" i="1" dirty="0">
                <a:solidFill>
                  <a:schemeClr val="lt1"/>
                </a:solidFill>
              </a:rPr>
              <a:t>Objective</a:t>
            </a:r>
            <a:endParaRPr i="1" dirty="0">
              <a:solidFill>
                <a:schemeClr val="lt1"/>
              </a:solidFill>
            </a:endParaRPr>
          </a:p>
        </p:txBody>
      </p:sp>
      <p:sp>
        <p:nvSpPr>
          <p:cNvPr id="507" name="Google Shape;507;p41"/>
          <p:cNvSpPr txBox="1">
            <a:spLocks noGrp="1"/>
          </p:cNvSpPr>
          <p:nvPr>
            <p:ph type="title" idx="2"/>
          </p:nvPr>
        </p:nvSpPr>
        <p:spPr>
          <a:xfrm>
            <a:off x="2360776" y="953577"/>
            <a:ext cx="1195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8" name="Google Shape;508;p41"/>
          <p:cNvSpPr txBox="1">
            <a:spLocks noGrp="1"/>
          </p:cNvSpPr>
          <p:nvPr>
            <p:ph type="subTitle" idx="1"/>
          </p:nvPr>
        </p:nvSpPr>
        <p:spPr>
          <a:xfrm>
            <a:off x="392414" y="4141694"/>
            <a:ext cx="5107009"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The Main Objective of Selecting this project </a:t>
            </a:r>
            <a:endParaRPr dirty="0"/>
          </a:p>
        </p:txBody>
      </p:sp>
      <p:cxnSp>
        <p:nvCxnSpPr>
          <p:cNvPr id="509" name="Google Shape;509;p41"/>
          <p:cNvCxnSpPr/>
          <p:nvPr/>
        </p:nvCxnSpPr>
        <p:spPr>
          <a:xfrm>
            <a:off x="-219075" y="3067017"/>
            <a:ext cx="1095300" cy="0"/>
          </a:xfrm>
          <a:prstGeom prst="straightConnector1">
            <a:avLst/>
          </a:prstGeom>
          <a:noFill/>
          <a:ln w="9525" cap="flat" cmpd="sng">
            <a:solidFill>
              <a:schemeClr val="dk1"/>
            </a:solidFill>
            <a:prstDash val="solid"/>
            <a:round/>
            <a:headEnd type="none" w="med" len="med"/>
            <a:tailEnd type="none" w="med" len="med"/>
          </a:ln>
        </p:spPr>
      </p:cxnSp>
      <p:grpSp>
        <p:nvGrpSpPr>
          <p:cNvPr id="510" name="Google Shape;510;p41"/>
          <p:cNvGrpSpPr/>
          <p:nvPr/>
        </p:nvGrpSpPr>
        <p:grpSpPr>
          <a:xfrm>
            <a:off x="5284074" y="1559590"/>
            <a:ext cx="3392844" cy="2835026"/>
            <a:chOff x="2146046" y="783725"/>
            <a:chExt cx="4571949" cy="3820275"/>
          </a:xfrm>
        </p:grpSpPr>
        <p:sp>
          <p:nvSpPr>
            <p:cNvPr id="511" name="Google Shape;511;p41"/>
            <p:cNvSpPr/>
            <p:nvPr/>
          </p:nvSpPr>
          <p:spPr>
            <a:xfrm>
              <a:off x="2146046" y="4501125"/>
              <a:ext cx="4571949" cy="5325"/>
            </a:xfrm>
            <a:custGeom>
              <a:avLst/>
              <a:gdLst/>
              <a:ahLst/>
              <a:cxnLst/>
              <a:rect l="l" t="t" r="r" b="b"/>
              <a:pathLst>
                <a:path w="252559" h="213" extrusionOk="0">
                  <a:moveTo>
                    <a:pt x="126295" y="0"/>
                  </a:moveTo>
                  <a:cubicBezTo>
                    <a:pt x="56507" y="0"/>
                    <a:pt x="1" y="30"/>
                    <a:pt x="1" y="122"/>
                  </a:cubicBezTo>
                  <a:cubicBezTo>
                    <a:pt x="1" y="182"/>
                    <a:pt x="56567" y="213"/>
                    <a:pt x="126295" y="213"/>
                  </a:cubicBezTo>
                  <a:cubicBezTo>
                    <a:pt x="196023" y="213"/>
                    <a:pt x="252559" y="152"/>
                    <a:pt x="252559" y="122"/>
                  </a:cubicBezTo>
                  <a:cubicBezTo>
                    <a:pt x="252559" y="61"/>
                    <a:pt x="196053" y="0"/>
                    <a:pt x="126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2326550" y="786775"/>
              <a:ext cx="3489450" cy="2285000"/>
            </a:xfrm>
            <a:custGeom>
              <a:avLst/>
              <a:gdLst/>
              <a:ahLst/>
              <a:cxnLst/>
              <a:rect l="l" t="t" r="r" b="b"/>
              <a:pathLst>
                <a:path w="139578" h="91400" extrusionOk="0">
                  <a:moveTo>
                    <a:pt x="0" y="1"/>
                  </a:moveTo>
                  <a:lnTo>
                    <a:pt x="0" y="91400"/>
                  </a:lnTo>
                  <a:lnTo>
                    <a:pt x="139578" y="91400"/>
                  </a:lnTo>
                  <a:lnTo>
                    <a:pt x="139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2337175" y="944825"/>
              <a:ext cx="3490225" cy="5350"/>
            </a:xfrm>
            <a:custGeom>
              <a:avLst/>
              <a:gdLst/>
              <a:ahLst/>
              <a:cxnLst/>
              <a:rect l="l" t="t" r="r" b="b"/>
              <a:pathLst>
                <a:path w="139609" h="214" extrusionOk="0">
                  <a:moveTo>
                    <a:pt x="69790" y="1"/>
                  </a:moveTo>
                  <a:cubicBezTo>
                    <a:pt x="31248" y="1"/>
                    <a:pt x="1" y="62"/>
                    <a:pt x="1" y="122"/>
                  </a:cubicBezTo>
                  <a:cubicBezTo>
                    <a:pt x="1" y="153"/>
                    <a:pt x="31248" y="214"/>
                    <a:pt x="69790" y="214"/>
                  </a:cubicBezTo>
                  <a:cubicBezTo>
                    <a:pt x="108331" y="214"/>
                    <a:pt x="139608" y="153"/>
                    <a:pt x="139608" y="122"/>
                  </a:cubicBezTo>
                  <a:cubicBezTo>
                    <a:pt x="139608" y="62"/>
                    <a:pt x="108362" y="1"/>
                    <a:pt x="697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2403300" y="852875"/>
              <a:ext cx="47125" cy="40275"/>
            </a:xfrm>
            <a:custGeom>
              <a:avLst/>
              <a:gdLst/>
              <a:ahLst/>
              <a:cxnLst/>
              <a:rect l="l" t="t" r="r" b="b"/>
              <a:pathLst>
                <a:path w="1885" h="1611" extrusionOk="0">
                  <a:moveTo>
                    <a:pt x="1064" y="1"/>
                  </a:moveTo>
                  <a:cubicBezTo>
                    <a:pt x="365" y="1"/>
                    <a:pt x="0" y="852"/>
                    <a:pt x="487" y="1369"/>
                  </a:cubicBezTo>
                  <a:cubicBezTo>
                    <a:pt x="654" y="1536"/>
                    <a:pt x="860" y="1611"/>
                    <a:pt x="1061" y="1611"/>
                  </a:cubicBezTo>
                  <a:cubicBezTo>
                    <a:pt x="1482" y="1611"/>
                    <a:pt x="1885" y="1284"/>
                    <a:pt x="1885" y="791"/>
                  </a:cubicBezTo>
                  <a:cubicBezTo>
                    <a:pt x="1885" y="366"/>
                    <a:pt x="1520" y="1"/>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2475500" y="852875"/>
              <a:ext cx="47125" cy="40275"/>
            </a:xfrm>
            <a:custGeom>
              <a:avLst/>
              <a:gdLst/>
              <a:ahLst/>
              <a:cxnLst/>
              <a:rect l="l" t="t" r="r" b="b"/>
              <a:pathLst>
                <a:path w="1885" h="1611" extrusionOk="0">
                  <a:moveTo>
                    <a:pt x="1064" y="1"/>
                  </a:moveTo>
                  <a:cubicBezTo>
                    <a:pt x="365" y="1"/>
                    <a:pt x="0" y="852"/>
                    <a:pt x="486" y="1369"/>
                  </a:cubicBezTo>
                  <a:cubicBezTo>
                    <a:pt x="654" y="1536"/>
                    <a:pt x="859" y="1611"/>
                    <a:pt x="1061" y="1611"/>
                  </a:cubicBezTo>
                  <a:cubicBezTo>
                    <a:pt x="1482" y="1611"/>
                    <a:pt x="1885" y="1284"/>
                    <a:pt x="1885" y="791"/>
                  </a:cubicBezTo>
                  <a:cubicBezTo>
                    <a:pt x="1885" y="366"/>
                    <a:pt x="1520" y="1"/>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2547675" y="852875"/>
              <a:ext cx="47150" cy="40275"/>
            </a:xfrm>
            <a:custGeom>
              <a:avLst/>
              <a:gdLst/>
              <a:ahLst/>
              <a:cxnLst/>
              <a:rect l="l" t="t" r="r" b="b"/>
              <a:pathLst>
                <a:path w="1886" h="1611" extrusionOk="0">
                  <a:moveTo>
                    <a:pt x="1095" y="1"/>
                  </a:moveTo>
                  <a:cubicBezTo>
                    <a:pt x="365" y="1"/>
                    <a:pt x="1" y="852"/>
                    <a:pt x="517" y="1369"/>
                  </a:cubicBezTo>
                  <a:cubicBezTo>
                    <a:pt x="675" y="1536"/>
                    <a:pt x="874" y="1611"/>
                    <a:pt x="1071" y="1611"/>
                  </a:cubicBezTo>
                  <a:cubicBezTo>
                    <a:pt x="1482" y="1611"/>
                    <a:pt x="1885" y="1284"/>
                    <a:pt x="1885" y="791"/>
                  </a:cubicBezTo>
                  <a:cubicBezTo>
                    <a:pt x="1885" y="366"/>
                    <a:pt x="1520" y="1"/>
                    <a:pt x="10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3491475" y="1068700"/>
              <a:ext cx="1190775" cy="65375"/>
            </a:xfrm>
            <a:custGeom>
              <a:avLst/>
              <a:gdLst/>
              <a:ahLst/>
              <a:cxnLst/>
              <a:rect l="l" t="t" r="r" b="b"/>
              <a:pathLst>
                <a:path w="47631" h="2615" extrusionOk="0">
                  <a:moveTo>
                    <a:pt x="0" y="0"/>
                  </a:moveTo>
                  <a:lnTo>
                    <a:pt x="0" y="2614"/>
                  </a:lnTo>
                  <a:lnTo>
                    <a:pt x="47630" y="2614"/>
                  </a:lnTo>
                  <a:lnTo>
                    <a:pt x="47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2500575" y="1248025"/>
              <a:ext cx="3133800" cy="1662675"/>
            </a:xfrm>
            <a:custGeom>
              <a:avLst/>
              <a:gdLst/>
              <a:ahLst/>
              <a:cxnLst/>
              <a:rect l="l" t="t" r="r" b="b"/>
              <a:pathLst>
                <a:path w="125352" h="66507" extrusionOk="0">
                  <a:moveTo>
                    <a:pt x="0" y="1"/>
                  </a:moveTo>
                  <a:lnTo>
                    <a:pt x="0" y="92"/>
                  </a:lnTo>
                  <a:lnTo>
                    <a:pt x="0" y="66415"/>
                  </a:lnTo>
                  <a:lnTo>
                    <a:pt x="0" y="66506"/>
                  </a:lnTo>
                  <a:lnTo>
                    <a:pt x="91" y="66506"/>
                  </a:lnTo>
                  <a:lnTo>
                    <a:pt x="125261" y="66415"/>
                  </a:lnTo>
                  <a:lnTo>
                    <a:pt x="182" y="66324"/>
                  </a:lnTo>
                  <a:lnTo>
                    <a:pt x="182" y="66324"/>
                  </a:lnTo>
                  <a:lnTo>
                    <a:pt x="182" y="183"/>
                  </a:lnTo>
                  <a:lnTo>
                    <a:pt x="182" y="183"/>
                  </a:lnTo>
                  <a:lnTo>
                    <a:pt x="125170" y="153"/>
                  </a:lnTo>
                  <a:lnTo>
                    <a:pt x="125170" y="153"/>
                  </a:lnTo>
                  <a:cubicBezTo>
                    <a:pt x="125230" y="40937"/>
                    <a:pt x="125230" y="65807"/>
                    <a:pt x="125230" y="66415"/>
                  </a:cubicBezTo>
                  <a:lnTo>
                    <a:pt x="125230" y="66415"/>
                  </a:lnTo>
                  <a:cubicBezTo>
                    <a:pt x="125261" y="65806"/>
                    <a:pt x="125261" y="40913"/>
                    <a:pt x="125352" y="92"/>
                  </a:cubicBezTo>
                  <a:lnTo>
                    <a:pt x="1253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2885825" y="1247275"/>
              <a:ext cx="8400" cy="1657325"/>
            </a:xfrm>
            <a:custGeom>
              <a:avLst/>
              <a:gdLst/>
              <a:ahLst/>
              <a:cxnLst/>
              <a:rect l="l" t="t" r="r" b="b"/>
              <a:pathLst>
                <a:path w="336" h="66293" extrusionOk="0">
                  <a:moveTo>
                    <a:pt x="274" y="0"/>
                  </a:moveTo>
                  <a:cubicBezTo>
                    <a:pt x="213" y="0"/>
                    <a:pt x="122" y="14833"/>
                    <a:pt x="61" y="33162"/>
                  </a:cubicBezTo>
                  <a:cubicBezTo>
                    <a:pt x="1" y="51460"/>
                    <a:pt x="1" y="66293"/>
                    <a:pt x="61" y="66293"/>
                  </a:cubicBezTo>
                  <a:cubicBezTo>
                    <a:pt x="122" y="66293"/>
                    <a:pt x="213" y="51460"/>
                    <a:pt x="274" y="33162"/>
                  </a:cubicBezTo>
                  <a:cubicBezTo>
                    <a:pt x="335" y="14833"/>
                    <a:pt x="305" y="0"/>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3350125" y="1248025"/>
              <a:ext cx="7625" cy="1658100"/>
            </a:xfrm>
            <a:custGeom>
              <a:avLst/>
              <a:gdLst/>
              <a:ahLst/>
              <a:cxnLst/>
              <a:rect l="l" t="t" r="r" b="b"/>
              <a:pathLst>
                <a:path w="305" h="66324" extrusionOk="0">
                  <a:moveTo>
                    <a:pt x="244" y="1"/>
                  </a:moveTo>
                  <a:cubicBezTo>
                    <a:pt x="213" y="1"/>
                    <a:pt x="122" y="14864"/>
                    <a:pt x="61" y="33162"/>
                  </a:cubicBezTo>
                  <a:cubicBezTo>
                    <a:pt x="0" y="51491"/>
                    <a:pt x="0" y="66324"/>
                    <a:pt x="61" y="66324"/>
                  </a:cubicBezTo>
                  <a:cubicBezTo>
                    <a:pt x="122" y="66324"/>
                    <a:pt x="213" y="51491"/>
                    <a:pt x="244" y="33162"/>
                  </a:cubicBezTo>
                  <a:cubicBezTo>
                    <a:pt x="304" y="14864"/>
                    <a:pt x="304" y="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3814425" y="1249550"/>
              <a:ext cx="7625" cy="1658100"/>
            </a:xfrm>
            <a:custGeom>
              <a:avLst/>
              <a:gdLst/>
              <a:ahLst/>
              <a:cxnLst/>
              <a:rect l="l" t="t" r="r" b="b"/>
              <a:pathLst>
                <a:path w="305" h="66324" extrusionOk="0">
                  <a:moveTo>
                    <a:pt x="274" y="0"/>
                  </a:moveTo>
                  <a:cubicBezTo>
                    <a:pt x="213" y="0"/>
                    <a:pt x="122" y="14864"/>
                    <a:pt x="61" y="33162"/>
                  </a:cubicBezTo>
                  <a:cubicBezTo>
                    <a:pt x="0" y="51460"/>
                    <a:pt x="0" y="66324"/>
                    <a:pt x="61" y="66324"/>
                  </a:cubicBezTo>
                  <a:cubicBezTo>
                    <a:pt x="122" y="66324"/>
                    <a:pt x="213" y="51491"/>
                    <a:pt x="274" y="33162"/>
                  </a:cubicBezTo>
                  <a:cubicBezTo>
                    <a:pt x="304" y="14864"/>
                    <a:pt x="304" y="0"/>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4278725" y="1251075"/>
              <a:ext cx="7600" cy="1658100"/>
            </a:xfrm>
            <a:custGeom>
              <a:avLst/>
              <a:gdLst/>
              <a:ahLst/>
              <a:cxnLst/>
              <a:rect l="l" t="t" r="r" b="b"/>
              <a:pathLst>
                <a:path w="304" h="66324" extrusionOk="0">
                  <a:moveTo>
                    <a:pt x="243" y="0"/>
                  </a:moveTo>
                  <a:cubicBezTo>
                    <a:pt x="213" y="0"/>
                    <a:pt x="122" y="14833"/>
                    <a:pt x="61" y="33162"/>
                  </a:cubicBezTo>
                  <a:cubicBezTo>
                    <a:pt x="0" y="51460"/>
                    <a:pt x="0" y="66323"/>
                    <a:pt x="61" y="66323"/>
                  </a:cubicBezTo>
                  <a:cubicBezTo>
                    <a:pt x="122" y="66323"/>
                    <a:pt x="213" y="51460"/>
                    <a:pt x="243" y="33162"/>
                  </a:cubicBezTo>
                  <a:cubicBezTo>
                    <a:pt x="304" y="14833"/>
                    <a:pt x="304"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4743775" y="1251825"/>
              <a:ext cx="7625" cy="1658100"/>
            </a:xfrm>
            <a:custGeom>
              <a:avLst/>
              <a:gdLst/>
              <a:ahLst/>
              <a:cxnLst/>
              <a:rect l="l" t="t" r="r" b="b"/>
              <a:pathLst>
                <a:path w="305" h="66324" extrusionOk="0">
                  <a:moveTo>
                    <a:pt x="243" y="1"/>
                  </a:moveTo>
                  <a:cubicBezTo>
                    <a:pt x="183" y="1"/>
                    <a:pt x="91" y="14864"/>
                    <a:pt x="61" y="33162"/>
                  </a:cubicBezTo>
                  <a:cubicBezTo>
                    <a:pt x="0" y="51491"/>
                    <a:pt x="0" y="66324"/>
                    <a:pt x="61" y="66324"/>
                  </a:cubicBezTo>
                  <a:cubicBezTo>
                    <a:pt x="91" y="66324"/>
                    <a:pt x="183" y="51491"/>
                    <a:pt x="243" y="33162"/>
                  </a:cubicBezTo>
                  <a:cubicBezTo>
                    <a:pt x="304" y="14864"/>
                    <a:pt x="304"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a:off x="5207300" y="1254100"/>
              <a:ext cx="7625" cy="1657350"/>
            </a:xfrm>
            <a:custGeom>
              <a:avLst/>
              <a:gdLst/>
              <a:ahLst/>
              <a:cxnLst/>
              <a:rect l="l" t="t" r="r" b="b"/>
              <a:pathLst>
                <a:path w="305" h="66294" extrusionOk="0">
                  <a:moveTo>
                    <a:pt x="244" y="1"/>
                  </a:moveTo>
                  <a:cubicBezTo>
                    <a:pt x="213" y="1"/>
                    <a:pt x="122" y="14834"/>
                    <a:pt x="61" y="33132"/>
                  </a:cubicBezTo>
                  <a:cubicBezTo>
                    <a:pt x="1" y="51460"/>
                    <a:pt x="1" y="66294"/>
                    <a:pt x="61" y="66294"/>
                  </a:cubicBezTo>
                  <a:cubicBezTo>
                    <a:pt x="122" y="66294"/>
                    <a:pt x="183" y="51460"/>
                    <a:pt x="244" y="33132"/>
                  </a:cubicBezTo>
                  <a:cubicBezTo>
                    <a:pt x="305" y="14834"/>
                    <a:pt x="305" y="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a:off x="2505875" y="1648500"/>
              <a:ext cx="3125475" cy="5325"/>
            </a:xfrm>
            <a:custGeom>
              <a:avLst/>
              <a:gdLst/>
              <a:ahLst/>
              <a:cxnLst/>
              <a:rect l="l" t="t" r="r" b="b"/>
              <a:pathLst>
                <a:path w="125019" h="213" extrusionOk="0">
                  <a:moveTo>
                    <a:pt x="62525" y="0"/>
                  </a:moveTo>
                  <a:cubicBezTo>
                    <a:pt x="27995" y="0"/>
                    <a:pt x="1" y="61"/>
                    <a:pt x="1" y="91"/>
                  </a:cubicBezTo>
                  <a:cubicBezTo>
                    <a:pt x="1" y="152"/>
                    <a:pt x="27995" y="213"/>
                    <a:pt x="62525" y="213"/>
                  </a:cubicBezTo>
                  <a:cubicBezTo>
                    <a:pt x="97054" y="213"/>
                    <a:pt x="125018" y="152"/>
                    <a:pt x="125018" y="91"/>
                  </a:cubicBezTo>
                  <a:cubicBezTo>
                    <a:pt x="125018" y="61"/>
                    <a:pt x="97054" y="0"/>
                    <a:pt x="62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2505875" y="2073275"/>
              <a:ext cx="3125475" cy="5325"/>
            </a:xfrm>
            <a:custGeom>
              <a:avLst/>
              <a:gdLst/>
              <a:ahLst/>
              <a:cxnLst/>
              <a:rect l="l" t="t" r="r" b="b"/>
              <a:pathLst>
                <a:path w="125019" h="213" extrusionOk="0">
                  <a:moveTo>
                    <a:pt x="62525" y="0"/>
                  </a:moveTo>
                  <a:cubicBezTo>
                    <a:pt x="27995" y="0"/>
                    <a:pt x="1" y="61"/>
                    <a:pt x="1" y="122"/>
                  </a:cubicBezTo>
                  <a:cubicBezTo>
                    <a:pt x="1" y="152"/>
                    <a:pt x="27995" y="213"/>
                    <a:pt x="62525" y="213"/>
                  </a:cubicBezTo>
                  <a:cubicBezTo>
                    <a:pt x="97054" y="213"/>
                    <a:pt x="125018" y="152"/>
                    <a:pt x="125018" y="122"/>
                  </a:cubicBezTo>
                  <a:cubicBezTo>
                    <a:pt x="125018" y="61"/>
                    <a:pt x="97054" y="0"/>
                    <a:pt x="62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2505875" y="2498050"/>
              <a:ext cx="3125475" cy="5350"/>
            </a:xfrm>
            <a:custGeom>
              <a:avLst/>
              <a:gdLst/>
              <a:ahLst/>
              <a:cxnLst/>
              <a:rect l="l" t="t" r="r" b="b"/>
              <a:pathLst>
                <a:path w="125019" h="214" extrusionOk="0">
                  <a:moveTo>
                    <a:pt x="62525" y="0"/>
                  </a:moveTo>
                  <a:cubicBezTo>
                    <a:pt x="27995" y="0"/>
                    <a:pt x="1" y="61"/>
                    <a:pt x="1" y="92"/>
                  </a:cubicBezTo>
                  <a:cubicBezTo>
                    <a:pt x="1" y="152"/>
                    <a:pt x="27995" y="213"/>
                    <a:pt x="62525" y="213"/>
                  </a:cubicBezTo>
                  <a:cubicBezTo>
                    <a:pt x="97054" y="213"/>
                    <a:pt x="125018" y="152"/>
                    <a:pt x="125018" y="92"/>
                  </a:cubicBezTo>
                  <a:cubicBezTo>
                    <a:pt x="125018" y="61"/>
                    <a:pt x="97054" y="0"/>
                    <a:pt x="6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2496775" y="2538325"/>
              <a:ext cx="408825" cy="390600"/>
            </a:xfrm>
            <a:custGeom>
              <a:avLst/>
              <a:gdLst/>
              <a:ahLst/>
              <a:cxnLst/>
              <a:rect l="l" t="t" r="r" b="b"/>
              <a:pathLst>
                <a:path w="16353" h="15624" extrusionOk="0">
                  <a:moveTo>
                    <a:pt x="1489" y="0"/>
                  </a:moveTo>
                  <a:cubicBezTo>
                    <a:pt x="1489" y="0"/>
                    <a:pt x="0" y="9636"/>
                    <a:pt x="1550" y="15624"/>
                  </a:cubicBezTo>
                  <a:lnTo>
                    <a:pt x="16353" y="15077"/>
                  </a:lnTo>
                  <a:cubicBezTo>
                    <a:pt x="16353" y="15077"/>
                    <a:pt x="13313" y="5502"/>
                    <a:pt x="15259" y="730"/>
                  </a:cubicBezTo>
                  <a:lnTo>
                    <a:pt x="1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a:off x="2535525" y="2529950"/>
              <a:ext cx="387575" cy="386050"/>
            </a:xfrm>
            <a:custGeom>
              <a:avLst/>
              <a:gdLst/>
              <a:ahLst/>
              <a:cxnLst/>
              <a:rect l="l" t="t" r="r" b="b"/>
              <a:pathLst>
                <a:path w="15503" h="15442" extrusionOk="0">
                  <a:moveTo>
                    <a:pt x="0" y="1"/>
                  </a:moveTo>
                  <a:cubicBezTo>
                    <a:pt x="0" y="1"/>
                    <a:pt x="91" y="11825"/>
                    <a:pt x="699" y="15442"/>
                  </a:cubicBezTo>
                  <a:lnTo>
                    <a:pt x="15502" y="14712"/>
                  </a:lnTo>
                  <a:cubicBezTo>
                    <a:pt x="15502" y="14712"/>
                    <a:pt x="14195"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2598600" y="2653350"/>
              <a:ext cx="249250" cy="15400"/>
            </a:xfrm>
            <a:custGeom>
              <a:avLst/>
              <a:gdLst/>
              <a:ahLst/>
              <a:cxnLst/>
              <a:rect l="l" t="t" r="r" b="b"/>
              <a:pathLst>
                <a:path w="9970" h="616" extrusionOk="0">
                  <a:moveTo>
                    <a:pt x="9667" y="0"/>
                  </a:moveTo>
                  <a:cubicBezTo>
                    <a:pt x="8968" y="0"/>
                    <a:pt x="7136" y="82"/>
                    <a:pt x="4985" y="202"/>
                  </a:cubicBezTo>
                  <a:cubicBezTo>
                    <a:pt x="2219" y="384"/>
                    <a:pt x="0" y="536"/>
                    <a:pt x="0" y="597"/>
                  </a:cubicBezTo>
                  <a:cubicBezTo>
                    <a:pt x="0" y="610"/>
                    <a:pt x="103" y="616"/>
                    <a:pt x="291" y="616"/>
                  </a:cubicBezTo>
                  <a:cubicBezTo>
                    <a:pt x="984" y="616"/>
                    <a:pt x="2834" y="534"/>
                    <a:pt x="4985" y="415"/>
                  </a:cubicBezTo>
                  <a:cubicBezTo>
                    <a:pt x="7721" y="232"/>
                    <a:pt x="9970" y="50"/>
                    <a:pt x="9970" y="19"/>
                  </a:cubicBezTo>
                  <a:cubicBezTo>
                    <a:pt x="9963" y="6"/>
                    <a:pt x="9857" y="0"/>
                    <a:pt x="9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598600" y="2715950"/>
              <a:ext cx="249250" cy="15875"/>
            </a:xfrm>
            <a:custGeom>
              <a:avLst/>
              <a:gdLst/>
              <a:ahLst/>
              <a:cxnLst/>
              <a:rect l="l" t="t" r="r" b="b"/>
              <a:pathLst>
                <a:path w="9970" h="635" extrusionOk="0">
                  <a:moveTo>
                    <a:pt x="9800" y="0"/>
                  </a:moveTo>
                  <a:cubicBezTo>
                    <a:pt x="9227" y="0"/>
                    <a:pt x="7277" y="68"/>
                    <a:pt x="4985" y="221"/>
                  </a:cubicBezTo>
                  <a:cubicBezTo>
                    <a:pt x="2219" y="373"/>
                    <a:pt x="0" y="555"/>
                    <a:pt x="0" y="616"/>
                  </a:cubicBezTo>
                  <a:cubicBezTo>
                    <a:pt x="6" y="628"/>
                    <a:pt x="108" y="635"/>
                    <a:pt x="290" y="635"/>
                  </a:cubicBezTo>
                  <a:cubicBezTo>
                    <a:pt x="979" y="635"/>
                    <a:pt x="2820" y="547"/>
                    <a:pt x="4985" y="403"/>
                  </a:cubicBezTo>
                  <a:cubicBezTo>
                    <a:pt x="7751" y="251"/>
                    <a:pt x="9970" y="69"/>
                    <a:pt x="9970" y="8"/>
                  </a:cubicBezTo>
                  <a:cubicBezTo>
                    <a:pt x="9970" y="3"/>
                    <a:pt x="9911" y="0"/>
                    <a:pt x="9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2642675" y="2776925"/>
              <a:ext cx="142125" cy="10400"/>
            </a:xfrm>
            <a:custGeom>
              <a:avLst/>
              <a:gdLst/>
              <a:ahLst/>
              <a:cxnLst/>
              <a:rect l="l" t="t" r="r" b="b"/>
              <a:pathLst>
                <a:path w="5685" h="416" extrusionOk="0">
                  <a:moveTo>
                    <a:pt x="4833" y="1"/>
                  </a:moveTo>
                  <a:cubicBezTo>
                    <a:pt x="4316" y="31"/>
                    <a:pt x="3617" y="61"/>
                    <a:pt x="2827" y="92"/>
                  </a:cubicBezTo>
                  <a:cubicBezTo>
                    <a:pt x="2067" y="152"/>
                    <a:pt x="1337" y="213"/>
                    <a:pt x="821" y="244"/>
                  </a:cubicBezTo>
                  <a:cubicBezTo>
                    <a:pt x="547" y="274"/>
                    <a:pt x="274" y="304"/>
                    <a:pt x="0" y="365"/>
                  </a:cubicBezTo>
                  <a:cubicBezTo>
                    <a:pt x="160" y="401"/>
                    <a:pt x="331" y="416"/>
                    <a:pt x="500" y="416"/>
                  </a:cubicBezTo>
                  <a:cubicBezTo>
                    <a:pt x="619" y="416"/>
                    <a:pt x="738" y="408"/>
                    <a:pt x="851" y="396"/>
                  </a:cubicBezTo>
                  <a:cubicBezTo>
                    <a:pt x="1368" y="396"/>
                    <a:pt x="2067" y="335"/>
                    <a:pt x="2857" y="304"/>
                  </a:cubicBezTo>
                  <a:cubicBezTo>
                    <a:pt x="3617" y="244"/>
                    <a:pt x="4347" y="213"/>
                    <a:pt x="4863" y="152"/>
                  </a:cubicBezTo>
                  <a:cubicBezTo>
                    <a:pt x="5137" y="152"/>
                    <a:pt x="5411" y="122"/>
                    <a:pt x="5684" y="31"/>
                  </a:cubicBezTo>
                  <a:cubicBezTo>
                    <a:pt x="5411" y="1"/>
                    <a:pt x="5107" y="1"/>
                    <a:pt x="4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3351650" y="1292100"/>
              <a:ext cx="402000" cy="399725"/>
            </a:xfrm>
            <a:custGeom>
              <a:avLst/>
              <a:gdLst/>
              <a:ahLst/>
              <a:cxnLst/>
              <a:rect l="l" t="t" r="r" b="b"/>
              <a:pathLst>
                <a:path w="16080" h="15989" extrusionOk="0">
                  <a:moveTo>
                    <a:pt x="1216" y="1"/>
                  </a:moveTo>
                  <a:cubicBezTo>
                    <a:pt x="1216" y="1"/>
                    <a:pt x="0" y="10001"/>
                    <a:pt x="1520" y="15989"/>
                  </a:cubicBezTo>
                  <a:lnTo>
                    <a:pt x="16080" y="15229"/>
                  </a:lnTo>
                  <a:cubicBezTo>
                    <a:pt x="16080" y="15229"/>
                    <a:pt x="13040" y="5472"/>
                    <a:pt x="14955" y="700"/>
                  </a:cubicBez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3383550" y="1282975"/>
              <a:ext cx="387575" cy="386050"/>
            </a:xfrm>
            <a:custGeom>
              <a:avLst/>
              <a:gdLst/>
              <a:ahLst/>
              <a:cxnLst/>
              <a:rect l="l" t="t" r="r" b="b"/>
              <a:pathLst>
                <a:path w="15503" h="15442" extrusionOk="0">
                  <a:moveTo>
                    <a:pt x="1" y="1"/>
                  </a:moveTo>
                  <a:cubicBezTo>
                    <a:pt x="1" y="1"/>
                    <a:pt x="92" y="11825"/>
                    <a:pt x="670" y="15442"/>
                  </a:cubicBezTo>
                  <a:lnTo>
                    <a:pt x="15503" y="14743"/>
                  </a:lnTo>
                  <a:cubicBezTo>
                    <a:pt x="15503" y="14743"/>
                    <a:pt x="14196"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3446625" y="1407125"/>
              <a:ext cx="248525" cy="15100"/>
            </a:xfrm>
            <a:custGeom>
              <a:avLst/>
              <a:gdLst/>
              <a:ahLst/>
              <a:cxnLst/>
              <a:rect l="l" t="t" r="r" b="b"/>
              <a:pathLst>
                <a:path w="9941" h="604" extrusionOk="0">
                  <a:moveTo>
                    <a:pt x="9652" y="1"/>
                  </a:moveTo>
                  <a:cubicBezTo>
                    <a:pt x="8967" y="1"/>
                    <a:pt x="7130" y="83"/>
                    <a:pt x="4955" y="202"/>
                  </a:cubicBezTo>
                  <a:cubicBezTo>
                    <a:pt x="2220" y="354"/>
                    <a:pt x="1" y="536"/>
                    <a:pt x="1" y="597"/>
                  </a:cubicBezTo>
                  <a:cubicBezTo>
                    <a:pt x="1" y="601"/>
                    <a:pt x="38" y="603"/>
                    <a:pt x="110" y="603"/>
                  </a:cubicBezTo>
                  <a:cubicBezTo>
                    <a:pt x="590" y="603"/>
                    <a:pt x="2603" y="517"/>
                    <a:pt x="4986" y="384"/>
                  </a:cubicBezTo>
                  <a:cubicBezTo>
                    <a:pt x="7721" y="232"/>
                    <a:pt x="9940" y="50"/>
                    <a:pt x="9940" y="20"/>
                  </a:cubicBezTo>
                  <a:cubicBezTo>
                    <a:pt x="9940" y="7"/>
                    <a:pt x="9839" y="1"/>
                    <a:pt x="9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3446625" y="1469350"/>
              <a:ext cx="249275" cy="15425"/>
            </a:xfrm>
            <a:custGeom>
              <a:avLst/>
              <a:gdLst/>
              <a:ahLst/>
              <a:cxnLst/>
              <a:rect l="l" t="t" r="r" b="b"/>
              <a:pathLst>
                <a:path w="9971" h="617" extrusionOk="0">
                  <a:moveTo>
                    <a:pt x="9563" y="0"/>
                  </a:moveTo>
                  <a:cubicBezTo>
                    <a:pt x="8798" y="0"/>
                    <a:pt x="7037" y="69"/>
                    <a:pt x="4986" y="206"/>
                  </a:cubicBezTo>
                  <a:cubicBezTo>
                    <a:pt x="2220" y="357"/>
                    <a:pt x="1" y="540"/>
                    <a:pt x="1" y="601"/>
                  </a:cubicBezTo>
                  <a:cubicBezTo>
                    <a:pt x="1" y="612"/>
                    <a:pt x="74" y="617"/>
                    <a:pt x="210" y="617"/>
                  </a:cubicBezTo>
                  <a:cubicBezTo>
                    <a:pt x="827" y="617"/>
                    <a:pt x="2743" y="512"/>
                    <a:pt x="4986" y="388"/>
                  </a:cubicBezTo>
                  <a:cubicBezTo>
                    <a:pt x="7752" y="266"/>
                    <a:pt x="9971" y="84"/>
                    <a:pt x="9971" y="23"/>
                  </a:cubicBezTo>
                  <a:cubicBezTo>
                    <a:pt x="9963" y="8"/>
                    <a:pt x="9819" y="0"/>
                    <a:pt x="9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3490700" y="1530200"/>
              <a:ext cx="142125" cy="10725"/>
            </a:xfrm>
            <a:custGeom>
              <a:avLst/>
              <a:gdLst/>
              <a:ahLst/>
              <a:cxnLst/>
              <a:rect l="l" t="t" r="r" b="b"/>
              <a:pathLst>
                <a:path w="5685" h="429" extrusionOk="0">
                  <a:moveTo>
                    <a:pt x="5185" y="1"/>
                  </a:moveTo>
                  <a:cubicBezTo>
                    <a:pt x="5065" y="1"/>
                    <a:pt x="4947" y="8"/>
                    <a:pt x="4834" y="21"/>
                  </a:cubicBezTo>
                  <a:cubicBezTo>
                    <a:pt x="4317" y="51"/>
                    <a:pt x="3618" y="82"/>
                    <a:pt x="2827" y="112"/>
                  </a:cubicBezTo>
                  <a:cubicBezTo>
                    <a:pt x="2068" y="173"/>
                    <a:pt x="1338" y="203"/>
                    <a:pt x="821" y="264"/>
                  </a:cubicBezTo>
                  <a:cubicBezTo>
                    <a:pt x="548" y="264"/>
                    <a:pt x="274" y="325"/>
                    <a:pt x="1" y="386"/>
                  </a:cubicBezTo>
                  <a:cubicBezTo>
                    <a:pt x="194" y="407"/>
                    <a:pt x="388" y="429"/>
                    <a:pt x="592" y="429"/>
                  </a:cubicBezTo>
                  <a:cubicBezTo>
                    <a:pt x="676" y="429"/>
                    <a:pt x="763" y="425"/>
                    <a:pt x="852" y="416"/>
                  </a:cubicBezTo>
                  <a:cubicBezTo>
                    <a:pt x="1368" y="386"/>
                    <a:pt x="2068" y="355"/>
                    <a:pt x="2858" y="325"/>
                  </a:cubicBezTo>
                  <a:cubicBezTo>
                    <a:pt x="3618" y="264"/>
                    <a:pt x="4347" y="203"/>
                    <a:pt x="4864" y="173"/>
                  </a:cubicBezTo>
                  <a:cubicBezTo>
                    <a:pt x="5138" y="142"/>
                    <a:pt x="5411" y="112"/>
                    <a:pt x="5685" y="51"/>
                  </a:cubicBezTo>
                  <a:cubicBezTo>
                    <a:pt x="5524" y="16"/>
                    <a:pt x="5354" y="1"/>
                    <a:pt x="5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3839500" y="2521600"/>
              <a:ext cx="404275" cy="424050"/>
            </a:xfrm>
            <a:custGeom>
              <a:avLst/>
              <a:gdLst/>
              <a:ahLst/>
              <a:cxnLst/>
              <a:rect l="l" t="t" r="r" b="b"/>
              <a:pathLst>
                <a:path w="16171" h="16962" extrusionOk="0">
                  <a:moveTo>
                    <a:pt x="1216" y="1"/>
                  </a:moveTo>
                  <a:cubicBezTo>
                    <a:pt x="1216" y="1"/>
                    <a:pt x="0" y="10943"/>
                    <a:pt x="1550" y="16961"/>
                  </a:cubicBezTo>
                  <a:lnTo>
                    <a:pt x="16171" y="16323"/>
                  </a:lnTo>
                  <a:cubicBezTo>
                    <a:pt x="16171" y="16323"/>
                    <a:pt x="13040" y="5502"/>
                    <a:pt x="14955" y="730"/>
                  </a:cubicBez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3871400" y="2513250"/>
              <a:ext cx="387575" cy="385275"/>
            </a:xfrm>
            <a:custGeom>
              <a:avLst/>
              <a:gdLst/>
              <a:ahLst/>
              <a:cxnLst/>
              <a:rect l="l" t="t" r="r" b="b"/>
              <a:pathLst>
                <a:path w="15503" h="15411" extrusionOk="0">
                  <a:moveTo>
                    <a:pt x="1" y="0"/>
                  </a:moveTo>
                  <a:cubicBezTo>
                    <a:pt x="1" y="0"/>
                    <a:pt x="92" y="11824"/>
                    <a:pt x="700" y="15411"/>
                  </a:cubicBezTo>
                  <a:lnTo>
                    <a:pt x="15503" y="14712"/>
                  </a:lnTo>
                  <a:cubicBezTo>
                    <a:pt x="15503" y="14712"/>
                    <a:pt x="14196" y="3101"/>
                    <a:pt x="14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3934475" y="2636625"/>
              <a:ext cx="248525" cy="15425"/>
            </a:xfrm>
            <a:custGeom>
              <a:avLst/>
              <a:gdLst/>
              <a:ahLst/>
              <a:cxnLst/>
              <a:rect l="l" t="t" r="r" b="b"/>
              <a:pathLst>
                <a:path w="9941" h="617" extrusionOk="0">
                  <a:moveTo>
                    <a:pt x="9653" y="1"/>
                  </a:moveTo>
                  <a:cubicBezTo>
                    <a:pt x="8968" y="1"/>
                    <a:pt x="7137" y="83"/>
                    <a:pt x="4986" y="202"/>
                  </a:cubicBezTo>
                  <a:cubicBezTo>
                    <a:pt x="2220" y="384"/>
                    <a:pt x="1" y="536"/>
                    <a:pt x="1" y="597"/>
                  </a:cubicBezTo>
                  <a:cubicBezTo>
                    <a:pt x="1" y="610"/>
                    <a:pt x="103" y="616"/>
                    <a:pt x="292" y="616"/>
                  </a:cubicBezTo>
                  <a:cubicBezTo>
                    <a:pt x="984" y="616"/>
                    <a:pt x="2835" y="534"/>
                    <a:pt x="4986" y="415"/>
                  </a:cubicBezTo>
                  <a:cubicBezTo>
                    <a:pt x="7721" y="263"/>
                    <a:pt x="9940" y="81"/>
                    <a:pt x="9940" y="20"/>
                  </a:cubicBezTo>
                  <a:cubicBezTo>
                    <a:pt x="9940" y="7"/>
                    <a:pt x="9839" y="1"/>
                    <a:pt x="9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3934475" y="2699600"/>
              <a:ext cx="249275" cy="15175"/>
            </a:xfrm>
            <a:custGeom>
              <a:avLst/>
              <a:gdLst/>
              <a:ahLst/>
              <a:cxnLst/>
              <a:rect l="l" t="t" r="r" b="b"/>
              <a:pathLst>
                <a:path w="9971" h="607" extrusionOk="0">
                  <a:moveTo>
                    <a:pt x="9538" y="0"/>
                  </a:moveTo>
                  <a:cubicBezTo>
                    <a:pt x="8759" y="0"/>
                    <a:pt x="7015" y="63"/>
                    <a:pt x="4986" y="176"/>
                  </a:cubicBezTo>
                  <a:cubicBezTo>
                    <a:pt x="2220" y="358"/>
                    <a:pt x="1" y="540"/>
                    <a:pt x="1" y="601"/>
                  </a:cubicBezTo>
                  <a:cubicBezTo>
                    <a:pt x="1" y="605"/>
                    <a:pt x="38" y="607"/>
                    <a:pt x="110" y="607"/>
                  </a:cubicBezTo>
                  <a:cubicBezTo>
                    <a:pt x="590" y="607"/>
                    <a:pt x="2603" y="521"/>
                    <a:pt x="4986" y="388"/>
                  </a:cubicBezTo>
                  <a:cubicBezTo>
                    <a:pt x="7721" y="236"/>
                    <a:pt x="9971" y="54"/>
                    <a:pt x="9971" y="24"/>
                  </a:cubicBezTo>
                  <a:cubicBezTo>
                    <a:pt x="9963" y="8"/>
                    <a:pt x="9809" y="0"/>
                    <a:pt x="95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3978550" y="2760400"/>
              <a:ext cx="142125" cy="10275"/>
            </a:xfrm>
            <a:custGeom>
              <a:avLst/>
              <a:gdLst/>
              <a:ahLst/>
              <a:cxnLst/>
              <a:rect l="l" t="t" r="r" b="b"/>
              <a:pathLst>
                <a:path w="5685" h="411" extrusionOk="0">
                  <a:moveTo>
                    <a:pt x="5259" y="0"/>
                  </a:moveTo>
                  <a:cubicBezTo>
                    <a:pt x="5115" y="0"/>
                    <a:pt x="4970" y="8"/>
                    <a:pt x="4834" y="23"/>
                  </a:cubicBezTo>
                  <a:cubicBezTo>
                    <a:pt x="4317" y="23"/>
                    <a:pt x="3618" y="54"/>
                    <a:pt x="2828" y="114"/>
                  </a:cubicBezTo>
                  <a:cubicBezTo>
                    <a:pt x="2037" y="145"/>
                    <a:pt x="1338" y="206"/>
                    <a:pt x="821" y="266"/>
                  </a:cubicBezTo>
                  <a:cubicBezTo>
                    <a:pt x="548" y="266"/>
                    <a:pt x="274" y="297"/>
                    <a:pt x="1" y="388"/>
                  </a:cubicBezTo>
                  <a:cubicBezTo>
                    <a:pt x="137" y="403"/>
                    <a:pt x="274" y="411"/>
                    <a:pt x="415" y="411"/>
                  </a:cubicBezTo>
                  <a:cubicBezTo>
                    <a:pt x="555" y="411"/>
                    <a:pt x="700" y="403"/>
                    <a:pt x="852" y="388"/>
                  </a:cubicBezTo>
                  <a:cubicBezTo>
                    <a:pt x="1369" y="388"/>
                    <a:pt x="2068" y="358"/>
                    <a:pt x="2858" y="297"/>
                  </a:cubicBezTo>
                  <a:cubicBezTo>
                    <a:pt x="3618" y="266"/>
                    <a:pt x="4347" y="206"/>
                    <a:pt x="4834" y="145"/>
                  </a:cubicBezTo>
                  <a:cubicBezTo>
                    <a:pt x="5138" y="145"/>
                    <a:pt x="5411" y="114"/>
                    <a:pt x="5685" y="23"/>
                  </a:cubicBezTo>
                  <a:cubicBezTo>
                    <a:pt x="5548" y="8"/>
                    <a:pt x="5404" y="0"/>
                    <a:pt x="5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5228575" y="1689525"/>
              <a:ext cx="409600" cy="384525"/>
            </a:xfrm>
            <a:custGeom>
              <a:avLst/>
              <a:gdLst/>
              <a:ahLst/>
              <a:cxnLst/>
              <a:rect l="l" t="t" r="r" b="b"/>
              <a:pathLst>
                <a:path w="16384" h="15381" extrusionOk="0">
                  <a:moveTo>
                    <a:pt x="1520" y="0"/>
                  </a:moveTo>
                  <a:cubicBezTo>
                    <a:pt x="1520" y="0"/>
                    <a:pt x="1" y="9393"/>
                    <a:pt x="1520" y="15381"/>
                  </a:cubicBezTo>
                  <a:lnTo>
                    <a:pt x="16384" y="15046"/>
                  </a:lnTo>
                  <a:cubicBezTo>
                    <a:pt x="16384" y="15046"/>
                    <a:pt x="13344" y="5472"/>
                    <a:pt x="15259" y="700"/>
                  </a:cubicBezTo>
                  <a:lnTo>
                    <a:pt x="15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5267325" y="1680400"/>
              <a:ext cx="387575" cy="385300"/>
            </a:xfrm>
            <a:custGeom>
              <a:avLst/>
              <a:gdLst/>
              <a:ahLst/>
              <a:cxnLst/>
              <a:rect l="l" t="t" r="r" b="b"/>
              <a:pathLst>
                <a:path w="15503" h="15412" extrusionOk="0">
                  <a:moveTo>
                    <a:pt x="1" y="1"/>
                  </a:moveTo>
                  <a:cubicBezTo>
                    <a:pt x="1" y="1"/>
                    <a:pt x="92" y="11825"/>
                    <a:pt x="700" y="15411"/>
                  </a:cubicBezTo>
                  <a:lnTo>
                    <a:pt x="15503" y="14712"/>
                  </a:lnTo>
                  <a:cubicBezTo>
                    <a:pt x="15503" y="14712"/>
                    <a:pt x="14226"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5331175" y="1804125"/>
              <a:ext cx="248500" cy="15075"/>
            </a:xfrm>
            <a:custGeom>
              <a:avLst/>
              <a:gdLst/>
              <a:ahLst/>
              <a:cxnLst/>
              <a:rect l="l" t="t" r="r" b="b"/>
              <a:pathLst>
                <a:path w="9940" h="603" extrusionOk="0">
                  <a:moveTo>
                    <a:pt x="9832" y="0"/>
                  </a:moveTo>
                  <a:cubicBezTo>
                    <a:pt x="9357" y="0"/>
                    <a:pt x="7363" y="87"/>
                    <a:pt x="4955" y="219"/>
                  </a:cubicBezTo>
                  <a:cubicBezTo>
                    <a:pt x="2219" y="371"/>
                    <a:pt x="0" y="553"/>
                    <a:pt x="0" y="584"/>
                  </a:cubicBezTo>
                  <a:cubicBezTo>
                    <a:pt x="0" y="597"/>
                    <a:pt x="101" y="603"/>
                    <a:pt x="288" y="603"/>
                  </a:cubicBezTo>
                  <a:cubicBezTo>
                    <a:pt x="973" y="603"/>
                    <a:pt x="2810" y="521"/>
                    <a:pt x="4985" y="401"/>
                  </a:cubicBezTo>
                  <a:cubicBezTo>
                    <a:pt x="7721" y="249"/>
                    <a:pt x="9939" y="67"/>
                    <a:pt x="9939" y="6"/>
                  </a:cubicBezTo>
                  <a:cubicBezTo>
                    <a:pt x="9939" y="2"/>
                    <a:pt x="9902" y="0"/>
                    <a:pt x="9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5331175" y="1866925"/>
              <a:ext cx="248500" cy="15275"/>
            </a:xfrm>
            <a:custGeom>
              <a:avLst/>
              <a:gdLst/>
              <a:ahLst/>
              <a:cxnLst/>
              <a:rect l="l" t="t" r="r" b="b"/>
              <a:pathLst>
                <a:path w="9940" h="611" extrusionOk="0">
                  <a:moveTo>
                    <a:pt x="9726" y="1"/>
                  </a:moveTo>
                  <a:cubicBezTo>
                    <a:pt x="9108" y="1"/>
                    <a:pt x="7219" y="100"/>
                    <a:pt x="4985" y="199"/>
                  </a:cubicBezTo>
                  <a:cubicBezTo>
                    <a:pt x="2219" y="351"/>
                    <a:pt x="0" y="534"/>
                    <a:pt x="0" y="595"/>
                  </a:cubicBezTo>
                  <a:cubicBezTo>
                    <a:pt x="0" y="605"/>
                    <a:pt x="73" y="611"/>
                    <a:pt x="209" y="611"/>
                  </a:cubicBezTo>
                  <a:cubicBezTo>
                    <a:pt x="826" y="611"/>
                    <a:pt x="2742" y="506"/>
                    <a:pt x="4985" y="382"/>
                  </a:cubicBezTo>
                  <a:cubicBezTo>
                    <a:pt x="7721" y="230"/>
                    <a:pt x="9939" y="47"/>
                    <a:pt x="9939" y="17"/>
                  </a:cubicBezTo>
                  <a:cubicBezTo>
                    <a:pt x="9939" y="6"/>
                    <a:pt x="9865" y="1"/>
                    <a:pt x="97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5375250" y="1927750"/>
              <a:ext cx="142100" cy="10100"/>
            </a:xfrm>
            <a:custGeom>
              <a:avLst/>
              <a:gdLst/>
              <a:ahLst/>
              <a:cxnLst/>
              <a:rect l="l" t="t" r="r" b="b"/>
              <a:pathLst>
                <a:path w="5684" h="404" extrusionOk="0">
                  <a:moveTo>
                    <a:pt x="5247" y="0"/>
                  </a:moveTo>
                  <a:cubicBezTo>
                    <a:pt x="5106" y="0"/>
                    <a:pt x="4970" y="16"/>
                    <a:pt x="4833" y="46"/>
                  </a:cubicBezTo>
                  <a:cubicBezTo>
                    <a:pt x="4316" y="46"/>
                    <a:pt x="3617" y="76"/>
                    <a:pt x="2827" y="137"/>
                  </a:cubicBezTo>
                  <a:cubicBezTo>
                    <a:pt x="2037" y="168"/>
                    <a:pt x="1337" y="228"/>
                    <a:pt x="821" y="259"/>
                  </a:cubicBezTo>
                  <a:cubicBezTo>
                    <a:pt x="547" y="289"/>
                    <a:pt x="274" y="320"/>
                    <a:pt x="0" y="380"/>
                  </a:cubicBezTo>
                  <a:cubicBezTo>
                    <a:pt x="137" y="396"/>
                    <a:pt x="274" y="403"/>
                    <a:pt x="414" y="403"/>
                  </a:cubicBezTo>
                  <a:cubicBezTo>
                    <a:pt x="555" y="403"/>
                    <a:pt x="699" y="396"/>
                    <a:pt x="851" y="380"/>
                  </a:cubicBezTo>
                  <a:cubicBezTo>
                    <a:pt x="1337" y="380"/>
                    <a:pt x="2067" y="350"/>
                    <a:pt x="2857" y="289"/>
                  </a:cubicBezTo>
                  <a:cubicBezTo>
                    <a:pt x="3617" y="259"/>
                    <a:pt x="4347" y="198"/>
                    <a:pt x="4833" y="168"/>
                  </a:cubicBezTo>
                  <a:cubicBezTo>
                    <a:pt x="5137" y="137"/>
                    <a:pt x="5410" y="107"/>
                    <a:pt x="5684" y="46"/>
                  </a:cubicBezTo>
                  <a:cubicBezTo>
                    <a:pt x="5532" y="16"/>
                    <a:pt x="5388" y="0"/>
                    <a:pt x="5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4287825" y="2119625"/>
              <a:ext cx="409625" cy="385275"/>
            </a:xfrm>
            <a:custGeom>
              <a:avLst/>
              <a:gdLst/>
              <a:ahLst/>
              <a:cxnLst/>
              <a:rect l="l" t="t" r="r" b="b"/>
              <a:pathLst>
                <a:path w="16385" h="15411" extrusionOk="0">
                  <a:moveTo>
                    <a:pt x="1521" y="0"/>
                  </a:moveTo>
                  <a:cubicBezTo>
                    <a:pt x="1521" y="0"/>
                    <a:pt x="1" y="9393"/>
                    <a:pt x="1521" y="15411"/>
                  </a:cubicBezTo>
                  <a:lnTo>
                    <a:pt x="16384" y="15077"/>
                  </a:lnTo>
                  <a:cubicBezTo>
                    <a:pt x="16384" y="15077"/>
                    <a:pt x="13344" y="5502"/>
                    <a:pt x="15259" y="730"/>
                  </a:cubicBezTo>
                  <a:lnTo>
                    <a:pt x="1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4327350" y="2111250"/>
              <a:ext cx="387575" cy="385300"/>
            </a:xfrm>
            <a:custGeom>
              <a:avLst/>
              <a:gdLst/>
              <a:ahLst/>
              <a:cxnLst/>
              <a:rect l="l" t="t" r="r" b="b"/>
              <a:pathLst>
                <a:path w="15503" h="15412" extrusionOk="0">
                  <a:moveTo>
                    <a:pt x="0" y="1"/>
                  </a:moveTo>
                  <a:cubicBezTo>
                    <a:pt x="0" y="1"/>
                    <a:pt x="92" y="11825"/>
                    <a:pt x="699" y="15412"/>
                  </a:cubicBezTo>
                  <a:lnTo>
                    <a:pt x="15502" y="14712"/>
                  </a:lnTo>
                  <a:cubicBezTo>
                    <a:pt x="15502" y="14712"/>
                    <a:pt x="14195" y="3101"/>
                    <a:pt x="14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4390425" y="2235100"/>
              <a:ext cx="248500" cy="15725"/>
            </a:xfrm>
            <a:custGeom>
              <a:avLst/>
              <a:gdLst/>
              <a:ahLst/>
              <a:cxnLst/>
              <a:rect l="l" t="t" r="r" b="b"/>
              <a:pathLst>
                <a:path w="9940" h="629" extrusionOk="0">
                  <a:moveTo>
                    <a:pt x="9583" y="0"/>
                  </a:moveTo>
                  <a:cubicBezTo>
                    <a:pt x="8851" y="0"/>
                    <a:pt x="7068" y="99"/>
                    <a:pt x="4985" y="214"/>
                  </a:cubicBezTo>
                  <a:cubicBezTo>
                    <a:pt x="2219" y="397"/>
                    <a:pt x="0" y="579"/>
                    <a:pt x="0" y="609"/>
                  </a:cubicBezTo>
                  <a:cubicBezTo>
                    <a:pt x="0" y="622"/>
                    <a:pt x="103" y="628"/>
                    <a:pt x="291" y="628"/>
                  </a:cubicBezTo>
                  <a:cubicBezTo>
                    <a:pt x="984" y="628"/>
                    <a:pt x="2834" y="547"/>
                    <a:pt x="4985" y="427"/>
                  </a:cubicBezTo>
                  <a:cubicBezTo>
                    <a:pt x="7721" y="245"/>
                    <a:pt x="9940" y="62"/>
                    <a:pt x="9940" y="32"/>
                  </a:cubicBezTo>
                  <a:cubicBezTo>
                    <a:pt x="9940" y="10"/>
                    <a:pt x="9813" y="0"/>
                    <a:pt x="9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4390425" y="2297250"/>
              <a:ext cx="248500" cy="15875"/>
            </a:xfrm>
            <a:custGeom>
              <a:avLst/>
              <a:gdLst/>
              <a:ahLst/>
              <a:cxnLst/>
              <a:rect l="l" t="t" r="r" b="b"/>
              <a:pathLst>
                <a:path w="9940" h="635" extrusionOk="0">
                  <a:moveTo>
                    <a:pt x="9772" y="0"/>
                  </a:moveTo>
                  <a:cubicBezTo>
                    <a:pt x="9206" y="0"/>
                    <a:pt x="7277" y="68"/>
                    <a:pt x="4985" y="221"/>
                  </a:cubicBezTo>
                  <a:cubicBezTo>
                    <a:pt x="2219" y="373"/>
                    <a:pt x="0" y="555"/>
                    <a:pt x="0" y="616"/>
                  </a:cubicBezTo>
                  <a:cubicBezTo>
                    <a:pt x="0" y="629"/>
                    <a:pt x="98" y="635"/>
                    <a:pt x="278" y="635"/>
                  </a:cubicBezTo>
                  <a:cubicBezTo>
                    <a:pt x="960" y="635"/>
                    <a:pt x="2820" y="547"/>
                    <a:pt x="4985" y="403"/>
                  </a:cubicBezTo>
                  <a:cubicBezTo>
                    <a:pt x="7721" y="251"/>
                    <a:pt x="9940" y="69"/>
                    <a:pt x="9940" y="8"/>
                  </a:cubicBezTo>
                  <a:cubicBezTo>
                    <a:pt x="9940" y="3"/>
                    <a:pt x="9881" y="0"/>
                    <a:pt x="9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4434500" y="2358225"/>
              <a:ext cx="142125" cy="10400"/>
            </a:xfrm>
            <a:custGeom>
              <a:avLst/>
              <a:gdLst/>
              <a:ahLst/>
              <a:cxnLst/>
              <a:rect l="l" t="t" r="r" b="b"/>
              <a:pathLst>
                <a:path w="5685" h="416" extrusionOk="0">
                  <a:moveTo>
                    <a:pt x="4833" y="1"/>
                  </a:moveTo>
                  <a:cubicBezTo>
                    <a:pt x="4316" y="31"/>
                    <a:pt x="3617" y="61"/>
                    <a:pt x="2827" y="92"/>
                  </a:cubicBezTo>
                  <a:cubicBezTo>
                    <a:pt x="2037" y="153"/>
                    <a:pt x="1338" y="213"/>
                    <a:pt x="821" y="244"/>
                  </a:cubicBezTo>
                  <a:cubicBezTo>
                    <a:pt x="547" y="274"/>
                    <a:pt x="274" y="305"/>
                    <a:pt x="0" y="365"/>
                  </a:cubicBezTo>
                  <a:cubicBezTo>
                    <a:pt x="160" y="401"/>
                    <a:pt x="321" y="416"/>
                    <a:pt x="487" y="416"/>
                  </a:cubicBezTo>
                  <a:cubicBezTo>
                    <a:pt x="605" y="416"/>
                    <a:pt x="725" y="408"/>
                    <a:pt x="851" y="396"/>
                  </a:cubicBezTo>
                  <a:cubicBezTo>
                    <a:pt x="1338" y="396"/>
                    <a:pt x="2067" y="335"/>
                    <a:pt x="2857" y="305"/>
                  </a:cubicBezTo>
                  <a:cubicBezTo>
                    <a:pt x="3617" y="244"/>
                    <a:pt x="4347" y="213"/>
                    <a:pt x="4833" y="153"/>
                  </a:cubicBezTo>
                  <a:cubicBezTo>
                    <a:pt x="5137" y="153"/>
                    <a:pt x="5411" y="92"/>
                    <a:pt x="5684" y="31"/>
                  </a:cubicBezTo>
                  <a:cubicBezTo>
                    <a:pt x="5380" y="1"/>
                    <a:pt x="5107" y="1"/>
                    <a:pt x="4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4889675" y="1701675"/>
              <a:ext cx="292575" cy="177075"/>
            </a:xfrm>
            <a:custGeom>
              <a:avLst/>
              <a:gdLst/>
              <a:ahLst/>
              <a:cxnLst/>
              <a:rect l="l" t="t" r="r" b="b"/>
              <a:pathLst>
                <a:path w="11703" h="7083" extrusionOk="0">
                  <a:moveTo>
                    <a:pt x="10365" y="1"/>
                  </a:moveTo>
                  <a:lnTo>
                    <a:pt x="2037" y="2919"/>
                  </a:lnTo>
                  <a:lnTo>
                    <a:pt x="0" y="6536"/>
                  </a:lnTo>
                  <a:lnTo>
                    <a:pt x="3830" y="7083"/>
                  </a:lnTo>
                  <a:lnTo>
                    <a:pt x="11703" y="3010"/>
                  </a:lnTo>
                  <a:lnTo>
                    <a:pt x="103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4882075" y="1691050"/>
              <a:ext cx="303975" cy="167200"/>
            </a:xfrm>
            <a:custGeom>
              <a:avLst/>
              <a:gdLst/>
              <a:ahLst/>
              <a:cxnLst/>
              <a:rect l="l" t="t" r="r" b="b"/>
              <a:pathLst>
                <a:path w="12159" h="6688" extrusionOk="0">
                  <a:moveTo>
                    <a:pt x="10456" y="0"/>
                  </a:moveTo>
                  <a:lnTo>
                    <a:pt x="1915" y="3101"/>
                  </a:lnTo>
                  <a:lnTo>
                    <a:pt x="0" y="6201"/>
                  </a:lnTo>
                  <a:lnTo>
                    <a:pt x="3891" y="6687"/>
                  </a:lnTo>
                  <a:lnTo>
                    <a:pt x="12158" y="3374"/>
                  </a:lnTo>
                  <a:lnTo>
                    <a:pt x="1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4974300" y="1741675"/>
              <a:ext cx="144875" cy="55775"/>
            </a:xfrm>
            <a:custGeom>
              <a:avLst/>
              <a:gdLst/>
              <a:ahLst/>
              <a:cxnLst/>
              <a:rect l="l" t="t" r="r" b="b"/>
              <a:pathLst>
                <a:path w="5795" h="2231" extrusionOk="0">
                  <a:moveTo>
                    <a:pt x="5759" y="0"/>
                  </a:moveTo>
                  <a:cubicBezTo>
                    <a:pt x="5537" y="0"/>
                    <a:pt x="4321" y="429"/>
                    <a:pt x="2877" y="984"/>
                  </a:cubicBezTo>
                  <a:cubicBezTo>
                    <a:pt x="1273" y="1589"/>
                    <a:pt x="1" y="2134"/>
                    <a:pt x="49" y="2229"/>
                  </a:cubicBezTo>
                  <a:lnTo>
                    <a:pt x="49" y="2229"/>
                  </a:lnTo>
                  <a:cubicBezTo>
                    <a:pt x="70" y="2218"/>
                    <a:pt x="420" y="2125"/>
                    <a:pt x="901" y="1927"/>
                  </a:cubicBezTo>
                  <a:lnTo>
                    <a:pt x="2937" y="1167"/>
                  </a:lnTo>
                  <a:cubicBezTo>
                    <a:pt x="3728" y="863"/>
                    <a:pt x="4457" y="589"/>
                    <a:pt x="4974" y="376"/>
                  </a:cubicBezTo>
                  <a:cubicBezTo>
                    <a:pt x="5248" y="285"/>
                    <a:pt x="5521" y="164"/>
                    <a:pt x="5795" y="12"/>
                  </a:cubicBezTo>
                  <a:cubicBezTo>
                    <a:pt x="5792" y="4"/>
                    <a:pt x="5780" y="0"/>
                    <a:pt x="5759" y="0"/>
                  </a:cubicBezTo>
                  <a:close/>
                  <a:moveTo>
                    <a:pt x="49" y="2229"/>
                  </a:moveTo>
                  <a:cubicBezTo>
                    <a:pt x="48" y="2230"/>
                    <a:pt x="48" y="2231"/>
                    <a:pt x="50" y="2231"/>
                  </a:cubicBezTo>
                  <a:cubicBezTo>
                    <a:pt x="50" y="2230"/>
                    <a:pt x="49" y="2230"/>
                    <a:pt x="49" y="22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4990725" y="1779950"/>
              <a:ext cx="95025" cy="34975"/>
            </a:xfrm>
            <a:custGeom>
              <a:avLst/>
              <a:gdLst/>
              <a:ahLst/>
              <a:cxnLst/>
              <a:rect l="l" t="t" r="r" b="b"/>
              <a:pathLst>
                <a:path w="3801" h="1399" extrusionOk="0">
                  <a:moveTo>
                    <a:pt x="3800" y="1"/>
                  </a:moveTo>
                  <a:lnTo>
                    <a:pt x="3800" y="1"/>
                  </a:lnTo>
                  <a:cubicBezTo>
                    <a:pt x="3162" y="183"/>
                    <a:pt x="2524" y="396"/>
                    <a:pt x="1916" y="669"/>
                  </a:cubicBezTo>
                  <a:cubicBezTo>
                    <a:pt x="1247" y="882"/>
                    <a:pt x="639" y="1125"/>
                    <a:pt x="1" y="1399"/>
                  </a:cubicBezTo>
                  <a:cubicBezTo>
                    <a:pt x="1338" y="1156"/>
                    <a:pt x="2645" y="669"/>
                    <a:pt x="3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2500575" y="1675850"/>
              <a:ext cx="389075" cy="400475"/>
            </a:xfrm>
            <a:custGeom>
              <a:avLst/>
              <a:gdLst/>
              <a:ahLst/>
              <a:cxnLst/>
              <a:rect l="l" t="t" r="r" b="b"/>
              <a:pathLst>
                <a:path w="15563" h="16019" extrusionOk="0">
                  <a:moveTo>
                    <a:pt x="1368" y="0"/>
                  </a:moveTo>
                  <a:cubicBezTo>
                    <a:pt x="1368" y="0"/>
                    <a:pt x="0" y="13222"/>
                    <a:pt x="1824" y="16019"/>
                  </a:cubicBezTo>
                  <a:lnTo>
                    <a:pt x="15563" y="15168"/>
                  </a:lnTo>
                  <a:lnTo>
                    <a:pt x="14833" y="45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2534750" y="1675850"/>
              <a:ext cx="378450" cy="375400"/>
            </a:xfrm>
            <a:custGeom>
              <a:avLst/>
              <a:gdLst/>
              <a:ahLst/>
              <a:cxnLst/>
              <a:rect l="l" t="t" r="r" b="b"/>
              <a:pathLst>
                <a:path w="15138" h="15016" extrusionOk="0">
                  <a:moveTo>
                    <a:pt x="1" y="0"/>
                  </a:moveTo>
                  <a:cubicBezTo>
                    <a:pt x="1" y="0"/>
                    <a:pt x="92" y="11520"/>
                    <a:pt x="700" y="15016"/>
                  </a:cubicBezTo>
                  <a:lnTo>
                    <a:pt x="15138" y="14347"/>
                  </a:lnTo>
                  <a:cubicBezTo>
                    <a:pt x="15138" y="14347"/>
                    <a:pt x="13861" y="3009"/>
                    <a:pt x="14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2630500" y="1716125"/>
              <a:ext cx="170250" cy="205200"/>
            </a:xfrm>
            <a:custGeom>
              <a:avLst/>
              <a:gdLst/>
              <a:ahLst/>
              <a:cxnLst/>
              <a:rect l="l" t="t" r="r" b="b"/>
              <a:pathLst>
                <a:path w="6810" h="8208" extrusionOk="0">
                  <a:moveTo>
                    <a:pt x="3496" y="0"/>
                  </a:moveTo>
                  <a:cubicBezTo>
                    <a:pt x="3508" y="0"/>
                    <a:pt x="3519" y="0"/>
                    <a:pt x="3531" y="0"/>
                  </a:cubicBezTo>
                  <a:lnTo>
                    <a:pt x="3531" y="0"/>
                  </a:lnTo>
                  <a:cubicBezTo>
                    <a:pt x="3529" y="0"/>
                    <a:pt x="3528" y="0"/>
                    <a:pt x="3527" y="0"/>
                  </a:cubicBezTo>
                  <a:close/>
                  <a:moveTo>
                    <a:pt x="3531" y="0"/>
                  </a:moveTo>
                  <a:cubicBezTo>
                    <a:pt x="3712" y="1"/>
                    <a:pt x="3923" y="31"/>
                    <a:pt x="4104" y="61"/>
                  </a:cubicBezTo>
                  <a:cubicBezTo>
                    <a:pt x="4408" y="122"/>
                    <a:pt x="4712" y="213"/>
                    <a:pt x="5016" y="335"/>
                  </a:cubicBezTo>
                  <a:cubicBezTo>
                    <a:pt x="5381" y="547"/>
                    <a:pt x="5715" y="791"/>
                    <a:pt x="5989" y="1125"/>
                  </a:cubicBezTo>
                  <a:cubicBezTo>
                    <a:pt x="6293" y="1520"/>
                    <a:pt x="6505" y="1976"/>
                    <a:pt x="6627" y="2493"/>
                  </a:cubicBezTo>
                  <a:cubicBezTo>
                    <a:pt x="6749" y="3070"/>
                    <a:pt x="6688" y="3678"/>
                    <a:pt x="6475" y="4225"/>
                  </a:cubicBezTo>
                  <a:cubicBezTo>
                    <a:pt x="6384" y="4529"/>
                    <a:pt x="6232" y="4833"/>
                    <a:pt x="6080" y="5107"/>
                  </a:cubicBezTo>
                  <a:cubicBezTo>
                    <a:pt x="5898" y="5380"/>
                    <a:pt x="5746" y="5684"/>
                    <a:pt x="5594" y="6019"/>
                  </a:cubicBezTo>
                  <a:cubicBezTo>
                    <a:pt x="5324" y="6648"/>
                    <a:pt x="5113" y="7337"/>
                    <a:pt x="5020" y="8055"/>
                  </a:cubicBezTo>
                  <a:lnTo>
                    <a:pt x="3648" y="8055"/>
                  </a:lnTo>
                  <a:lnTo>
                    <a:pt x="2184" y="8085"/>
                  </a:lnTo>
                  <a:lnTo>
                    <a:pt x="2184" y="8085"/>
                  </a:lnTo>
                  <a:cubicBezTo>
                    <a:pt x="2115" y="7378"/>
                    <a:pt x="1874" y="6701"/>
                    <a:pt x="1490" y="6110"/>
                  </a:cubicBezTo>
                  <a:cubicBezTo>
                    <a:pt x="1308" y="5806"/>
                    <a:pt x="1125" y="5532"/>
                    <a:pt x="943" y="5259"/>
                  </a:cubicBezTo>
                  <a:cubicBezTo>
                    <a:pt x="761" y="4985"/>
                    <a:pt x="578" y="4712"/>
                    <a:pt x="426" y="4438"/>
                  </a:cubicBezTo>
                  <a:cubicBezTo>
                    <a:pt x="183" y="3921"/>
                    <a:pt x="92" y="3313"/>
                    <a:pt x="214" y="2736"/>
                  </a:cubicBezTo>
                  <a:cubicBezTo>
                    <a:pt x="274" y="2250"/>
                    <a:pt x="457" y="1763"/>
                    <a:pt x="730" y="1338"/>
                  </a:cubicBezTo>
                  <a:cubicBezTo>
                    <a:pt x="973" y="973"/>
                    <a:pt x="1277" y="699"/>
                    <a:pt x="1642" y="487"/>
                  </a:cubicBezTo>
                  <a:cubicBezTo>
                    <a:pt x="1916" y="335"/>
                    <a:pt x="2220" y="213"/>
                    <a:pt x="2524" y="152"/>
                  </a:cubicBezTo>
                  <a:cubicBezTo>
                    <a:pt x="2706" y="91"/>
                    <a:pt x="2888" y="31"/>
                    <a:pt x="3101" y="31"/>
                  </a:cubicBezTo>
                  <a:cubicBezTo>
                    <a:pt x="2888" y="31"/>
                    <a:pt x="2706" y="61"/>
                    <a:pt x="2493" y="122"/>
                  </a:cubicBezTo>
                  <a:cubicBezTo>
                    <a:pt x="2189" y="183"/>
                    <a:pt x="1885" y="304"/>
                    <a:pt x="1612" y="456"/>
                  </a:cubicBezTo>
                  <a:cubicBezTo>
                    <a:pt x="1247" y="669"/>
                    <a:pt x="913" y="973"/>
                    <a:pt x="669" y="1307"/>
                  </a:cubicBezTo>
                  <a:cubicBezTo>
                    <a:pt x="396" y="1733"/>
                    <a:pt x="214" y="2250"/>
                    <a:pt x="122" y="2736"/>
                  </a:cubicBezTo>
                  <a:cubicBezTo>
                    <a:pt x="1" y="3344"/>
                    <a:pt x="92" y="3952"/>
                    <a:pt x="335" y="4499"/>
                  </a:cubicBezTo>
                  <a:cubicBezTo>
                    <a:pt x="487" y="4803"/>
                    <a:pt x="669" y="5076"/>
                    <a:pt x="852" y="5350"/>
                  </a:cubicBezTo>
                  <a:cubicBezTo>
                    <a:pt x="1004" y="5623"/>
                    <a:pt x="1217" y="5897"/>
                    <a:pt x="1399" y="6201"/>
                  </a:cubicBezTo>
                  <a:cubicBezTo>
                    <a:pt x="1794" y="6779"/>
                    <a:pt x="2037" y="7447"/>
                    <a:pt x="2098" y="8177"/>
                  </a:cubicBezTo>
                  <a:lnTo>
                    <a:pt x="2098" y="8207"/>
                  </a:lnTo>
                  <a:lnTo>
                    <a:pt x="3648" y="8207"/>
                  </a:lnTo>
                  <a:lnTo>
                    <a:pt x="5046" y="8177"/>
                  </a:lnTo>
                  <a:lnTo>
                    <a:pt x="5107" y="8177"/>
                  </a:lnTo>
                  <a:lnTo>
                    <a:pt x="5107" y="8116"/>
                  </a:lnTo>
                  <a:cubicBezTo>
                    <a:pt x="5198" y="7417"/>
                    <a:pt x="5411" y="6718"/>
                    <a:pt x="5685" y="6079"/>
                  </a:cubicBezTo>
                  <a:cubicBezTo>
                    <a:pt x="5837" y="5775"/>
                    <a:pt x="5989" y="5471"/>
                    <a:pt x="6141" y="5168"/>
                  </a:cubicBezTo>
                  <a:cubicBezTo>
                    <a:pt x="6323" y="4894"/>
                    <a:pt x="6445" y="4590"/>
                    <a:pt x="6566" y="4286"/>
                  </a:cubicBezTo>
                  <a:cubicBezTo>
                    <a:pt x="6779" y="3709"/>
                    <a:pt x="6809" y="3101"/>
                    <a:pt x="6718" y="2493"/>
                  </a:cubicBezTo>
                  <a:cubicBezTo>
                    <a:pt x="6597" y="1976"/>
                    <a:pt x="6353" y="1520"/>
                    <a:pt x="6019" y="1095"/>
                  </a:cubicBezTo>
                  <a:cubicBezTo>
                    <a:pt x="5746" y="760"/>
                    <a:pt x="5411" y="517"/>
                    <a:pt x="5016" y="304"/>
                  </a:cubicBezTo>
                  <a:cubicBezTo>
                    <a:pt x="4742" y="183"/>
                    <a:pt x="4408" y="91"/>
                    <a:pt x="4104" y="31"/>
                  </a:cubicBezTo>
                  <a:cubicBezTo>
                    <a:pt x="3903" y="2"/>
                    <a:pt x="3729" y="0"/>
                    <a:pt x="3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2669250" y="1784125"/>
              <a:ext cx="95025" cy="131875"/>
            </a:xfrm>
            <a:custGeom>
              <a:avLst/>
              <a:gdLst/>
              <a:ahLst/>
              <a:cxnLst/>
              <a:rect l="l" t="t" r="r" b="b"/>
              <a:pathLst>
                <a:path w="3801" h="5275" extrusionOk="0">
                  <a:moveTo>
                    <a:pt x="1030" y="1535"/>
                  </a:moveTo>
                  <a:lnTo>
                    <a:pt x="1030" y="1535"/>
                  </a:lnTo>
                  <a:cubicBezTo>
                    <a:pt x="1031" y="1535"/>
                    <a:pt x="1033" y="1535"/>
                    <a:pt x="1034" y="1536"/>
                  </a:cubicBezTo>
                  <a:cubicBezTo>
                    <a:pt x="1054" y="1538"/>
                    <a:pt x="1074" y="1539"/>
                    <a:pt x="1093" y="1541"/>
                  </a:cubicBezTo>
                  <a:lnTo>
                    <a:pt x="1093" y="1541"/>
                  </a:lnTo>
                  <a:cubicBezTo>
                    <a:pt x="1084" y="1539"/>
                    <a:pt x="1074" y="1538"/>
                    <a:pt x="1065" y="1536"/>
                  </a:cubicBezTo>
                  <a:cubicBezTo>
                    <a:pt x="1053" y="1536"/>
                    <a:pt x="1041" y="1535"/>
                    <a:pt x="1030" y="1535"/>
                  </a:cubicBezTo>
                  <a:close/>
                  <a:moveTo>
                    <a:pt x="2164" y="2439"/>
                  </a:moveTo>
                  <a:lnTo>
                    <a:pt x="2164" y="2439"/>
                  </a:lnTo>
                  <a:cubicBezTo>
                    <a:pt x="2168" y="2533"/>
                    <a:pt x="2176" y="2627"/>
                    <a:pt x="2189" y="2721"/>
                  </a:cubicBezTo>
                  <a:cubicBezTo>
                    <a:pt x="2189" y="2627"/>
                    <a:pt x="2178" y="2533"/>
                    <a:pt x="2164" y="2439"/>
                  </a:cubicBezTo>
                  <a:close/>
                  <a:moveTo>
                    <a:pt x="594" y="1"/>
                  </a:moveTo>
                  <a:cubicBezTo>
                    <a:pt x="525" y="1"/>
                    <a:pt x="457" y="16"/>
                    <a:pt x="396" y="46"/>
                  </a:cubicBezTo>
                  <a:cubicBezTo>
                    <a:pt x="244" y="107"/>
                    <a:pt x="153" y="229"/>
                    <a:pt x="92" y="350"/>
                  </a:cubicBezTo>
                  <a:cubicBezTo>
                    <a:pt x="1" y="472"/>
                    <a:pt x="1" y="624"/>
                    <a:pt x="31" y="776"/>
                  </a:cubicBezTo>
                  <a:cubicBezTo>
                    <a:pt x="62" y="928"/>
                    <a:pt x="122" y="1049"/>
                    <a:pt x="244" y="1171"/>
                  </a:cubicBezTo>
                  <a:cubicBezTo>
                    <a:pt x="335" y="1262"/>
                    <a:pt x="487" y="1353"/>
                    <a:pt x="609" y="1414"/>
                  </a:cubicBezTo>
                  <a:cubicBezTo>
                    <a:pt x="749" y="1470"/>
                    <a:pt x="889" y="1526"/>
                    <a:pt x="1030" y="1535"/>
                  </a:cubicBezTo>
                  <a:lnTo>
                    <a:pt x="1030" y="1535"/>
                  </a:lnTo>
                  <a:cubicBezTo>
                    <a:pt x="758" y="1473"/>
                    <a:pt x="486" y="1352"/>
                    <a:pt x="274" y="1141"/>
                  </a:cubicBezTo>
                  <a:cubicBezTo>
                    <a:pt x="183" y="1049"/>
                    <a:pt x="92" y="897"/>
                    <a:pt x="92" y="776"/>
                  </a:cubicBezTo>
                  <a:cubicBezTo>
                    <a:pt x="62" y="624"/>
                    <a:pt x="62" y="502"/>
                    <a:pt x="122" y="381"/>
                  </a:cubicBezTo>
                  <a:cubicBezTo>
                    <a:pt x="183" y="229"/>
                    <a:pt x="274" y="137"/>
                    <a:pt x="396" y="107"/>
                  </a:cubicBezTo>
                  <a:cubicBezTo>
                    <a:pt x="457" y="77"/>
                    <a:pt x="525" y="61"/>
                    <a:pt x="594" y="61"/>
                  </a:cubicBezTo>
                  <a:cubicBezTo>
                    <a:pt x="662" y="61"/>
                    <a:pt x="730" y="77"/>
                    <a:pt x="791" y="107"/>
                  </a:cubicBezTo>
                  <a:cubicBezTo>
                    <a:pt x="913" y="168"/>
                    <a:pt x="1004" y="259"/>
                    <a:pt x="1065" y="350"/>
                  </a:cubicBezTo>
                  <a:cubicBezTo>
                    <a:pt x="1156" y="472"/>
                    <a:pt x="1186" y="593"/>
                    <a:pt x="1217" y="715"/>
                  </a:cubicBezTo>
                  <a:cubicBezTo>
                    <a:pt x="1278" y="958"/>
                    <a:pt x="1278" y="1201"/>
                    <a:pt x="1308" y="1444"/>
                  </a:cubicBezTo>
                  <a:cubicBezTo>
                    <a:pt x="1310" y="1482"/>
                    <a:pt x="1313" y="1519"/>
                    <a:pt x="1315" y="1556"/>
                  </a:cubicBezTo>
                  <a:lnTo>
                    <a:pt x="1315" y="1556"/>
                  </a:lnTo>
                  <a:cubicBezTo>
                    <a:pt x="1241" y="1552"/>
                    <a:pt x="1167" y="1548"/>
                    <a:pt x="1093" y="1541"/>
                  </a:cubicBezTo>
                  <a:lnTo>
                    <a:pt x="1093" y="1541"/>
                  </a:lnTo>
                  <a:cubicBezTo>
                    <a:pt x="1167" y="1555"/>
                    <a:pt x="1242" y="1566"/>
                    <a:pt x="1316" y="1573"/>
                  </a:cubicBezTo>
                  <a:lnTo>
                    <a:pt x="1316" y="1573"/>
                  </a:lnTo>
                  <a:cubicBezTo>
                    <a:pt x="1339" y="1986"/>
                    <a:pt x="1341" y="2394"/>
                    <a:pt x="1369" y="2751"/>
                  </a:cubicBezTo>
                  <a:cubicBezTo>
                    <a:pt x="1420" y="3422"/>
                    <a:pt x="1450" y="4005"/>
                    <a:pt x="1476" y="4445"/>
                  </a:cubicBezTo>
                  <a:lnTo>
                    <a:pt x="1476" y="4445"/>
                  </a:lnTo>
                  <a:cubicBezTo>
                    <a:pt x="1451" y="4012"/>
                    <a:pt x="1425" y="3447"/>
                    <a:pt x="1399" y="2751"/>
                  </a:cubicBezTo>
                  <a:cubicBezTo>
                    <a:pt x="1372" y="2394"/>
                    <a:pt x="1344" y="1987"/>
                    <a:pt x="1339" y="1576"/>
                  </a:cubicBezTo>
                  <a:lnTo>
                    <a:pt x="1339" y="1576"/>
                  </a:lnTo>
                  <a:cubicBezTo>
                    <a:pt x="1552" y="1596"/>
                    <a:pt x="1764" y="1596"/>
                    <a:pt x="1977" y="1596"/>
                  </a:cubicBezTo>
                  <a:cubicBezTo>
                    <a:pt x="2027" y="1596"/>
                    <a:pt x="2078" y="1595"/>
                    <a:pt x="2129" y="1592"/>
                  </a:cubicBezTo>
                  <a:lnTo>
                    <a:pt x="2129" y="1592"/>
                  </a:lnTo>
                  <a:cubicBezTo>
                    <a:pt x="2129" y="1764"/>
                    <a:pt x="2129" y="1931"/>
                    <a:pt x="2129" y="2083"/>
                  </a:cubicBezTo>
                  <a:cubicBezTo>
                    <a:pt x="2129" y="2202"/>
                    <a:pt x="2148" y="2320"/>
                    <a:pt x="2164" y="2439"/>
                  </a:cubicBezTo>
                  <a:lnTo>
                    <a:pt x="2164" y="2439"/>
                  </a:lnTo>
                  <a:cubicBezTo>
                    <a:pt x="2159" y="2320"/>
                    <a:pt x="2159" y="2202"/>
                    <a:pt x="2159" y="2083"/>
                  </a:cubicBezTo>
                  <a:lnTo>
                    <a:pt x="2159" y="1590"/>
                  </a:lnTo>
                  <a:lnTo>
                    <a:pt x="2159" y="1590"/>
                  </a:lnTo>
                  <a:cubicBezTo>
                    <a:pt x="2402" y="1572"/>
                    <a:pt x="2645" y="1524"/>
                    <a:pt x="2889" y="1475"/>
                  </a:cubicBezTo>
                  <a:cubicBezTo>
                    <a:pt x="3040" y="1444"/>
                    <a:pt x="3162" y="1414"/>
                    <a:pt x="3314" y="1353"/>
                  </a:cubicBezTo>
                  <a:cubicBezTo>
                    <a:pt x="3436" y="1262"/>
                    <a:pt x="3557" y="1171"/>
                    <a:pt x="3648" y="1049"/>
                  </a:cubicBezTo>
                  <a:cubicBezTo>
                    <a:pt x="3740" y="928"/>
                    <a:pt x="3800" y="806"/>
                    <a:pt x="3800" y="654"/>
                  </a:cubicBezTo>
                  <a:cubicBezTo>
                    <a:pt x="3800" y="502"/>
                    <a:pt x="3740" y="381"/>
                    <a:pt x="3618" y="259"/>
                  </a:cubicBezTo>
                  <a:cubicBezTo>
                    <a:pt x="3492" y="133"/>
                    <a:pt x="3294" y="65"/>
                    <a:pt x="3103" y="65"/>
                  </a:cubicBezTo>
                  <a:cubicBezTo>
                    <a:pt x="3017" y="65"/>
                    <a:pt x="2933" y="79"/>
                    <a:pt x="2858" y="107"/>
                  </a:cubicBezTo>
                  <a:cubicBezTo>
                    <a:pt x="2615" y="229"/>
                    <a:pt x="2402" y="411"/>
                    <a:pt x="2311" y="685"/>
                  </a:cubicBezTo>
                  <a:cubicBezTo>
                    <a:pt x="2433" y="441"/>
                    <a:pt x="2615" y="259"/>
                    <a:pt x="2858" y="168"/>
                  </a:cubicBezTo>
                  <a:cubicBezTo>
                    <a:pt x="2944" y="125"/>
                    <a:pt x="3034" y="105"/>
                    <a:pt x="3124" y="105"/>
                  </a:cubicBezTo>
                  <a:cubicBezTo>
                    <a:pt x="3287" y="105"/>
                    <a:pt x="3450" y="172"/>
                    <a:pt x="3588" y="289"/>
                  </a:cubicBezTo>
                  <a:cubicBezTo>
                    <a:pt x="3679" y="381"/>
                    <a:pt x="3740" y="533"/>
                    <a:pt x="3740" y="685"/>
                  </a:cubicBezTo>
                  <a:cubicBezTo>
                    <a:pt x="3740" y="806"/>
                    <a:pt x="3679" y="958"/>
                    <a:pt x="3618" y="1049"/>
                  </a:cubicBezTo>
                  <a:cubicBezTo>
                    <a:pt x="3527" y="1171"/>
                    <a:pt x="3405" y="1262"/>
                    <a:pt x="3284" y="1323"/>
                  </a:cubicBezTo>
                  <a:cubicBezTo>
                    <a:pt x="3132" y="1384"/>
                    <a:pt x="2980" y="1444"/>
                    <a:pt x="2858" y="1475"/>
                  </a:cubicBezTo>
                  <a:cubicBezTo>
                    <a:pt x="2625" y="1521"/>
                    <a:pt x="2392" y="1550"/>
                    <a:pt x="2159" y="1561"/>
                  </a:cubicBezTo>
                  <a:lnTo>
                    <a:pt x="2159" y="1561"/>
                  </a:lnTo>
                  <a:lnTo>
                    <a:pt x="2159" y="1384"/>
                  </a:lnTo>
                  <a:cubicBezTo>
                    <a:pt x="2159" y="1141"/>
                    <a:pt x="2220" y="897"/>
                    <a:pt x="2311" y="685"/>
                  </a:cubicBezTo>
                  <a:lnTo>
                    <a:pt x="2311" y="685"/>
                  </a:lnTo>
                  <a:cubicBezTo>
                    <a:pt x="2189" y="897"/>
                    <a:pt x="2129" y="1141"/>
                    <a:pt x="2129" y="1384"/>
                  </a:cubicBezTo>
                  <a:cubicBezTo>
                    <a:pt x="2129" y="1443"/>
                    <a:pt x="2129" y="1503"/>
                    <a:pt x="2129" y="1562"/>
                  </a:cubicBezTo>
                  <a:lnTo>
                    <a:pt x="2129" y="1562"/>
                  </a:lnTo>
                  <a:cubicBezTo>
                    <a:pt x="2068" y="1565"/>
                    <a:pt x="2007" y="1566"/>
                    <a:pt x="1946" y="1566"/>
                  </a:cubicBezTo>
                  <a:cubicBezTo>
                    <a:pt x="1744" y="1566"/>
                    <a:pt x="1541" y="1566"/>
                    <a:pt x="1339" y="1557"/>
                  </a:cubicBezTo>
                  <a:lnTo>
                    <a:pt x="1339" y="1557"/>
                  </a:lnTo>
                  <a:cubicBezTo>
                    <a:pt x="1339" y="1520"/>
                    <a:pt x="1338" y="1482"/>
                    <a:pt x="1338" y="1444"/>
                  </a:cubicBezTo>
                  <a:cubicBezTo>
                    <a:pt x="1308" y="1171"/>
                    <a:pt x="1308" y="928"/>
                    <a:pt x="1247" y="685"/>
                  </a:cubicBezTo>
                  <a:cubicBezTo>
                    <a:pt x="1217" y="563"/>
                    <a:pt x="1186" y="441"/>
                    <a:pt x="1095" y="320"/>
                  </a:cubicBezTo>
                  <a:cubicBezTo>
                    <a:pt x="1034" y="198"/>
                    <a:pt x="913" y="107"/>
                    <a:pt x="791" y="46"/>
                  </a:cubicBezTo>
                  <a:cubicBezTo>
                    <a:pt x="730" y="16"/>
                    <a:pt x="662" y="1"/>
                    <a:pt x="594" y="1"/>
                  </a:cubicBezTo>
                  <a:close/>
                  <a:moveTo>
                    <a:pt x="1476" y="4445"/>
                  </a:moveTo>
                  <a:lnTo>
                    <a:pt x="1476" y="4445"/>
                  </a:lnTo>
                  <a:cubicBezTo>
                    <a:pt x="1481" y="4523"/>
                    <a:pt x="1486" y="4597"/>
                    <a:pt x="1490" y="4666"/>
                  </a:cubicBezTo>
                  <a:cubicBezTo>
                    <a:pt x="1486" y="4597"/>
                    <a:pt x="1481" y="4524"/>
                    <a:pt x="1476" y="4445"/>
                  </a:cubicBezTo>
                  <a:close/>
                  <a:moveTo>
                    <a:pt x="1490" y="4667"/>
                  </a:moveTo>
                  <a:cubicBezTo>
                    <a:pt x="1490" y="4879"/>
                    <a:pt x="1490" y="5062"/>
                    <a:pt x="1521" y="5183"/>
                  </a:cubicBezTo>
                  <a:cubicBezTo>
                    <a:pt x="1521" y="5062"/>
                    <a:pt x="1490" y="4879"/>
                    <a:pt x="1490" y="4667"/>
                  </a:cubicBezTo>
                  <a:close/>
                  <a:moveTo>
                    <a:pt x="2402" y="4606"/>
                  </a:moveTo>
                  <a:cubicBezTo>
                    <a:pt x="2433" y="4849"/>
                    <a:pt x="2463" y="5001"/>
                    <a:pt x="2463" y="5122"/>
                  </a:cubicBezTo>
                  <a:lnTo>
                    <a:pt x="2493" y="5274"/>
                  </a:lnTo>
                  <a:lnTo>
                    <a:pt x="2493" y="5122"/>
                  </a:lnTo>
                  <a:lnTo>
                    <a:pt x="2402" y="460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2683700" y="1916725"/>
              <a:ext cx="76775" cy="76025"/>
            </a:xfrm>
            <a:custGeom>
              <a:avLst/>
              <a:gdLst/>
              <a:ahLst/>
              <a:cxnLst/>
              <a:rect l="l" t="t" r="r" b="b"/>
              <a:pathLst>
                <a:path w="3071" h="3041" extrusionOk="0">
                  <a:moveTo>
                    <a:pt x="149" y="100"/>
                  </a:moveTo>
                  <a:cubicBezTo>
                    <a:pt x="114" y="100"/>
                    <a:pt x="76" y="107"/>
                    <a:pt x="31" y="122"/>
                  </a:cubicBezTo>
                  <a:lnTo>
                    <a:pt x="244" y="122"/>
                  </a:lnTo>
                  <a:cubicBezTo>
                    <a:pt x="213" y="107"/>
                    <a:pt x="183" y="100"/>
                    <a:pt x="149" y="100"/>
                  </a:cubicBezTo>
                  <a:close/>
                  <a:moveTo>
                    <a:pt x="0" y="92"/>
                  </a:moveTo>
                  <a:cubicBezTo>
                    <a:pt x="0" y="92"/>
                    <a:pt x="0" y="175"/>
                    <a:pt x="25" y="354"/>
                  </a:cubicBezTo>
                  <a:lnTo>
                    <a:pt x="25" y="354"/>
                  </a:lnTo>
                  <a:cubicBezTo>
                    <a:pt x="16" y="187"/>
                    <a:pt x="0" y="92"/>
                    <a:pt x="0" y="92"/>
                  </a:cubicBezTo>
                  <a:close/>
                  <a:moveTo>
                    <a:pt x="25" y="354"/>
                  </a:moveTo>
                  <a:cubicBezTo>
                    <a:pt x="28" y="418"/>
                    <a:pt x="31" y="494"/>
                    <a:pt x="31" y="578"/>
                  </a:cubicBezTo>
                  <a:cubicBezTo>
                    <a:pt x="41" y="673"/>
                    <a:pt x="52" y="794"/>
                    <a:pt x="61" y="931"/>
                  </a:cubicBezTo>
                  <a:lnTo>
                    <a:pt x="61" y="931"/>
                  </a:lnTo>
                  <a:lnTo>
                    <a:pt x="61" y="578"/>
                  </a:lnTo>
                  <a:cubicBezTo>
                    <a:pt x="45" y="491"/>
                    <a:pt x="34" y="417"/>
                    <a:pt x="25" y="354"/>
                  </a:cubicBezTo>
                  <a:close/>
                  <a:moveTo>
                    <a:pt x="2979" y="1"/>
                  </a:moveTo>
                  <a:lnTo>
                    <a:pt x="852" y="92"/>
                  </a:lnTo>
                  <a:lnTo>
                    <a:pt x="244" y="122"/>
                  </a:lnTo>
                  <a:lnTo>
                    <a:pt x="882" y="122"/>
                  </a:lnTo>
                  <a:lnTo>
                    <a:pt x="2919" y="93"/>
                  </a:lnTo>
                  <a:lnTo>
                    <a:pt x="2919" y="93"/>
                  </a:lnTo>
                  <a:cubicBezTo>
                    <a:pt x="2920" y="634"/>
                    <a:pt x="2947" y="1203"/>
                    <a:pt x="2949" y="1825"/>
                  </a:cubicBezTo>
                  <a:lnTo>
                    <a:pt x="2949" y="1825"/>
                  </a:lnTo>
                  <a:lnTo>
                    <a:pt x="2675" y="2189"/>
                  </a:lnTo>
                  <a:lnTo>
                    <a:pt x="2153" y="2828"/>
                  </a:lnTo>
                  <a:lnTo>
                    <a:pt x="2153" y="2828"/>
                  </a:lnTo>
                  <a:lnTo>
                    <a:pt x="1038" y="2888"/>
                  </a:lnTo>
                  <a:lnTo>
                    <a:pt x="1038" y="2888"/>
                  </a:lnTo>
                  <a:lnTo>
                    <a:pt x="92" y="1794"/>
                  </a:lnTo>
                  <a:lnTo>
                    <a:pt x="92" y="1824"/>
                  </a:lnTo>
                  <a:cubicBezTo>
                    <a:pt x="92" y="1507"/>
                    <a:pt x="79" y="1190"/>
                    <a:pt x="61" y="931"/>
                  </a:cubicBezTo>
                  <a:lnTo>
                    <a:pt x="61" y="931"/>
                  </a:lnTo>
                  <a:lnTo>
                    <a:pt x="61" y="1855"/>
                  </a:lnTo>
                  <a:lnTo>
                    <a:pt x="1003" y="3010"/>
                  </a:lnTo>
                  <a:lnTo>
                    <a:pt x="1003" y="3040"/>
                  </a:lnTo>
                  <a:lnTo>
                    <a:pt x="1034" y="3040"/>
                  </a:lnTo>
                  <a:lnTo>
                    <a:pt x="2189" y="2979"/>
                  </a:lnTo>
                  <a:lnTo>
                    <a:pt x="2219" y="2979"/>
                  </a:lnTo>
                  <a:lnTo>
                    <a:pt x="2219" y="2949"/>
                  </a:lnTo>
                  <a:cubicBezTo>
                    <a:pt x="2402" y="2736"/>
                    <a:pt x="2584" y="2524"/>
                    <a:pt x="2797" y="2280"/>
                  </a:cubicBezTo>
                  <a:cubicBezTo>
                    <a:pt x="2888" y="2159"/>
                    <a:pt x="2979" y="2037"/>
                    <a:pt x="3070" y="1946"/>
                  </a:cubicBezTo>
                  <a:lnTo>
                    <a:pt x="3070" y="1916"/>
                  </a:lnTo>
                  <a:cubicBezTo>
                    <a:pt x="3070" y="1247"/>
                    <a:pt x="3040" y="639"/>
                    <a:pt x="3040" y="62"/>
                  </a:cubicBezTo>
                  <a:lnTo>
                    <a:pt x="3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2685975" y="1950175"/>
              <a:ext cx="70700" cy="11425"/>
            </a:xfrm>
            <a:custGeom>
              <a:avLst/>
              <a:gdLst/>
              <a:ahLst/>
              <a:cxnLst/>
              <a:rect l="l" t="t" r="r" b="b"/>
              <a:pathLst>
                <a:path w="2828" h="457" extrusionOk="0">
                  <a:moveTo>
                    <a:pt x="1399" y="0"/>
                  </a:moveTo>
                  <a:cubicBezTo>
                    <a:pt x="1034" y="31"/>
                    <a:pt x="700" y="91"/>
                    <a:pt x="365" y="243"/>
                  </a:cubicBezTo>
                  <a:cubicBezTo>
                    <a:pt x="274" y="274"/>
                    <a:pt x="183" y="334"/>
                    <a:pt x="92" y="395"/>
                  </a:cubicBezTo>
                  <a:cubicBezTo>
                    <a:pt x="61" y="395"/>
                    <a:pt x="31" y="426"/>
                    <a:pt x="1" y="456"/>
                  </a:cubicBezTo>
                  <a:lnTo>
                    <a:pt x="122" y="395"/>
                  </a:lnTo>
                  <a:cubicBezTo>
                    <a:pt x="213" y="365"/>
                    <a:pt x="305" y="304"/>
                    <a:pt x="396" y="274"/>
                  </a:cubicBezTo>
                  <a:cubicBezTo>
                    <a:pt x="700" y="152"/>
                    <a:pt x="1064" y="61"/>
                    <a:pt x="1399" y="61"/>
                  </a:cubicBezTo>
                  <a:cubicBezTo>
                    <a:pt x="1733" y="61"/>
                    <a:pt x="2098" y="91"/>
                    <a:pt x="2402" y="213"/>
                  </a:cubicBezTo>
                  <a:cubicBezTo>
                    <a:pt x="2554" y="243"/>
                    <a:pt x="2645" y="304"/>
                    <a:pt x="2706" y="334"/>
                  </a:cubicBezTo>
                  <a:cubicBezTo>
                    <a:pt x="2736" y="334"/>
                    <a:pt x="2767" y="365"/>
                    <a:pt x="2827" y="365"/>
                  </a:cubicBezTo>
                  <a:cubicBezTo>
                    <a:pt x="2797" y="334"/>
                    <a:pt x="2736" y="334"/>
                    <a:pt x="2706" y="304"/>
                  </a:cubicBezTo>
                  <a:cubicBezTo>
                    <a:pt x="2615" y="274"/>
                    <a:pt x="2523" y="213"/>
                    <a:pt x="2432" y="183"/>
                  </a:cubicBezTo>
                  <a:cubicBezTo>
                    <a:pt x="2098" y="61"/>
                    <a:pt x="1764" y="0"/>
                    <a:pt x="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2685975" y="1939200"/>
              <a:ext cx="70700" cy="11000"/>
            </a:xfrm>
            <a:custGeom>
              <a:avLst/>
              <a:gdLst/>
              <a:ahLst/>
              <a:cxnLst/>
              <a:rect l="l" t="t" r="r" b="b"/>
              <a:pathLst>
                <a:path w="2828" h="440" extrusionOk="0">
                  <a:moveTo>
                    <a:pt x="2706" y="318"/>
                  </a:moveTo>
                  <a:lnTo>
                    <a:pt x="2827" y="378"/>
                  </a:lnTo>
                  <a:cubicBezTo>
                    <a:pt x="2797" y="348"/>
                    <a:pt x="2736" y="318"/>
                    <a:pt x="2706" y="318"/>
                  </a:cubicBezTo>
                  <a:close/>
                  <a:moveTo>
                    <a:pt x="1491" y="1"/>
                  </a:moveTo>
                  <a:cubicBezTo>
                    <a:pt x="1111" y="1"/>
                    <a:pt x="729" y="78"/>
                    <a:pt x="365" y="226"/>
                  </a:cubicBezTo>
                  <a:cubicBezTo>
                    <a:pt x="274" y="287"/>
                    <a:pt x="183" y="318"/>
                    <a:pt x="92" y="378"/>
                  </a:cubicBezTo>
                  <a:cubicBezTo>
                    <a:pt x="31" y="409"/>
                    <a:pt x="1" y="439"/>
                    <a:pt x="1" y="439"/>
                  </a:cubicBezTo>
                  <a:cubicBezTo>
                    <a:pt x="31" y="439"/>
                    <a:pt x="92" y="409"/>
                    <a:pt x="122" y="409"/>
                  </a:cubicBezTo>
                  <a:cubicBezTo>
                    <a:pt x="213" y="348"/>
                    <a:pt x="305" y="287"/>
                    <a:pt x="396" y="257"/>
                  </a:cubicBezTo>
                  <a:cubicBezTo>
                    <a:pt x="700" y="135"/>
                    <a:pt x="1064" y="44"/>
                    <a:pt x="1399" y="44"/>
                  </a:cubicBezTo>
                  <a:cubicBezTo>
                    <a:pt x="1733" y="44"/>
                    <a:pt x="2098" y="74"/>
                    <a:pt x="2402" y="196"/>
                  </a:cubicBezTo>
                  <a:cubicBezTo>
                    <a:pt x="2554" y="257"/>
                    <a:pt x="2645" y="287"/>
                    <a:pt x="2706" y="318"/>
                  </a:cubicBezTo>
                  <a:cubicBezTo>
                    <a:pt x="2615" y="257"/>
                    <a:pt x="2523" y="196"/>
                    <a:pt x="2432" y="166"/>
                  </a:cubicBezTo>
                  <a:cubicBezTo>
                    <a:pt x="2127" y="55"/>
                    <a:pt x="1810" y="1"/>
                    <a:pt x="14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2685225" y="1928575"/>
              <a:ext cx="70700" cy="10975"/>
            </a:xfrm>
            <a:custGeom>
              <a:avLst/>
              <a:gdLst/>
              <a:ahLst/>
              <a:cxnLst/>
              <a:rect l="l" t="t" r="r" b="b"/>
              <a:pathLst>
                <a:path w="2828" h="439" extrusionOk="0">
                  <a:moveTo>
                    <a:pt x="1494" y="0"/>
                  </a:moveTo>
                  <a:cubicBezTo>
                    <a:pt x="1117" y="0"/>
                    <a:pt x="743" y="77"/>
                    <a:pt x="395" y="226"/>
                  </a:cubicBezTo>
                  <a:cubicBezTo>
                    <a:pt x="274" y="287"/>
                    <a:pt x="183" y="317"/>
                    <a:pt x="122" y="378"/>
                  </a:cubicBezTo>
                  <a:cubicBezTo>
                    <a:pt x="213" y="347"/>
                    <a:pt x="304" y="287"/>
                    <a:pt x="395" y="256"/>
                  </a:cubicBezTo>
                  <a:cubicBezTo>
                    <a:pt x="730" y="135"/>
                    <a:pt x="1064" y="43"/>
                    <a:pt x="1398" y="43"/>
                  </a:cubicBezTo>
                  <a:cubicBezTo>
                    <a:pt x="1733" y="43"/>
                    <a:pt x="2098" y="74"/>
                    <a:pt x="2432" y="195"/>
                  </a:cubicBezTo>
                  <a:cubicBezTo>
                    <a:pt x="2553" y="256"/>
                    <a:pt x="2645" y="287"/>
                    <a:pt x="2705" y="317"/>
                  </a:cubicBezTo>
                  <a:cubicBezTo>
                    <a:pt x="2736" y="317"/>
                    <a:pt x="2766" y="347"/>
                    <a:pt x="2827" y="347"/>
                  </a:cubicBezTo>
                  <a:cubicBezTo>
                    <a:pt x="2797" y="347"/>
                    <a:pt x="2766" y="317"/>
                    <a:pt x="2705" y="287"/>
                  </a:cubicBezTo>
                  <a:cubicBezTo>
                    <a:pt x="2614" y="256"/>
                    <a:pt x="2523" y="195"/>
                    <a:pt x="2432" y="165"/>
                  </a:cubicBezTo>
                  <a:cubicBezTo>
                    <a:pt x="2127" y="54"/>
                    <a:pt x="1809" y="0"/>
                    <a:pt x="1494" y="0"/>
                  </a:cubicBezTo>
                  <a:close/>
                  <a:moveTo>
                    <a:pt x="122" y="378"/>
                  </a:moveTo>
                  <a:lnTo>
                    <a:pt x="122" y="378"/>
                  </a:lnTo>
                  <a:cubicBezTo>
                    <a:pt x="31" y="408"/>
                    <a:pt x="0" y="439"/>
                    <a:pt x="0" y="439"/>
                  </a:cubicBezTo>
                  <a:lnTo>
                    <a:pt x="122" y="37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3382800" y="2466025"/>
              <a:ext cx="60825" cy="30225"/>
            </a:xfrm>
            <a:custGeom>
              <a:avLst/>
              <a:gdLst/>
              <a:ahLst/>
              <a:cxnLst/>
              <a:rect l="l" t="t" r="r" b="b"/>
              <a:pathLst>
                <a:path w="2433" h="1209" extrusionOk="0">
                  <a:moveTo>
                    <a:pt x="2393" y="1"/>
                  </a:moveTo>
                  <a:cubicBezTo>
                    <a:pt x="2360" y="1"/>
                    <a:pt x="2295" y="140"/>
                    <a:pt x="2128" y="278"/>
                  </a:cubicBezTo>
                  <a:cubicBezTo>
                    <a:pt x="1885" y="491"/>
                    <a:pt x="1611" y="643"/>
                    <a:pt x="1307" y="765"/>
                  </a:cubicBezTo>
                  <a:cubicBezTo>
                    <a:pt x="608" y="1069"/>
                    <a:pt x="0" y="1129"/>
                    <a:pt x="0" y="1190"/>
                  </a:cubicBezTo>
                  <a:cubicBezTo>
                    <a:pt x="100" y="1203"/>
                    <a:pt x="198" y="1209"/>
                    <a:pt x="295" y="1209"/>
                  </a:cubicBezTo>
                  <a:cubicBezTo>
                    <a:pt x="673" y="1209"/>
                    <a:pt x="1036" y="1116"/>
                    <a:pt x="1399" y="947"/>
                  </a:cubicBezTo>
                  <a:cubicBezTo>
                    <a:pt x="1703" y="825"/>
                    <a:pt x="1976" y="613"/>
                    <a:pt x="2219" y="369"/>
                  </a:cubicBezTo>
                  <a:cubicBezTo>
                    <a:pt x="2402" y="157"/>
                    <a:pt x="2432" y="5"/>
                    <a:pt x="2402" y="5"/>
                  </a:cubicBezTo>
                  <a:cubicBezTo>
                    <a:pt x="2399" y="2"/>
                    <a:pt x="2396" y="1"/>
                    <a:pt x="2393"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2335675" y="783725"/>
              <a:ext cx="3494000" cy="2289575"/>
            </a:xfrm>
            <a:custGeom>
              <a:avLst/>
              <a:gdLst/>
              <a:ahLst/>
              <a:cxnLst/>
              <a:rect l="l" t="t" r="r" b="b"/>
              <a:pathLst>
                <a:path w="139760" h="91583" extrusionOk="0">
                  <a:moveTo>
                    <a:pt x="139577" y="183"/>
                  </a:moveTo>
                  <a:lnTo>
                    <a:pt x="139577" y="183"/>
                  </a:lnTo>
                  <a:cubicBezTo>
                    <a:pt x="139637" y="55335"/>
                    <a:pt x="139668" y="90151"/>
                    <a:pt x="139668" y="91492"/>
                  </a:cubicBezTo>
                  <a:lnTo>
                    <a:pt x="139668" y="91492"/>
                  </a:lnTo>
                  <a:lnTo>
                    <a:pt x="183" y="91400"/>
                  </a:lnTo>
                  <a:lnTo>
                    <a:pt x="183" y="91400"/>
                  </a:lnTo>
                  <a:lnTo>
                    <a:pt x="183" y="183"/>
                  </a:lnTo>
                  <a:close/>
                  <a:moveTo>
                    <a:pt x="0" y="1"/>
                  </a:moveTo>
                  <a:lnTo>
                    <a:pt x="0" y="123"/>
                  </a:lnTo>
                  <a:lnTo>
                    <a:pt x="0" y="91522"/>
                  </a:lnTo>
                  <a:lnTo>
                    <a:pt x="0" y="91583"/>
                  </a:lnTo>
                  <a:lnTo>
                    <a:pt x="91" y="91583"/>
                  </a:lnTo>
                  <a:lnTo>
                    <a:pt x="139668" y="91492"/>
                  </a:lnTo>
                  <a:lnTo>
                    <a:pt x="139668" y="91492"/>
                  </a:lnTo>
                  <a:cubicBezTo>
                    <a:pt x="139668" y="91505"/>
                    <a:pt x="139668" y="91515"/>
                    <a:pt x="139668" y="91522"/>
                  </a:cubicBezTo>
                  <a:cubicBezTo>
                    <a:pt x="139668" y="90884"/>
                    <a:pt x="139699" y="55868"/>
                    <a:pt x="139760" y="92"/>
                  </a:cubicBezTo>
                  <a:lnTo>
                    <a:pt x="1397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4467175" y="2612025"/>
              <a:ext cx="1437725" cy="599575"/>
            </a:xfrm>
            <a:custGeom>
              <a:avLst/>
              <a:gdLst/>
              <a:ahLst/>
              <a:cxnLst/>
              <a:rect l="l" t="t" r="r" b="b"/>
              <a:pathLst>
                <a:path w="57509" h="23983" extrusionOk="0">
                  <a:moveTo>
                    <a:pt x="39545" y="1"/>
                  </a:moveTo>
                  <a:lnTo>
                    <a:pt x="36931" y="4682"/>
                  </a:lnTo>
                  <a:lnTo>
                    <a:pt x="0" y="4682"/>
                  </a:lnTo>
                  <a:lnTo>
                    <a:pt x="0" y="23983"/>
                  </a:lnTo>
                  <a:lnTo>
                    <a:pt x="57509" y="23983"/>
                  </a:lnTo>
                  <a:lnTo>
                    <a:pt x="57509" y="4682"/>
                  </a:lnTo>
                  <a:lnTo>
                    <a:pt x="42281" y="4682"/>
                  </a:lnTo>
                  <a:lnTo>
                    <a:pt x="39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4575075" y="2841525"/>
              <a:ext cx="251550" cy="261425"/>
            </a:xfrm>
            <a:custGeom>
              <a:avLst/>
              <a:gdLst/>
              <a:ahLst/>
              <a:cxnLst/>
              <a:rect l="l" t="t" r="r" b="b"/>
              <a:pathLst>
                <a:path w="10062" h="10457" extrusionOk="0">
                  <a:moveTo>
                    <a:pt x="5107" y="0"/>
                  </a:moveTo>
                  <a:cubicBezTo>
                    <a:pt x="3648" y="0"/>
                    <a:pt x="2432" y="1155"/>
                    <a:pt x="2432" y="2645"/>
                  </a:cubicBezTo>
                  <a:cubicBezTo>
                    <a:pt x="2402" y="3769"/>
                    <a:pt x="3040" y="4833"/>
                    <a:pt x="4104" y="5289"/>
                  </a:cubicBezTo>
                  <a:cubicBezTo>
                    <a:pt x="0" y="5866"/>
                    <a:pt x="152" y="10335"/>
                    <a:pt x="152" y="10335"/>
                  </a:cubicBezTo>
                  <a:lnTo>
                    <a:pt x="9818" y="10456"/>
                  </a:lnTo>
                  <a:cubicBezTo>
                    <a:pt x="9818" y="10456"/>
                    <a:pt x="10061" y="5958"/>
                    <a:pt x="6049" y="5319"/>
                  </a:cubicBezTo>
                  <a:cubicBezTo>
                    <a:pt x="7083" y="4863"/>
                    <a:pt x="7751" y="3830"/>
                    <a:pt x="7751" y="2705"/>
                  </a:cubicBezTo>
                  <a:cubicBezTo>
                    <a:pt x="7751" y="1246"/>
                    <a:pt x="6596" y="31"/>
                    <a:pt x="5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4921575" y="2869625"/>
              <a:ext cx="819200" cy="4600"/>
            </a:xfrm>
            <a:custGeom>
              <a:avLst/>
              <a:gdLst/>
              <a:ahLst/>
              <a:cxnLst/>
              <a:rect l="l" t="t" r="r" b="b"/>
              <a:pathLst>
                <a:path w="32768" h="184" extrusionOk="0">
                  <a:moveTo>
                    <a:pt x="16384" y="1"/>
                  </a:moveTo>
                  <a:cubicBezTo>
                    <a:pt x="7326" y="1"/>
                    <a:pt x="1" y="31"/>
                    <a:pt x="1" y="92"/>
                  </a:cubicBezTo>
                  <a:cubicBezTo>
                    <a:pt x="1" y="153"/>
                    <a:pt x="7326" y="183"/>
                    <a:pt x="16384" y="183"/>
                  </a:cubicBezTo>
                  <a:cubicBezTo>
                    <a:pt x="25442" y="183"/>
                    <a:pt x="32767" y="153"/>
                    <a:pt x="32767" y="92"/>
                  </a:cubicBezTo>
                  <a:cubicBezTo>
                    <a:pt x="32767" y="31"/>
                    <a:pt x="25442" y="1"/>
                    <a:pt x="1638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4921575" y="2942575"/>
              <a:ext cx="819200" cy="5350"/>
            </a:xfrm>
            <a:custGeom>
              <a:avLst/>
              <a:gdLst/>
              <a:ahLst/>
              <a:cxnLst/>
              <a:rect l="l" t="t" r="r" b="b"/>
              <a:pathLst>
                <a:path w="32768" h="214" extrusionOk="0">
                  <a:moveTo>
                    <a:pt x="16384" y="1"/>
                  </a:moveTo>
                  <a:cubicBezTo>
                    <a:pt x="7326" y="1"/>
                    <a:pt x="1" y="62"/>
                    <a:pt x="1" y="122"/>
                  </a:cubicBezTo>
                  <a:cubicBezTo>
                    <a:pt x="1" y="153"/>
                    <a:pt x="7326" y="214"/>
                    <a:pt x="16384" y="214"/>
                  </a:cubicBezTo>
                  <a:cubicBezTo>
                    <a:pt x="25442" y="214"/>
                    <a:pt x="32767" y="153"/>
                    <a:pt x="32767" y="122"/>
                  </a:cubicBezTo>
                  <a:cubicBezTo>
                    <a:pt x="32767" y="62"/>
                    <a:pt x="25442" y="1"/>
                    <a:pt x="1638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4921575" y="3016300"/>
              <a:ext cx="819200" cy="5325"/>
            </a:xfrm>
            <a:custGeom>
              <a:avLst/>
              <a:gdLst/>
              <a:ahLst/>
              <a:cxnLst/>
              <a:rect l="l" t="t" r="r" b="b"/>
              <a:pathLst>
                <a:path w="32768" h="213" extrusionOk="0">
                  <a:moveTo>
                    <a:pt x="16384" y="0"/>
                  </a:moveTo>
                  <a:cubicBezTo>
                    <a:pt x="7326" y="0"/>
                    <a:pt x="1" y="61"/>
                    <a:pt x="1" y="122"/>
                  </a:cubicBezTo>
                  <a:cubicBezTo>
                    <a:pt x="1" y="152"/>
                    <a:pt x="7326" y="213"/>
                    <a:pt x="16384" y="213"/>
                  </a:cubicBezTo>
                  <a:cubicBezTo>
                    <a:pt x="25442" y="213"/>
                    <a:pt x="32767" y="152"/>
                    <a:pt x="32767" y="122"/>
                  </a:cubicBezTo>
                  <a:cubicBezTo>
                    <a:pt x="32767" y="61"/>
                    <a:pt x="25442" y="0"/>
                    <a:pt x="163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4921575" y="3089250"/>
              <a:ext cx="409625" cy="5325"/>
            </a:xfrm>
            <a:custGeom>
              <a:avLst/>
              <a:gdLst/>
              <a:ahLst/>
              <a:cxnLst/>
              <a:rect l="l" t="t" r="r" b="b"/>
              <a:pathLst>
                <a:path w="16385" h="213" extrusionOk="0">
                  <a:moveTo>
                    <a:pt x="8177" y="0"/>
                  </a:moveTo>
                  <a:cubicBezTo>
                    <a:pt x="3648" y="0"/>
                    <a:pt x="1" y="61"/>
                    <a:pt x="1" y="91"/>
                  </a:cubicBezTo>
                  <a:cubicBezTo>
                    <a:pt x="1" y="152"/>
                    <a:pt x="3648" y="213"/>
                    <a:pt x="8177" y="213"/>
                  </a:cubicBezTo>
                  <a:cubicBezTo>
                    <a:pt x="12706" y="213"/>
                    <a:pt x="16384" y="152"/>
                    <a:pt x="16384" y="91"/>
                  </a:cubicBezTo>
                  <a:cubicBezTo>
                    <a:pt x="16384" y="61"/>
                    <a:pt x="12706" y="0"/>
                    <a:pt x="81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5754425" y="1663925"/>
              <a:ext cx="305500" cy="283375"/>
            </a:xfrm>
            <a:custGeom>
              <a:avLst/>
              <a:gdLst/>
              <a:ahLst/>
              <a:cxnLst/>
              <a:rect l="l" t="t" r="r" b="b"/>
              <a:pathLst>
                <a:path w="12220" h="11335" extrusionOk="0">
                  <a:moveTo>
                    <a:pt x="5940" y="0"/>
                  </a:moveTo>
                  <a:cubicBezTo>
                    <a:pt x="5214" y="0"/>
                    <a:pt x="4495" y="308"/>
                    <a:pt x="3982" y="903"/>
                  </a:cubicBezTo>
                  <a:cubicBezTo>
                    <a:pt x="3655" y="674"/>
                    <a:pt x="3266" y="559"/>
                    <a:pt x="2872" y="559"/>
                  </a:cubicBezTo>
                  <a:cubicBezTo>
                    <a:pt x="2535" y="559"/>
                    <a:pt x="2194" y="643"/>
                    <a:pt x="1885" y="812"/>
                  </a:cubicBezTo>
                  <a:cubicBezTo>
                    <a:pt x="1247" y="1207"/>
                    <a:pt x="730" y="1754"/>
                    <a:pt x="396" y="2453"/>
                  </a:cubicBezTo>
                  <a:cubicBezTo>
                    <a:pt x="152" y="2848"/>
                    <a:pt x="31" y="3274"/>
                    <a:pt x="0" y="3760"/>
                  </a:cubicBezTo>
                  <a:cubicBezTo>
                    <a:pt x="0" y="4216"/>
                    <a:pt x="31" y="4581"/>
                    <a:pt x="456" y="4793"/>
                  </a:cubicBezTo>
                  <a:cubicBezTo>
                    <a:pt x="244" y="5280"/>
                    <a:pt x="517" y="6009"/>
                    <a:pt x="852" y="6404"/>
                  </a:cubicBezTo>
                  <a:lnTo>
                    <a:pt x="7174" y="10295"/>
                  </a:lnTo>
                  <a:cubicBezTo>
                    <a:pt x="7656" y="10947"/>
                    <a:pt x="8402" y="11335"/>
                    <a:pt x="9215" y="11335"/>
                  </a:cubicBezTo>
                  <a:cubicBezTo>
                    <a:pt x="9274" y="11335"/>
                    <a:pt x="9333" y="11333"/>
                    <a:pt x="9393" y="11329"/>
                  </a:cubicBezTo>
                  <a:cubicBezTo>
                    <a:pt x="10001" y="11268"/>
                    <a:pt x="10548" y="10994"/>
                    <a:pt x="10973" y="10569"/>
                  </a:cubicBezTo>
                  <a:cubicBezTo>
                    <a:pt x="11551" y="9930"/>
                    <a:pt x="11764" y="9049"/>
                    <a:pt x="11976" y="8198"/>
                  </a:cubicBezTo>
                  <a:cubicBezTo>
                    <a:pt x="12159" y="7499"/>
                    <a:pt x="12220" y="6800"/>
                    <a:pt x="12220" y="6101"/>
                  </a:cubicBezTo>
                  <a:cubicBezTo>
                    <a:pt x="12159" y="5371"/>
                    <a:pt x="11794" y="4733"/>
                    <a:pt x="11216" y="4307"/>
                  </a:cubicBezTo>
                  <a:cubicBezTo>
                    <a:pt x="11794" y="2970"/>
                    <a:pt x="10882" y="1450"/>
                    <a:pt x="9423" y="1328"/>
                  </a:cubicBezTo>
                  <a:cubicBezTo>
                    <a:pt x="9028" y="1298"/>
                    <a:pt x="8572" y="1359"/>
                    <a:pt x="8207" y="1146"/>
                  </a:cubicBezTo>
                  <a:cubicBezTo>
                    <a:pt x="7995" y="1024"/>
                    <a:pt x="7812" y="842"/>
                    <a:pt x="7660" y="660"/>
                  </a:cubicBezTo>
                  <a:cubicBezTo>
                    <a:pt x="7161" y="216"/>
                    <a:pt x="6548" y="0"/>
                    <a:pt x="5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5771900" y="1743550"/>
              <a:ext cx="245475" cy="442200"/>
            </a:xfrm>
            <a:custGeom>
              <a:avLst/>
              <a:gdLst/>
              <a:ahLst/>
              <a:cxnLst/>
              <a:rect l="l" t="t" r="r" b="b"/>
              <a:pathLst>
                <a:path w="9819" h="17688" extrusionOk="0">
                  <a:moveTo>
                    <a:pt x="3992" y="1"/>
                  </a:moveTo>
                  <a:cubicBezTo>
                    <a:pt x="2796" y="1"/>
                    <a:pt x="1593" y="240"/>
                    <a:pt x="457" y="727"/>
                  </a:cubicBezTo>
                  <a:cubicBezTo>
                    <a:pt x="457" y="727"/>
                    <a:pt x="1" y="6624"/>
                    <a:pt x="31" y="9207"/>
                  </a:cubicBezTo>
                  <a:cubicBezTo>
                    <a:pt x="61" y="11791"/>
                    <a:pt x="2645" y="12186"/>
                    <a:pt x="2645" y="12186"/>
                  </a:cubicBezTo>
                  <a:cubicBezTo>
                    <a:pt x="2645" y="12186"/>
                    <a:pt x="2280" y="16654"/>
                    <a:pt x="2311" y="17384"/>
                  </a:cubicBezTo>
                  <a:lnTo>
                    <a:pt x="9119" y="17688"/>
                  </a:lnTo>
                  <a:lnTo>
                    <a:pt x="9818" y="2156"/>
                  </a:lnTo>
                  <a:lnTo>
                    <a:pt x="9454" y="1852"/>
                  </a:lnTo>
                  <a:cubicBezTo>
                    <a:pt x="7856" y="630"/>
                    <a:pt x="5932" y="1"/>
                    <a:pt x="399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5838000" y="2023125"/>
              <a:ext cx="83625" cy="41475"/>
            </a:xfrm>
            <a:custGeom>
              <a:avLst/>
              <a:gdLst/>
              <a:ahLst/>
              <a:cxnLst/>
              <a:rect l="l" t="t" r="r" b="b"/>
              <a:pathLst>
                <a:path w="3345" h="1659" extrusionOk="0">
                  <a:moveTo>
                    <a:pt x="3345" y="0"/>
                  </a:moveTo>
                  <a:lnTo>
                    <a:pt x="3345" y="0"/>
                  </a:lnTo>
                  <a:cubicBezTo>
                    <a:pt x="2372" y="638"/>
                    <a:pt x="1186" y="973"/>
                    <a:pt x="1" y="973"/>
                  </a:cubicBezTo>
                  <a:lnTo>
                    <a:pt x="1" y="1641"/>
                  </a:lnTo>
                  <a:cubicBezTo>
                    <a:pt x="140" y="1653"/>
                    <a:pt x="273" y="1658"/>
                    <a:pt x="401" y="1658"/>
                  </a:cubicBezTo>
                  <a:cubicBezTo>
                    <a:pt x="2638" y="1658"/>
                    <a:pt x="3344" y="0"/>
                    <a:pt x="334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6007475" y="1861775"/>
              <a:ext cx="45800" cy="67075"/>
            </a:xfrm>
            <a:custGeom>
              <a:avLst/>
              <a:gdLst/>
              <a:ahLst/>
              <a:cxnLst/>
              <a:rect l="l" t="t" r="r" b="b"/>
              <a:pathLst>
                <a:path w="1832" h="2683" extrusionOk="0">
                  <a:moveTo>
                    <a:pt x="646" y="0"/>
                  </a:moveTo>
                  <a:cubicBezTo>
                    <a:pt x="346" y="0"/>
                    <a:pt x="103" y="71"/>
                    <a:pt x="91" y="71"/>
                  </a:cubicBezTo>
                  <a:cubicBezTo>
                    <a:pt x="91" y="71"/>
                    <a:pt x="0" y="2563"/>
                    <a:pt x="0" y="2594"/>
                  </a:cubicBezTo>
                  <a:cubicBezTo>
                    <a:pt x="0" y="2615"/>
                    <a:pt x="216" y="2682"/>
                    <a:pt x="498" y="2682"/>
                  </a:cubicBezTo>
                  <a:cubicBezTo>
                    <a:pt x="1015" y="2682"/>
                    <a:pt x="1754" y="2458"/>
                    <a:pt x="1794" y="1317"/>
                  </a:cubicBezTo>
                  <a:cubicBezTo>
                    <a:pt x="1832" y="206"/>
                    <a:pt x="1157" y="0"/>
                    <a:pt x="64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6021150" y="1875700"/>
              <a:ext cx="20550" cy="39075"/>
            </a:xfrm>
            <a:custGeom>
              <a:avLst/>
              <a:gdLst/>
              <a:ahLst/>
              <a:cxnLst/>
              <a:rect l="l" t="t" r="r" b="b"/>
              <a:pathLst>
                <a:path w="822" h="1563" extrusionOk="0">
                  <a:moveTo>
                    <a:pt x="426" y="0"/>
                  </a:moveTo>
                  <a:cubicBezTo>
                    <a:pt x="365" y="0"/>
                    <a:pt x="304" y="0"/>
                    <a:pt x="244" y="61"/>
                  </a:cubicBezTo>
                  <a:cubicBezTo>
                    <a:pt x="213" y="61"/>
                    <a:pt x="183" y="122"/>
                    <a:pt x="183" y="152"/>
                  </a:cubicBezTo>
                  <a:cubicBezTo>
                    <a:pt x="152" y="213"/>
                    <a:pt x="152" y="244"/>
                    <a:pt x="183" y="244"/>
                  </a:cubicBezTo>
                  <a:cubicBezTo>
                    <a:pt x="213" y="244"/>
                    <a:pt x="183" y="213"/>
                    <a:pt x="213" y="183"/>
                  </a:cubicBezTo>
                  <a:cubicBezTo>
                    <a:pt x="236" y="114"/>
                    <a:pt x="293" y="80"/>
                    <a:pt x="346" y="80"/>
                  </a:cubicBezTo>
                  <a:cubicBezTo>
                    <a:pt x="363" y="80"/>
                    <a:pt x="380" y="84"/>
                    <a:pt x="396" y="92"/>
                  </a:cubicBezTo>
                  <a:cubicBezTo>
                    <a:pt x="517" y="122"/>
                    <a:pt x="608" y="213"/>
                    <a:pt x="639" y="335"/>
                  </a:cubicBezTo>
                  <a:cubicBezTo>
                    <a:pt x="669" y="487"/>
                    <a:pt x="699" y="639"/>
                    <a:pt x="699" y="791"/>
                  </a:cubicBezTo>
                  <a:cubicBezTo>
                    <a:pt x="699" y="1064"/>
                    <a:pt x="547" y="1307"/>
                    <a:pt x="304" y="1459"/>
                  </a:cubicBezTo>
                  <a:cubicBezTo>
                    <a:pt x="274" y="1475"/>
                    <a:pt x="236" y="1482"/>
                    <a:pt x="198" y="1482"/>
                  </a:cubicBezTo>
                  <a:cubicBezTo>
                    <a:pt x="160" y="1482"/>
                    <a:pt x="122" y="1475"/>
                    <a:pt x="92" y="1459"/>
                  </a:cubicBezTo>
                  <a:cubicBezTo>
                    <a:pt x="31" y="1429"/>
                    <a:pt x="0" y="1399"/>
                    <a:pt x="0" y="1399"/>
                  </a:cubicBezTo>
                  <a:lnTo>
                    <a:pt x="0" y="1399"/>
                  </a:lnTo>
                  <a:cubicBezTo>
                    <a:pt x="0" y="1399"/>
                    <a:pt x="0" y="1459"/>
                    <a:pt x="61" y="1490"/>
                  </a:cubicBezTo>
                  <a:cubicBezTo>
                    <a:pt x="128" y="1534"/>
                    <a:pt x="195" y="1562"/>
                    <a:pt x="261" y="1562"/>
                  </a:cubicBezTo>
                  <a:cubicBezTo>
                    <a:pt x="286" y="1562"/>
                    <a:pt x="310" y="1559"/>
                    <a:pt x="335" y="1551"/>
                  </a:cubicBezTo>
                  <a:cubicBezTo>
                    <a:pt x="639" y="1399"/>
                    <a:pt x="821" y="1095"/>
                    <a:pt x="821" y="791"/>
                  </a:cubicBezTo>
                  <a:cubicBezTo>
                    <a:pt x="821" y="608"/>
                    <a:pt x="791" y="456"/>
                    <a:pt x="730" y="304"/>
                  </a:cubicBezTo>
                  <a:cubicBezTo>
                    <a:pt x="669" y="152"/>
                    <a:pt x="547" y="31"/>
                    <a:pt x="42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5797750" y="1854325"/>
              <a:ext cx="18250" cy="17600"/>
            </a:xfrm>
            <a:custGeom>
              <a:avLst/>
              <a:gdLst/>
              <a:ahLst/>
              <a:cxnLst/>
              <a:rect l="l" t="t" r="r" b="b"/>
              <a:pathLst>
                <a:path w="730" h="704" extrusionOk="0">
                  <a:moveTo>
                    <a:pt x="318" y="0"/>
                  </a:moveTo>
                  <a:cubicBezTo>
                    <a:pt x="152" y="0"/>
                    <a:pt x="0" y="144"/>
                    <a:pt x="0" y="339"/>
                  </a:cubicBezTo>
                  <a:cubicBezTo>
                    <a:pt x="0" y="521"/>
                    <a:pt x="152" y="703"/>
                    <a:pt x="334" y="703"/>
                  </a:cubicBezTo>
                  <a:cubicBezTo>
                    <a:pt x="547" y="703"/>
                    <a:pt x="699" y="551"/>
                    <a:pt x="730" y="369"/>
                  </a:cubicBezTo>
                  <a:cubicBezTo>
                    <a:pt x="730" y="156"/>
                    <a:pt x="578" y="4"/>
                    <a:pt x="365" y="4"/>
                  </a:cubicBezTo>
                  <a:cubicBezTo>
                    <a:pt x="349" y="2"/>
                    <a:pt x="333"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794700" y="1842250"/>
              <a:ext cx="38025" cy="10200"/>
            </a:xfrm>
            <a:custGeom>
              <a:avLst/>
              <a:gdLst/>
              <a:ahLst/>
              <a:cxnLst/>
              <a:rect l="l" t="t" r="r" b="b"/>
              <a:pathLst>
                <a:path w="1521" h="408" extrusionOk="0">
                  <a:moveTo>
                    <a:pt x="760" y="1"/>
                  </a:moveTo>
                  <a:cubicBezTo>
                    <a:pt x="548" y="1"/>
                    <a:pt x="335" y="62"/>
                    <a:pt x="183" y="183"/>
                  </a:cubicBezTo>
                  <a:cubicBezTo>
                    <a:pt x="61" y="275"/>
                    <a:pt x="0" y="366"/>
                    <a:pt x="31" y="396"/>
                  </a:cubicBezTo>
                  <a:cubicBezTo>
                    <a:pt x="38" y="404"/>
                    <a:pt x="49" y="407"/>
                    <a:pt x="63" y="407"/>
                  </a:cubicBezTo>
                  <a:cubicBezTo>
                    <a:pt x="162" y="407"/>
                    <a:pt x="415" y="244"/>
                    <a:pt x="760" y="244"/>
                  </a:cubicBezTo>
                  <a:cubicBezTo>
                    <a:pt x="1125" y="244"/>
                    <a:pt x="1386" y="400"/>
                    <a:pt x="1472" y="400"/>
                  </a:cubicBezTo>
                  <a:cubicBezTo>
                    <a:pt x="1479" y="400"/>
                    <a:pt x="1485" y="398"/>
                    <a:pt x="1490" y="396"/>
                  </a:cubicBezTo>
                  <a:cubicBezTo>
                    <a:pt x="1520" y="335"/>
                    <a:pt x="1459" y="275"/>
                    <a:pt x="1338" y="183"/>
                  </a:cubicBezTo>
                  <a:cubicBezTo>
                    <a:pt x="1155" y="62"/>
                    <a:pt x="943"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5894250" y="1856700"/>
              <a:ext cx="18250" cy="18250"/>
            </a:xfrm>
            <a:custGeom>
              <a:avLst/>
              <a:gdLst/>
              <a:ahLst/>
              <a:cxnLst/>
              <a:rect l="l" t="t" r="r" b="b"/>
              <a:pathLst>
                <a:path w="730" h="730" extrusionOk="0">
                  <a:moveTo>
                    <a:pt x="365" y="0"/>
                  </a:moveTo>
                  <a:cubicBezTo>
                    <a:pt x="183" y="0"/>
                    <a:pt x="0" y="152"/>
                    <a:pt x="0" y="335"/>
                  </a:cubicBezTo>
                  <a:cubicBezTo>
                    <a:pt x="0" y="548"/>
                    <a:pt x="152" y="700"/>
                    <a:pt x="365" y="730"/>
                  </a:cubicBezTo>
                  <a:cubicBezTo>
                    <a:pt x="547" y="730"/>
                    <a:pt x="730" y="578"/>
                    <a:pt x="730" y="396"/>
                  </a:cubicBezTo>
                  <a:cubicBezTo>
                    <a:pt x="730" y="183"/>
                    <a:pt x="578" y="31"/>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5891975" y="1844550"/>
              <a:ext cx="38000" cy="9400"/>
            </a:xfrm>
            <a:custGeom>
              <a:avLst/>
              <a:gdLst/>
              <a:ahLst/>
              <a:cxnLst/>
              <a:rect l="l" t="t" r="r" b="b"/>
              <a:pathLst>
                <a:path w="1520" h="376" extrusionOk="0">
                  <a:moveTo>
                    <a:pt x="730" y="0"/>
                  </a:moveTo>
                  <a:cubicBezTo>
                    <a:pt x="547" y="0"/>
                    <a:pt x="334" y="61"/>
                    <a:pt x="182" y="183"/>
                  </a:cubicBezTo>
                  <a:cubicBezTo>
                    <a:pt x="61" y="274"/>
                    <a:pt x="0" y="365"/>
                    <a:pt x="30" y="365"/>
                  </a:cubicBezTo>
                  <a:cubicBezTo>
                    <a:pt x="34" y="372"/>
                    <a:pt x="42" y="376"/>
                    <a:pt x="54" y="376"/>
                  </a:cubicBezTo>
                  <a:cubicBezTo>
                    <a:pt x="138" y="376"/>
                    <a:pt x="414" y="213"/>
                    <a:pt x="760" y="213"/>
                  </a:cubicBezTo>
                  <a:cubicBezTo>
                    <a:pt x="1106" y="213"/>
                    <a:pt x="1358" y="376"/>
                    <a:pt x="1457" y="376"/>
                  </a:cubicBezTo>
                  <a:cubicBezTo>
                    <a:pt x="1471" y="376"/>
                    <a:pt x="1482" y="372"/>
                    <a:pt x="1489" y="365"/>
                  </a:cubicBezTo>
                  <a:cubicBezTo>
                    <a:pt x="1520" y="334"/>
                    <a:pt x="1459" y="274"/>
                    <a:pt x="1338" y="183"/>
                  </a:cubicBezTo>
                  <a:cubicBezTo>
                    <a:pt x="1155" y="61"/>
                    <a:pt x="942"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5831175" y="1845300"/>
              <a:ext cx="30425" cy="82100"/>
            </a:xfrm>
            <a:custGeom>
              <a:avLst/>
              <a:gdLst/>
              <a:ahLst/>
              <a:cxnLst/>
              <a:rect l="l" t="t" r="r" b="b"/>
              <a:pathLst>
                <a:path w="1217" h="3284" extrusionOk="0">
                  <a:moveTo>
                    <a:pt x="1216" y="1"/>
                  </a:moveTo>
                  <a:lnTo>
                    <a:pt x="1216" y="1"/>
                  </a:lnTo>
                  <a:cubicBezTo>
                    <a:pt x="882" y="608"/>
                    <a:pt x="608" y="1277"/>
                    <a:pt x="365" y="1946"/>
                  </a:cubicBezTo>
                  <a:lnTo>
                    <a:pt x="92" y="2706"/>
                  </a:lnTo>
                  <a:cubicBezTo>
                    <a:pt x="31" y="2827"/>
                    <a:pt x="0" y="2949"/>
                    <a:pt x="31" y="3070"/>
                  </a:cubicBezTo>
                  <a:cubicBezTo>
                    <a:pt x="61" y="3162"/>
                    <a:pt x="122" y="3222"/>
                    <a:pt x="213" y="3222"/>
                  </a:cubicBezTo>
                  <a:cubicBezTo>
                    <a:pt x="244" y="3253"/>
                    <a:pt x="304" y="3253"/>
                    <a:pt x="365" y="3253"/>
                  </a:cubicBezTo>
                  <a:cubicBezTo>
                    <a:pt x="578" y="3283"/>
                    <a:pt x="791" y="3283"/>
                    <a:pt x="1034" y="3283"/>
                  </a:cubicBezTo>
                  <a:cubicBezTo>
                    <a:pt x="821" y="3222"/>
                    <a:pt x="608" y="3162"/>
                    <a:pt x="365" y="3162"/>
                  </a:cubicBezTo>
                  <a:cubicBezTo>
                    <a:pt x="274" y="3162"/>
                    <a:pt x="183" y="3131"/>
                    <a:pt x="152" y="3070"/>
                  </a:cubicBezTo>
                  <a:cubicBezTo>
                    <a:pt x="152" y="2949"/>
                    <a:pt x="183" y="2858"/>
                    <a:pt x="244" y="2767"/>
                  </a:cubicBezTo>
                  <a:cubicBezTo>
                    <a:pt x="335" y="2523"/>
                    <a:pt x="426" y="2250"/>
                    <a:pt x="548" y="2007"/>
                  </a:cubicBezTo>
                  <a:cubicBezTo>
                    <a:pt x="821" y="1338"/>
                    <a:pt x="1034" y="669"/>
                    <a:pt x="1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5853975" y="1934200"/>
              <a:ext cx="34225" cy="28150"/>
            </a:xfrm>
            <a:custGeom>
              <a:avLst/>
              <a:gdLst/>
              <a:ahLst/>
              <a:cxnLst/>
              <a:rect l="l" t="t" r="r" b="b"/>
              <a:pathLst>
                <a:path w="1369" h="1126" extrusionOk="0">
                  <a:moveTo>
                    <a:pt x="1277" y="1"/>
                  </a:moveTo>
                  <a:cubicBezTo>
                    <a:pt x="1216" y="1"/>
                    <a:pt x="1216" y="426"/>
                    <a:pt x="851" y="730"/>
                  </a:cubicBezTo>
                  <a:cubicBezTo>
                    <a:pt x="487" y="1034"/>
                    <a:pt x="31" y="973"/>
                    <a:pt x="31" y="1034"/>
                  </a:cubicBezTo>
                  <a:cubicBezTo>
                    <a:pt x="0" y="1095"/>
                    <a:pt x="122" y="1125"/>
                    <a:pt x="304" y="1125"/>
                  </a:cubicBezTo>
                  <a:cubicBezTo>
                    <a:pt x="578" y="1125"/>
                    <a:pt x="821" y="1034"/>
                    <a:pt x="1003" y="882"/>
                  </a:cubicBezTo>
                  <a:cubicBezTo>
                    <a:pt x="1186" y="730"/>
                    <a:pt x="1307" y="518"/>
                    <a:pt x="1338" y="274"/>
                  </a:cubicBezTo>
                  <a:cubicBezTo>
                    <a:pt x="1368" y="92"/>
                    <a:pt x="1307" y="1"/>
                    <a:pt x="1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889675" y="1807775"/>
              <a:ext cx="47150" cy="13300"/>
            </a:xfrm>
            <a:custGeom>
              <a:avLst/>
              <a:gdLst/>
              <a:ahLst/>
              <a:cxnLst/>
              <a:rect l="l" t="t" r="r" b="b"/>
              <a:pathLst>
                <a:path w="1886" h="532" extrusionOk="0">
                  <a:moveTo>
                    <a:pt x="761" y="1"/>
                  </a:moveTo>
                  <a:cubicBezTo>
                    <a:pt x="580" y="1"/>
                    <a:pt x="404" y="35"/>
                    <a:pt x="244" y="103"/>
                  </a:cubicBezTo>
                  <a:cubicBezTo>
                    <a:pt x="92" y="164"/>
                    <a:pt x="1" y="255"/>
                    <a:pt x="1" y="286"/>
                  </a:cubicBezTo>
                  <a:cubicBezTo>
                    <a:pt x="62" y="407"/>
                    <a:pt x="457" y="347"/>
                    <a:pt x="913" y="407"/>
                  </a:cubicBezTo>
                  <a:cubicBezTo>
                    <a:pt x="1252" y="452"/>
                    <a:pt x="1557" y="531"/>
                    <a:pt x="1716" y="531"/>
                  </a:cubicBezTo>
                  <a:cubicBezTo>
                    <a:pt x="1771" y="531"/>
                    <a:pt x="1809" y="522"/>
                    <a:pt x="1825" y="498"/>
                  </a:cubicBezTo>
                  <a:cubicBezTo>
                    <a:pt x="1885" y="407"/>
                    <a:pt x="1764" y="347"/>
                    <a:pt x="1612" y="255"/>
                  </a:cubicBezTo>
                  <a:cubicBezTo>
                    <a:pt x="1430" y="103"/>
                    <a:pt x="1186" y="43"/>
                    <a:pt x="943" y="12"/>
                  </a:cubicBezTo>
                  <a:cubicBezTo>
                    <a:pt x="882" y="5"/>
                    <a:pt x="822"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798500" y="1813375"/>
              <a:ext cx="35750" cy="10925"/>
            </a:xfrm>
            <a:custGeom>
              <a:avLst/>
              <a:gdLst/>
              <a:ahLst/>
              <a:cxnLst/>
              <a:rect l="l" t="t" r="r" b="b"/>
              <a:pathLst>
                <a:path w="1430" h="437" extrusionOk="0">
                  <a:moveTo>
                    <a:pt x="700" y="1"/>
                  </a:moveTo>
                  <a:cubicBezTo>
                    <a:pt x="487" y="1"/>
                    <a:pt x="304" y="62"/>
                    <a:pt x="152" y="183"/>
                  </a:cubicBezTo>
                  <a:cubicBezTo>
                    <a:pt x="31" y="274"/>
                    <a:pt x="0" y="366"/>
                    <a:pt x="31" y="396"/>
                  </a:cubicBezTo>
                  <a:cubicBezTo>
                    <a:pt x="51" y="426"/>
                    <a:pt x="95" y="437"/>
                    <a:pt x="157" y="437"/>
                  </a:cubicBezTo>
                  <a:cubicBezTo>
                    <a:pt x="281" y="437"/>
                    <a:pt x="477" y="396"/>
                    <a:pt x="700" y="396"/>
                  </a:cubicBezTo>
                  <a:cubicBezTo>
                    <a:pt x="891" y="396"/>
                    <a:pt x="1062" y="416"/>
                    <a:pt x="1185" y="416"/>
                  </a:cubicBezTo>
                  <a:cubicBezTo>
                    <a:pt x="1277" y="416"/>
                    <a:pt x="1342" y="405"/>
                    <a:pt x="1368" y="366"/>
                  </a:cubicBezTo>
                  <a:cubicBezTo>
                    <a:pt x="1429" y="274"/>
                    <a:pt x="1368" y="244"/>
                    <a:pt x="1247" y="153"/>
                  </a:cubicBezTo>
                  <a:cubicBezTo>
                    <a:pt x="1064" y="31"/>
                    <a:pt x="882"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5759750" y="1719375"/>
              <a:ext cx="264400" cy="162175"/>
            </a:xfrm>
            <a:custGeom>
              <a:avLst/>
              <a:gdLst/>
              <a:ahLst/>
              <a:cxnLst/>
              <a:rect l="l" t="t" r="r" b="b"/>
              <a:pathLst>
                <a:path w="10576" h="6487" extrusionOk="0">
                  <a:moveTo>
                    <a:pt x="10456" y="3001"/>
                  </a:moveTo>
                  <a:cubicBezTo>
                    <a:pt x="10456" y="3017"/>
                    <a:pt x="10455" y="3033"/>
                    <a:pt x="10455" y="3049"/>
                  </a:cubicBezTo>
                  <a:lnTo>
                    <a:pt x="10455" y="3049"/>
                  </a:lnTo>
                  <a:cubicBezTo>
                    <a:pt x="10456" y="3063"/>
                    <a:pt x="10456" y="3078"/>
                    <a:pt x="10456" y="3092"/>
                  </a:cubicBezTo>
                  <a:lnTo>
                    <a:pt x="10456" y="3001"/>
                  </a:lnTo>
                  <a:close/>
                  <a:moveTo>
                    <a:pt x="3887" y="0"/>
                  </a:moveTo>
                  <a:cubicBezTo>
                    <a:pt x="3117" y="0"/>
                    <a:pt x="2352" y="104"/>
                    <a:pt x="1611" y="326"/>
                  </a:cubicBezTo>
                  <a:cubicBezTo>
                    <a:pt x="973" y="478"/>
                    <a:pt x="304" y="813"/>
                    <a:pt x="122" y="1451"/>
                  </a:cubicBezTo>
                  <a:cubicBezTo>
                    <a:pt x="0" y="1876"/>
                    <a:pt x="183" y="2332"/>
                    <a:pt x="547" y="2606"/>
                  </a:cubicBezTo>
                  <a:cubicBezTo>
                    <a:pt x="681" y="2678"/>
                    <a:pt x="826" y="2712"/>
                    <a:pt x="968" y="2712"/>
                  </a:cubicBezTo>
                  <a:cubicBezTo>
                    <a:pt x="1244" y="2712"/>
                    <a:pt x="1511" y="2584"/>
                    <a:pt x="1672" y="2363"/>
                  </a:cubicBezTo>
                  <a:cubicBezTo>
                    <a:pt x="2083" y="2748"/>
                    <a:pt x="2602" y="2932"/>
                    <a:pt x="3115" y="2932"/>
                  </a:cubicBezTo>
                  <a:cubicBezTo>
                    <a:pt x="3817" y="2932"/>
                    <a:pt x="4508" y="2587"/>
                    <a:pt x="4894" y="1937"/>
                  </a:cubicBezTo>
                  <a:cubicBezTo>
                    <a:pt x="5259" y="2515"/>
                    <a:pt x="5897" y="2879"/>
                    <a:pt x="6566" y="2910"/>
                  </a:cubicBezTo>
                  <a:cubicBezTo>
                    <a:pt x="7265" y="2910"/>
                    <a:pt x="7934" y="2758"/>
                    <a:pt x="8541" y="2454"/>
                  </a:cubicBezTo>
                  <a:lnTo>
                    <a:pt x="8997" y="4825"/>
                  </a:lnTo>
                  <a:cubicBezTo>
                    <a:pt x="9058" y="5250"/>
                    <a:pt x="9149" y="5676"/>
                    <a:pt x="9301" y="6101"/>
                  </a:cubicBezTo>
                  <a:cubicBezTo>
                    <a:pt x="9460" y="6370"/>
                    <a:pt x="9599" y="6487"/>
                    <a:pt x="9719" y="6487"/>
                  </a:cubicBezTo>
                  <a:cubicBezTo>
                    <a:pt x="9897" y="6487"/>
                    <a:pt x="10031" y="6228"/>
                    <a:pt x="10122" y="5828"/>
                  </a:cubicBezTo>
                  <a:cubicBezTo>
                    <a:pt x="10152" y="5737"/>
                    <a:pt x="10426" y="5433"/>
                    <a:pt x="10456" y="5311"/>
                  </a:cubicBezTo>
                  <a:cubicBezTo>
                    <a:pt x="10575" y="4597"/>
                    <a:pt x="10432" y="3795"/>
                    <a:pt x="10455" y="3049"/>
                  </a:cubicBezTo>
                  <a:lnTo>
                    <a:pt x="10455" y="3049"/>
                  </a:lnTo>
                  <a:cubicBezTo>
                    <a:pt x="10428" y="2701"/>
                    <a:pt x="10082" y="2382"/>
                    <a:pt x="9848" y="2120"/>
                  </a:cubicBezTo>
                  <a:cubicBezTo>
                    <a:pt x="9575" y="1846"/>
                    <a:pt x="9271" y="1633"/>
                    <a:pt x="8967" y="1451"/>
                  </a:cubicBezTo>
                  <a:cubicBezTo>
                    <a:pt x="7424" y="542"/>
                    <a:pt x="564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5083450" y="2111250"/>
              <a:ext cx="1114775" cy="750050"/>
            </a:xfrm>
            <a:custGeom>
              <a:avLst/>
              <a:gdLst/>
              <a:ahLst/>
              <a:cxnLst/>
              <a:rect l="l" t="t" r="r" b="b"/>
              <a:pathLst>
                <a:path w="44591" h="30002" extrusionOk="0">
                  <a:moveTo>
                    <a:pt x="29970" y="1"/>
                  </a:moveTo>
                  <a:cubicBezTo>
                    <a:pt x="29697" y="31"/>
                    <a:pt x="29362" y="62"/>
                    <a:pt x="28906" y="123"/>
                  </a:cubicBezTo>
                  <a:lnTo>
                    <a:pt x="28815" y="123"/>
                  </a:lnTo>
                  <a:cubicBezTo>
                    <a:pt x="27751" y="244"/>
                    <a:pt x="26687" y="670"/>
                    <a:pt x="25806" y="1308"/>
                  </a:cubicBezTo>
                  <a:lnTo>
                    <a:pt x="12098" y="9515"/>
                  </a:lnTo>
                  <a:lnTo>
                    <a:pt x="4073" y="3375"/>
                  </a:lnTo>
                  <a:lnTo>
                    <a:pt x="0" y="6566"/>
                  </a:lnTo>
                  <a:cubicBezTo>
                    <a:pt x="0" y="6566"/>
                    <a:pt x="10517" y="17114"/>
                    <a:pt x="11550" y="17387"/>
                  </a:cubicBezTo>
                  <a:cubicBezTo>
                    <a:pt x="11564" y="17390"/>
                    <a:pt x="11580" y="17392"/>
                    <a:pt x="11598" y="17392"/>
                  </a:cubicBezTo>
                  <a:cubicBezTo>
                    <a:pt x="12521" y="17392"/>
                    <a:pt x="19384" y="13664"/>
                    <a:pt x="23557" y="11339"/>
                  </a:cubicBezTo>
                  <a:lnTo>
                    <a:pt x="23557" y="11339"/>
                  </a:lnTo>
                  <a:cubicBezTo>
                    <a:pt x="23374" y="13892"/>
                    <a:pt x="22432" y="28087"/>
                    <a:pt x="22462" y="30001"/>
                  </a:cubicBezTo>
                  <a:lnTo>
                    <a:pt x="42068" y="30001"/>
                  </a:lnTo>
                  <a:lnTo>
                    <a:pt x="42068" y="21065"/>
                  </a:lnTo>
                  <a:lnTo>
                    <a:pt x="42068" y="18633"/>
                  </a:lnTo>
                  <a:lnTo>
                    <a:pt x="41977" y="12007"/>
                  </a:lnTo>
                  <a:lnTo>
                    <a:pt x="44591" y="4864"/>
                  </a:lnTo>
                  <a:cubicBezTo>
                    <a:pt x="44043" y="3041"/>
                    <a:pt x="42068" y="1034"/>
                    <a:pt x="39363" y="518"/>
                  </a:cubicBezTo>
                  <a:cubicBezTo>
                    <a:pt x="38481" y="335"/>
                    <a:pt x="37630" y="31"/>
                    <a:pt x="36627" y="1"/>
                  </a:cubicBezTo>
                  <a:cubicBezTo>
                    <a:pt x="35655" y="757"/>
                    <a:pt x="34479" y="1137"/>
                    <a:pt x="33302" y="1137"/>
                  </a:cubicBezTo>
                  <a:cubicBezTo>
                    <a:pt x="32161" y="1137"/>
                    <a:pt x="31019" y="780"/>
                    <a:pt x="30061" y="62"/>
                  </a:cubicBezTo>
                  <a:lnTo>
                    <a:pt x="29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5942125" y="2224475"/>
              <a:ext cx="404625" cy="509600"/>
            </a:xfrm>
            <a:custGeom>
              <a:avLst/>
              <a:gdLst/>
              <a:ahLst/>
              <a:cxnLst/>
              <a:rect l="l" t="t" r="r" b="b"/>
              <a:pathLst>
                <a:path w="16185" h="20384" extrusionOk="0">
                  <a:moveTo>
                    <a:pt x="10213" y="1"/>
                  </a:moveTo>
                  <a:lnTo>
                    <a:pt x="6353" y="5776"/>
                  </a:lnTo>
                  <a:lnTo>
                    <a:pt x="8268" y="13284"/>
                  </a:lnTo>
                  <a:lnTo>
                    <a:pt x="2462" y="12524"/>
                  </a:lnTo>
                  <a:lnTo>
                    <a:pt x="0" y="15867"/>
                  </a:lnTo>
                  <a:cubicBezTo>
                    <a:pt x="0" y="15867"/>
                    <a:pt x="9514" y="20092"/>
                    <a:pt x="10426" y="20275"/>
                  </a:cubicBezTo>
                  <a:cubicBezTo>
                    <a:pt x="10761" y="20348"/>
                    <a:pt x="11092" y="20383"/>
                    <a:pt x="11417" y="20383"/>
                  </a:cubicBezTo>
                  <a:cubicBezTo>
                    <a:pt x="14036" y="20383"/>
                    <a:pt x="16185" y="18129"/>
                    <a:pt x="15806" y="16019"/>
                  </a:cubicBezTo>
                  <a:cubicBezTo>
                    <a:pt x="15563" y="14773"/>
                    <a:pt x="10213" y="1"/>
                    <a:pt x="10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942875" y="2536800"/>
              <a:ext cx="293350" cy="176325"/>
            </a:xfrm>
            <a:custGeom>
              <a:avLst/>
              <a:gdLst/>
              <a:ahLst/>
              <a:cxnLst/>
              <a:rect l="l" t="t" r="r" b="b"/>
              <a:pathLst>
                <a:path w="11734" h="7053" extrusionOk="0">
                  <a:moveTo>
                    <a:pt x="1885" y="1"/>
                  </a:moveTo>
                  <a:lnTo>
                    <a:pt x="1855" y="61"/>
                  </a:lnTo>
                  <a:cubicBezTo>
                    <a:pt x="1642" y="456"/>
                    <a:pt x="1399" y="882"/>
                    <a:pt x="1156" y="1308"/>
                  </a:cubicBezTo>
                  <a:cubicBezTo>
                    <a:pt x="791" y="1976"/>
                    <a:pt x="396" y="2645"/>
                    <a:pt x="61" y="3283"/>
                  </a:cubicBezTo>
                  <a:lnTo>
                    <a:pt x="1" y="3374"/>
                  </a:lnTo>
                  <a:lnTo>
                    <a:pt x="92" y="3435"/>
                  </a:lnTo>
                  <a:lnTo>
                    <a:pt x="5958" y="6019"/>
                  </a:lnTo>
                  <a:lnTo>
                    <a:pt x="7691" y="6779"/>
                  </a:lnTo>
                  <a:lnTo>
                    <a:pt x="8147" y="6991"/>
                  </a:lnTo>
                  <a:cubicBezTo>
                    <a:pt x="8207" y="7022"/>
                    <a:pt x="8268" y="7022"/>
                    <a:pt x="8329" y="7052"/>
                  </a:cubicBezTo>
                  <a:cubicBezTo>
                    <a:pt x="8268" y="7022"/>
                    <a:pt x="8207" y="6991"/>
                    <a:pt x="8177" y="6961"/>
                  </a:cubicBezTo>
                  <a:lnTo>
                    <a:pt x="7721" y="6748"/>
                  </a:lnTo>
                  <a:lnTo>
                    <a:pt x="5989" y="5928"/>
                  </a:lnTo>
                  <a:lnTo>
                    <a:pt x="231" y="3319"/>
                  </a:lnTo>
                  <a:lnTo>
                    <a:pt x="231" y="3319"/>
                  </a:lnTo>
                  <a:lnTo>
                    <a:pt x="1308" y="1399"/>
                  </a:lnTo>
                  <a:cubicBezTo>
                    <a:pt x="1543" y="987"/>
                    <a:pt x="1779" y="574"/>
                    <a:pt x="1986" y="190"/>
                  </a:cubicBezTo>
                  <a:lnTo>
                    <a:pt x="1986" y="190"/>
                  </a:lnTo>
                  <a:lnTo>
                    <a:pt x="8907" y="882"/>
                  </a:lnTo>
                  <a:lnTo>
                    <a:pt x="10973" y="1064"/>
                  </a:lnTo>
                  <a:lnTo>
                    <a:pt x="11551" y="1125"/>
                  </a:lnTo>
                  <a:lnTo>
                    <a:pt x="11733" y="1125"/>
                  </a:lnTo>
                  <a:cubicBezTo>
                    <a:pt x="11673" y="1095"/>
                    <a:pt x="11612" y="1064"/>
                    <a:pt x="11551" y="1064"/>
                  </a:cubicBezTo>
                  <a:lnTo>
                    <a:pt x="10973" y="1004"/>
                  </a:lnTo>
                  <a:lnTo>
                    <a:pt x="8907" y="760"/>
                  </a:lnTo>
                  <a:lnTo>
                    <a:pt x="1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764200" y="2430450"/>
              <a:ext cx="250125" cy="230225"/>
            </a:xfrm>
            <a:custGeom>
              <a:avLst/>
              <a:gdLst/>
              <a:ahLst/>
              <a:cxnLst/>
              <a:rect l="l" t="t" r="r" b="b"/>
              <a:pathLst>
                <a:path w="10005" h="9209" extrusionOk="0">
                  <a:moveTo>
                    <a:pt x="3149" y="1"/>
                  </a:moveTo>
                  <a:cubicBezTo>
                    <a:pt x="1394" y="1"/>
                    <a:pt x="1" y="22"/>
                    <a:pt x="35" y="90"/>
                  </a:cubicBezTo>
                  <a:cubicBezTo>
                    <a:pt x="157" y="273"/>
                    <a:pt x="1099" y="9209"/>
                    <a:pt x="1099" y="9209"/>
                  </a:cubicBezTo>
                  <a:cubicBezTo>
                    <a:pt x="1099" y="9209"/>
                    <a:pt x="8181" y="8966"/>
                    <a:pt x="7907" y="8966"/>
                  </a:cubicBezTo>
                  <a:lnTo>
                    <a:pt x="9184" y="4042"/>
                  </a:lnTo>
                  <a:lnTo>
                    <a:pt x="10005" y="60"/>
                  </a:lnTo>
                  <a:cubicBezTo>
                    <a:pt x="10005" y="60"/>
                    <a:pt x="6075" y="1"/>
                    <a:pt x="3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5774175" y="2485900"/>
              <a:ext cx="239400" cy="138075"/>
            </a:xfrm>
            <a:custGeom>
              <a:avLst/>
              <a:gdLst/>
              <a:ahLst/>
              <a:cxnLst/>
              <a:rect l="l" t="t" r="r" b="b"/>
              <a:pathLst>
                <a:path w="9576" h="5523" extrusionOk="0">
                  <a:moveTo>
                    <a:pt x="9575" y="0"/>
                  </a:moveTo>
                  <a:cubicBezTo>
                    <a:pt x="9180" y="0"/>
                    <a:pt x="8816" y="243"/>
                    <a:pt x="8694" y="608"/>
                  </a:cubicBezTo>
                  <a:cubicBezTo>
                    <a:pt x="8572" y="973"/>
                    <a:pt x="8360" y="1277"/>
                    <a:pt x="8086" y="1550"/>
                  </a:cubicBezTo>
                  <a:cubicBezTo>
                    <a:pt x="7781" y="1724"/>
                    <a:pt x="7305" y="1867"/>
                    <a:pt x="6914" y="1867"/>
                  </a:cubicBezTo>
                  <a:cubicBezTo>
                    <a:pt x="6759" y="1867"/>
                    <a:pt x="6617" y="1845"/>
                    <a:pt x="6505" y="1793"/>
                  </a:cubicBezTo>
                  <a:cubicBezTo>
                    <a:pt x="6130" y="1591"/>
                    <a:pt x="4658" y="293"/>
                    <a:pt x="4277" y="293"/>
                  </a:cubicBezTo>
                  <a:cubicBezTo>
                    <a:pt x="4257" y="293"/>
                    <a:pt x="4240" y="296"/>
                    <a:pt x="4226" y="304"/>
                  </a:cubicBezTo>
                  <a:cubicBezTo>
                    <a:pt x="3922" y="486"/>
                    <a:pt x="3709" y="821"/>
                    <a:pt x="3983" y="1155"/>
                  </a:cubicBezTo>
                  <a:cubicBezTo>
                    <a:pt x="4256" y="1459"/>
                    <a:pt x="5715" y="2432"/>
                    <a:pt x="5442" y="2736"/>
                  </a:cubicBezTo>
                  <a:cubicBezTo>
                    <a:pt x="5412" y="2771"/>
                    <a:pt x="5350" y="2787"/>
                    <a:pt x="5263" y="2787"/>
                  </a:cubicBezTo>
                  <a:cubicBezTo>
                    <a:pt x="4567" y="2787"/>
                    <a:pt x="2248" y="1786"/>
                    <a:pt x="1656" y="1786"/>
                  </a:cubicBezTo>
                  <a:cubicBezTo>
                    <a:pt x="1627" y="1786"/>
                    <a:pt x="1602" y="1788"/>
                    <a:pt x="1581" y="1793"/>
                  </a:cubicBezTo>
                  <a:cubicBezTo>
                    <a:pt x="1125" y="1915"/>
                    <a:pt x="821" y="2188"/>
                    <a:pt x="1125" y="2401"/>
                  </a:cubicBezTo>
                  <a:cubicBezTo>
                    <a:pt x="1399" y="2584"/>
                    <a:pt x="3496" y="3374"/>
                    <a:pt x="3618" y="3647"/>
                  </a:cubicBezTo>
                  <a:cubicBezTo>
                    <a:pt x="3618" y="3647"/>
                    <a:pt x="1033" y="2983"/>
                    <a:pt x="427" y="2983"/>
                  </a:cubicBezTo>
                  <a:cubicBezTo>
                    <a:pt x="360" y="2983"/>
                    <a:pt x="317" y="2991"/>
                    <a:pt x="305" y="3009"/>
                  </a:cubicBezTo>
                  <a:cubicBezTo>
                    <a:pt x="214" y="3222"/>
                    <a:pt x="1" y="3526"/>
                    <a:pt x="305" y="3647"/>
                  </a:cubicBezTo>
                  <a:cubicBezTo>
                    <a:pt x="639" y="3769"/>
                    <a:pt x="3375" y="4499"/>
                    <a:pt x="3618" y="4620"/>
                  </a:cubicBezTo>
                  <a:cubicBezTo>
                    <a:pt x="4013" y="4772"/>
                    <a:pt x="4439" y="4894"/>
                    <a:pt x="4834" y="4954"/>
                  </a:cubicBezTo>
                  <a:cubicBezTo>
                    <a:pt x="5290" y="5076"/>
                    <a:pt x="5715" y="5228"/>
                    <a:pt x="6141" y="5380"/>
                  </a:cubicBezTo>
                  <a:cubicBezTo>
                    <a:pt x="6428" y="5476"/>
                    <a:pt x="6728" y="5522"/>
                    <a:pt x="7029" y="5522"/>
                  </a:cubicBezTo>
                  <a:cubicBezTo>
                    <a:pt x="7396" y="5522"/>
                    <a:pt x="7765" y="5453"/>
                    <a:pt x="8116" y="5319"/>
                  </a:cubicBezTo>
                  <a:lnTo>
                    <a:pt x="8420" y="5198"/>
                  </a:lnTo>
                  <a:cubicBezTo>
                    <a:pt x="8937" y="4985"/>
                    <a:pt x="9241" y="4499"/>
                    <a:pt x="9211" y="3951"/>
                  </a:cubicBezTo>
                  <a:lnTo>
                    <a:pt x="9150" y="2857"/>
                  </a:lnTo>
                  <a:lnTo>
                    <a:pt x="9484" y="1976"/>
                  </a:lnTo>
                  <a:lnTo>
                    <a:pt x="957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6131325" y="2299725"/>
              <a:ext cx="4600" cy="255325"/>
            </a:xfrm>
            <a:custGeom>
              <a:avLst/>
              <a:gdLst/>
              <a:ahLst/>
              <a:cxnLst/>
              <a:rect l="l" t="t" r="r" b="b"/>
              <a:pathLst>
                <a:path w="184" h="10213" extrusionOk="0">
                  <a:moveTo>
                    <a:pt x="92" y="0"/>
                  </a:moveTo>
                  <a:cubicBezTo>
                    <a:pt x="31" y="0"/>
                    <a:pt x="1" y="2280"/>
                    <a:pt x="1" y="5107"/>
                  </a:cubicBezTo>
                  <a:cubicBezTo>
                    <a:pt x="1" y="7933"/>
                    <a:pt x="31" y="10213"/>
                    <a:pt x="92" y="10213"/>
                  </a:cubicBezTo>
                  <a:cubicBezTo>
                    <a:pt x="153" y="10213"/>
                    <a:pt x="183" y="7933"/>
                    <a:pt x="183" y="5107"/>
                  </a:cubicBezTo>
                  <a:cubicBezTo>
                    <a:pt x="183" y="2280"/>
                    <a:pt x="15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5662475" y="2242725"/>
              <a:ext cx="16750" cy="297900"/>
            </a:xfrm>
            <a:custGeom>
              <a:avLst/>
              <a:gdLst/>
              <a:ahLst/>
              <a:cxnLst/>
              <a:rect l="l" t="t" r="r" b="b"/>
              <a:pathLst>
                <a:path w="670" h="11916" extrusionOk="0">
                  <a:moveTo>
                    <a:pt x="669" y="0"/>
                  </a:moveTo>
                  <a:cubicBezTo>
                    <a:pt x="609" y="152"/>
                    <a:pt x="609" y="304"/>
                    <a:pt x="609" y="456"/>
                  </a:cubicBezTo>
                  <a:cubicBezTo>
                    <a:pt x="578" y="821"/>
                    <a:pt x="548" y="1247"/>
                    <a:pt x="487" y="1733"/>
                  </a:cubicBezTo>
                  <a:cubicBezTo>
                    <a:pt x="426" y="2827"/>
                    <a:pt x="335" y="4317"/>
                    <a:pt x="244" y="5958"/>
                  </a:cubicBezTo>
                  <a:cubicBezTo>
                    <a:pt x="153" y="7599"/>
                    <a:pt x="92" y="9089"/>
                    <a:pt x="61" y="10153"/>
                  </a:cubicBezTo>
                  <a:cubicBezTo>
                    <a:pt x="31" y="10669"/>
                    <a:pt x="1" y="11095"/>
                    <a:pt x="1" y="11429"/>
                  </a:cubicBezTo>
                  <a:cubicBezTo>
                    <a:pt x="1" y="11581"/>
                    <a:pt x="1" y="11764"/>
                    <a:pt x="1" y="11915"/>
                  </a:cubicBezTo>
                  <a:cubicBezTo>
                    <a:pt x="61" y="11764"/>
                    <a:pt x="61" y="11612"/>
                    <a:pt x="61" y="11429"/>
                  </a:cubicBezTo>
                  <a:cubicBezTo>
                    <a:pt x="92" y="11095"/>
                    <a:pt x="122" y="10669"/>
                    <a:pt x="183" y="10183"/>
                  </a:cubicBezTo>
                  <a:cubicBezTo>
                    <a:pt x="244" y="9089"/>
                    <a:pt x="335" y="7599"/>
                    <a:pt x="426" y="5958"/>
                  </a:cubicBezTo>
                  <a:cubicBezTo>
                    <a:pt x="517" y="4317"/>
                    <a:pt x="578" y="2827"/>
                    <a:pt x="639" y="1763"/>
                  </a:cubicBezTo>
                  <a:cubicBezTo>
                    <a:pt x="639" y="1247"/>
                    <a:pt x="669" y="821"/>
                    <a:pt x="669" y="487"/>
                  </a:cubicBezTo>
                  <a:cubicBezTo>
                    <a:pt x="669" y="335"/>
                    <a:pt x="669" y="152"/>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5683750" y="2297425"/>
              <a:ext cx="445325" cy="4600"/>
            </a:xfrm>
            <a:custGeom>
              <a:avLst/>
              <a:gdLst/>
              <a:ahLst/>
              <a:cxnLst/>
              <a:rect l="l" t="t" r="r" b="b"/>
              <a:pathLst>
                <a:path w="17813" h="184" extrusionOk="0">
                  <a:moveTo>
                    <a:pt x="8907" y="1"/>
                  </a:moveTo>
                  <a:cubicBezTo>
                    <a:pt x="3983" y="1"/>
                    <a:pt x="1" y="31"/>
                    <a:pt x="1" y="92"/>
                  </a:cubicBezTo>
                  <a:cubicBezTo>
                    <a:pt x="1" y="153"/>
                    <a:pt x="3983" y="183"/>
                    <a:pt x="8907" y="183"/>
                  </a:cubicBezTo>
                  <a:cubicBezTo>
                    <a:pt x="13831" y="183"/>
                    <a:pt x="17813" y="153"/>
                    <a:pt x="17813" y="92"/>
                  </a:cubicBezTo>
                  <a:cubicBezTo>
                    <a:pt x="17813" y="31"/>
                    <a:pt x="13831" y="1"/>
                    <a:pt x="8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5677675" y="2322500"/>
              <a:ext cx="452150" cy="4600"/>
            </a:xfrm>
            <a:custGeom>
              <a:avLst/>
              <a:gdLst/>
              <a:ahLst/>
              <a:cxnLst/>
              <a:rect l="l" t="t" r="r" b="b"/>
              <a:pathLst>
                <a:path w="18086" h="184" extrusionOk="0">
                  <a:moveTo>
                    <a:pt x="9058" y="1"/>
                  </a:moveTo>
                  <a:cubicBezTo>
                    <a:pt x="4043" y="1"/>
                    <a:pt x="1" y="31"/>
                    <a:pt x="1" y="92"/>
                  </a:cubicBezTo>
                  <a:cubicBezTo>
                    <a:pt x="1" y="153"/>
                    <a:pt x="4043" y="183"/>
                    <a:pt x="9058" y="183"/>
                  </a:cubicBezTo>
                  <a:cubicBezTo>
                    <a:pt x="14043" y="183"/>
                    <a:pt x="18086" y="153"/>
                    <a:pt x="18086" y="92"/>
                  </a:cubicBezTo>
                  <a:cubicBezTo>
                    <a:pt x="18086" y="31"/>
                    <a:pt x="14043" y="1"/>
                    <a:pt x="90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5688325" y="2354425"/>
              <a:ext cx="445300" cy="4575"/>
            </a:xfrm>
            <a:custGeom>
              <a:avLst/>
              <a:gdLst/>
              <a:ahLst/>
              <a:cxnLst/>
              <a:rect l="l" t="t" r="r" b="b"/>
              <a:pathLst>
                <a:path w="17812" h="183" extrusionOk="0">
                  <a:moveTo>
                    <a:pt x="8906" y="1"/>
                  </a:moveTo>
                  <a:cubicBezTo>
                    <a:pt x="3982" y="1"/>
                    <a:pt x="0" y="31"/>
                    <a:pt x="0" y="92"/>
                  </a:cubicBezTo>
                  <a:cubicBezTo>
                    <a:pt x="0" y="153"/>
                    <a:pt x="3982" y="183"/>
                    <a:pt x="8906" y="183"/>
                  </a:cubicBezTo>
                  <a:cubicBezTo>
                    <a:pt x="13830" y="183"/>
                    <a:pt x="17812" y="153"/>
                    <a:pt x="17812" y="92"/>
                  </a:cubicBezTo>
                  <a:cubicBezTo>
                    <a:pt x="17812" y="31"/>
                    <a:pt x="13830" y="1"/>
                    <a:pt x="8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6044700" y="2555050"/>
              <a:ext cx="56250" cy="107150"/>
            </a:xfrm>
            <a:custGeom>
              <a:avLst/>
              <a:gdLst/>
              <a:ahLst/>
              <a:cxnLst/>
              <a:rect l="l" t="t" r="r" b="b"/>
              <a:pathLst>
                <a:path w="2250" h="4286" extrusionOk="0">
                  <a:moveTo>
                    <a:pt x="2250" y="0"/>
                  </a:moveTo>
                  <a:cubicBezTo>
                    <a:pt x="1764" y="638"/>
                    <a:pt x="1338" y="1337"/>
                    <a:pt x="973" y="2067"/>
                  </a:cubicBezTo>
                  <a:cubicBezTo>
                    <a:pt x="578" y="2766"/>
                    <a:pt x="244" y="3495"/>
                    <a:pt x="1" y="4286"/>
                  </a:cubicBezTo>
                  <a:cubicBezTo>
                    <a:pt x="426" y="3587"/>
                    <a:pt x="821" y="2888"/>
                    <a:pt x="1156" y="2158"/>
                  </a:cubicBezTo>
                  <a:cubicBezTo>
                    <a:pt x="1581" y="1459"/>
                    <a:pt x="1946" y="73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6068250" y="2561875"/>
              <a:ext cx="60825" cy="105650"/>
            </a:xfrm>
            <a:custGeom>
              <a:avLst/>
              <a:gdLst/>
              <a:ahLst/>
              <a:cxnLst/>
              <a:rect l="l" t="t" r="r" b="b"/>
              <a:pathLst>
                <a:path w="2433" h="4226" extrusionOk="0">
                  <a:moveTo>
                    <a:pt x="2433" y="1"/>
                  </a:moveTo>
                  <a:lnTo>
                    <a:pt x="2433" y="1"/>
                  </a:lnTo>
                  <a:cubicBezTo>
                    <a:pt x="1977" y="669"/>
                    <a:pt x="1551" y="1368"/>
                    <a:pt x="1186" y="2098"/>
                  </a:cubicBezTo>
                  <a:cubicBezTo>
                    <a:pt x="730" y="2797"/>
                    <a:pt x="335" y="3496"/>
                    <a:pt x="1" y="4226"/>
                  </a:cubicBezTo>
                  <a:cubicBezTo>
                    <a:pt x="974" y="2949"/>
                    <a:pt x="1794" y="1520"/>
                    <a:pt x="2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5136625" y="2239675"/>
              <a:ext cx="103375" cy="89700"/>
            </a:xfrm>
            <a:custGeom>
              <a:avLst/>
              <a:gdLst/>
              <a:ahLst/>
              <a:cxnLst/>
              <a:rect l="l" t="t" r="r" b="b"/>
              <a:pathLst>
                <a:path w="4135" h="3588" extrusionOk="0">
                  <a:moveTo>
                    <a:pt x="4104" y="1"/>
                  </a:moveTo>
                  <a:lnTo>
                    <a:pt x="4104" y="1"/>
                  </a:lnTo>
                  <a:cubicBezTo>
                    <a:pt x="3861" y="122"/>
                    <a:pt x="3648" y="274"/>
                    <a:pt x="3466" y="457"/>
                  </a:cubicBezTo>
                  <a:cubicBezTo>
                    <a:pt x="3071" y="791"/>
                    <a:pt x="2554" y="1217"/>
                    <a:pt x="1976" y="1703"/>
                  </a:cubicBezTo>
                  <a:cubicBezTo>
                    <a:pt x="1277" y="2281"/>
                    <a:pt x="609" y="2919"/>
                    <a:pt x="1" y="3588"/>
                  </a:cubicBezTo>
                  <a:cubicBezTo>
                    <a:pt x="761" y="3040"/>
                    <a:pt x="1460" y="2493"/>
                    <a:pt x="2128" y="1855"/>
                  </a:cubicBezTo>
                  <a:cubicBezTo>
                    <a:pt x="3253" y="882"/>
                    <a:pt x="4135" y="3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5159425" y="2257150"/>
              <a:ext cx="102625" cy="90475"/>
            </a:xfrm>
            <a:custGeom>
              <a:avLst/>
              <a:gdLst/>
              <a:ahLst/>
              <a:cxnLst/>
              <a:rect l="l" t="t" r="r" b="b"/>
              <a:pathLst>
                <a:path w="4105" h="3619" extrusionOk="0">
                  <a:moveTo>
                    <a:pt x="4104" y="1"/>
                  </a:moveTo>
                  <a:cubicBezTo>
                    <a:pt x="3891" y="123"/>
                    <a:pt x="3648" y="275"/>
                    <a:pt x="3466" y="487"/>
                  </a:cubicBezTo>
                  <a:cubicBezTo>
                    <a:pt x="3071" y="791"/>
                    <a:pt x="2554" y="1247"/>
                    <a:pt x="1976" y="1733"/>
                  </a:cubicBezTo>
                  <a:cubicBezTo>
                    <a:pt x="1429" y="2250"/>
                    <a:pt x="943" y="2706"/>
                    <a:pt x="548" y="3040"/>
                  </a:cubicBezTo>
                  <a:cubicBezTo>
                    <a:pt x="335" y="3223"/>
                    <a:pt x="153" y="3405"/>
                    <a:pt x="1" y="3618"/>
                  </a:cubicBezTo>
                  <a:cubicBezTo>
                    <a:pt x="244" y="3496"/>
                    <a:pt x="457" y="3344"/>
                    <a:pt x="639" y="3162"/>
                  </a:cubicBezTo>
                  <a:cubicBezTo>
                    <a:pt x="1034" y="2828"/>
                    <a:pt x="1551" y="2402"/>
                    <a:pt x="2128" y="1885"/>
                  </a:cubicBezTo>
                  <a:cubicBezTo>
                    <a:pt x="2827" y="1308"/>
                    <a:pt x="3496" y="670"/>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5615375" y="4376500"/>
              <a:ext cx="299400" cy="133900"/>
            </a:xfrm>
            <a:custGeom>
              <a:avLst/>
              <a:gdLst/>
              <a:ahLst/>
              <a:cxnLst/>
              <a:rect l="l" t="t" r="r" b="b"/>
              <a:pathLst>
                <a:path w="11976" h="5356" extrusionOk="0">
                  <a:moveTo>
                    <a:pt x="11885" y="0"/>
                  </a:moveTo>
                  <a:lnTo>
                    <a:pt x="5471" y="91"/>
                  </a:lnTo>
                  <a:lnTo>
                    <a:pt x="5471" y="3496"/>
                  </a:lnTo>
                  <a:cubicBezTo>
                    <a:pt x="5471" y="3496"/>
                    <a:pt x="0" y="4803"/>
                    <a:pt x="1368" y="5198"/>
                  </a:cubicBezTo>
                  <a:cubicBezTo>
                    <a:pt x="1744" y="5313"/>
                    <a:pt x="2730" y="5356"/>
                    <a:pt x="3960" y="5356"/>
                  </a:cubicBezTo>
                  <a:cubicBezTo>
                    <a:pt x="6609" y="5356"/>
                    <a:pt x="10386" y="5159"/>
                    <a:pt x="11611" y="5076"/>
                  </a:cubicBezTo>
                  <a:lnTo>
                    <a:pt x="11976" y="5046"/>
                  </a:lnTo>
                  <a:lnTo>
                    <a:pt x="11885" y="0"/>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5856250" y="4454675"/>
              <a:ext cx="58525" cy="46475"/>
            </a:xfrm>
            <a:custGeom>
              <a:avLst/>
              <a:gdLst/>
              <a:ahLst/>
              <a:cxnLst/>
              <a:rect l="l" t="t" r="r" b="b"/>
              <a:pathLst>
                <a:path w="2341" h="1859" extrusionOk="0">
                  <a:moveTo>
                    <a:pt x="2192" y="1"/>
                  </a:moveTo>
                  <a:cubicBezTo>
                    <a:pt x="1685" y="1"/>
                    <a:pt x="1188" y="180"/>
                    <a:pt x="821" y="490"/>
                  </a:cubicBezTo>
                  <a:cubicBezTo>
                    <a:pt x="365" y="825"/>
                    <a:pt x="92" y="1341"/>
                    <a:pt x="0" y="1858"/>
                  </a:cubicBezTo>
                  <a:lnTo>
                    <a:pt x="2341" y="1797"/>
                  </a:lnTo>
                  <a:lnTo>
                    <a:pt x="2311" y="4"/>
                  </a:lnTo>
                  <a:cubicBezTo>
                    <a:pt x="2271" y="2"/>
                    <a:pt x="2232" y="1"/>
                    <a:pt x="2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5638150" y="4482125"/>
              <a:ext cx="276625" cy="27450"/>
            </a:xfrm>
            <a:custGeom>
              <a:avLst/>
              <a:gdLst/>
              <a:ahLst/>
              <a:cxnLst/>
              <a:rect l="l" t="t" r="r" b="b"/>
              <a:pathLst>
                <a:path w="11065" h="1098" extrusionOk="0">
                  <a:moveTo>
                    <a:pt x="1885" y="0"/>
                  </a:moveTo>
                  <a:cubicBezTo>
                    <a:pt x="1885" y="0"/>
                    <a:pt x="1" y="578"/>
                    <a:pt x="214" y="912"/>
                  </a:cubicBezTo>
                  <a:cubicBezTo>
                    <a:pt x="315" y="1039"/>
                    <a:pt x="1661" y="1097"/>
                    <a:pt x="3431" y="1097"/>
                  </a:cubicBezTo>
                  <a:cubicBezTo>
                    <a:pt x="5892" y="1097"/>
                    <a:pt x="9173" y="985"/>
                    <a:pt x="11065" y="790"/>
                  </a:cubicBezTo>
                  <a:lnTo>
                    <a:pt x="11065" y="638"/>
                  </a:lnTo>
                  <a:lnTo>
                    <a:pt x="2493" y="821"/>
                  </a:lnTo>
                  <a:cubicBezTo>
                    <a:pt x="2493" y="821"/>
                    <a:pt x="2281" y="31"/>
                    <a:pt x="18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5654125" y="4498075"/>
              <a:ext cx="262175" cy="5675"/>
            </a:xfrm>
            <a:custGeom>
              <a:avLst/>
              <a:gdLst/>
              <a:ahLst/>
              <a:cxnLst/>
              <a:rect l="l" t="t" r="r" b="b"/>
              <a:pathLst>
                <a:path w="10487" h="227" extrusionOk="0">
                  <a:moveTo>
                    <a:pt x="10396" y="0"/>
                  </a:moveTo>
                  <a:lnTo>
                    <a:pt x="10061" y="31"/>
                  </a:lnTo>
                  <a:lnTo>
                    <a:pt x="8906" y="92"/>
                  </a:lnTo>
                  <a:lnTo>
                    <a:pt x="10061" y="61"/>
                  </a:lnTo>
                  <a:lnTo>
                    <a:pt x="10396" y="61"/>
                  </a:lnTo>
                  <a:cubicBezTo>
                    <a:pt x="10426" y="31"/>
                    <a:pt x="10456" y="31"/>
                    <a:pt x="10487" y="0"/>
                  </a:cubicBezTo>
                  <a:close/>
                  <a:moveTo>
                    <a:pt x="8906" y="92"/>
                  </a:moveTo>
                  <a:lnTo>
                    <a:pt x="8906" y="92"/>
                  </a:lnTo>
                  <a:cubicBezTo>
                    <a:pt x="7903" y="122"/>
                    <a:pt x="6535" y="183"/>
                    <a:pt x="5046" y="183"/>
                  </a:cubicBezTo>
                  <a:lnTo>
                    <a:pt x="0" y="183"/>
                  </a:lnTo>
                  <a:lnTo>
                    <a:pt x="1186" y="213"/>
                  </a:lnTo>
                  <a:cubicBezTo>
                    <a:pt x="1834" y="213"/>
                    <a:pt x="2658" y="227"/>
                    <a:pt x="3586" y="227"/>
                  </a:cubicBezTo>
                  <a:cubicBezTo>
                    <a:pt x="4050" y="227"/>
                    <a:pt x="4539" y="223"/>
                    <a:pt x="5046" y="213"/>
                  </a:cubicBezTo>
                  <a:cubicBezTo>
                    <a:pt x="6535" y="183"/>
                    <a:pt x="7903" y="152"/>
                    <a:pt x="8906" y="9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5684525" y="4480600"/>
              <a:ext cx="15975" cy="25100"/>
            </a:xfrm>
            <a:custGeom>
              <a:avLst/>
              <a:gdLst/>
              <a:ahLst/>
              <a:cxnLst/>
              <a:rect l="l" t="t" r="r" b="b"/>
              <a:pathLst>
                <a:path w="639" h="1004" extrusionOk="0">
                  <a:moveTo>
                    <a:pt x="0" y="0"/>
                  </a:moveTo>
                  <a:lnTo>
                    <a:pt x="0" y="0"/>
                  </a:lnTo>
                  <a:cubicBezTo>
                    <a:pt x="122" y="122"/>
                    <a:pt x="274" y="274"/>
                    <a:pt x="395" y="456"/>
                  </a:cubicBezTo>
                  <a:cubicBezTo>
                    <a:pt x="486" y="608"/>
                    <a:pt x="547" y="821"/>
                    <a:pt x="608" y="1003"/>
                  </a:cubicBezTo>
                  <a:cubicBezTo>
                    <a:pt x="638" y="578"/>
                    <a:pt x="395" y="18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5737700" y="4467550"/>
              <a:ext cx="9900" cy="13075"/>
            </a:xfrm>
            <a:custGeom>
              <a:avLst/>
              <a:gdLst/>
              <a:ahLst/>
              <a:cxnLst/>
              <a:rect l="l" t="t" r="r" b="b"/>
              <a:pathLst>
                <a:path w="396" h="523" extrusionOk="0">
                  <a:moveTo>
                    <a:pt x="43" y="1"/>
                  </a:moveTo>
                  <a:cubicBezTo>
                    <a:pt x="38" y="1"/>
                    <a:pt x="34" y="3"/>
                    <a:pt x="31" y="6"/>
                  </a:cubicBezTo>
                  <a:cubicBezTo>
                    <a:pt x="1" y="6"/>
                    <a:pt x="62" y="127"/>
                    <a:pt x="183" y="279"/>
                  </a:cubicBezTo>
                  <a:cubicBezTo>
                    <a:pt x="274" y="431"/>
                    <a:pt x="366" y="522"/>
                    <a:pt x="366" y="522"/>
                  </a:cubicBezTo>
                  <a:cubicBezTo>
                    <a:pt x="396" y="522"/>
                    <a:pt x="335" y="401"/>
                    <a:pt x="244" y="249"/>
                  </a:cubicBezTo>
                  <a:cubicBezTo>
                    <a:pt x="162" y="113"/>
                    <a:pt x="81" y="1"/>
                    <a:pt x="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5749875" y="4464650"/>
              <a:ext cx="10650" cy="9125"/>
            </a:xfrm>
            <a:custGeom>
              <a:avLst/>
              <a:gdLst/>
              <a:ahLst/>
              <a:cxnLst/>
              <a:rect l="l" t="t" r="r" b="b"/>
              <a:pathLst>
                <a:path w="426" h="365" extrusionOk="0">
                  <a:moveTo>
                    <a:pt x="0" y="0"/>
                  </a:moveTo>
                  <a:cubicBezTo>
                    <a:pt x="0" y="30"/>
                    <a:pt x="61" y="122"/>
                    <a:pt x="182" y="213"/>
                  </a:cubicBezTo>
                  <a:cubicBezTo>
                    <a:pt x="304" y="304"/>
                    <a:pt x="395" y="365"/>
                    <a:pt x="395" y="365"/>
                  </a:cubicBezTo>
                  <a:cubicBezTo>
                    <a:pt x="426" y="334"/>
                    <a:pt x="334" y="243"/>
                    <a:pt x="243" y="152"/>
                  </a:cubicBezTo>
                  <a:cubicBezTo>
                    <a:pt x="122" y="61"/>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5751375" y="4457050"/>
              <a:ext cx="16750" cy="2300"/>
            </a:xfrm>
            <a:custGeom>
              <a:avLst/>
              <a:gdLst/>
              <a:ahLst/>
              <a:cxnLst/>
              <a:rect l="l" t="t" r="r" b="b"/>
              <a:pathLst>
                <a:path w="670" h="92" extrusionOk="0">
                  <a:moveTo>
                    <a:pt x="335" y="0"/>
                  </a:moveTo>
                  <a:cubicBezTo>
                    <a:pt x="214" y="0"/>
                    <a:pt x="92" y="31"/>
                    <a:pt x="1" y="61"/>
                  </a:cubicBezTo>
                  <a:cubicBezTo>
                    <a:pt x="92" y="91"/>
                    <a:pt x="214" y="91"/>
                    <a:pt x="335" y="91"/>
                  </a:cubicBezTo>
                  <a:cubicBezTo>
                    <a:pt x="457" y="91"/>
                    <a:pt x="548" y="91"/>
                    <a:pt x="670" y="61"/>
                  </a:cubicBezTo>
                  <a:cubicBezTo>
                    <a:pt x="548" y="0"/>
                    <a:pt x="42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5752150" y="4447925"/>
              <a:ext cx="19025" cy="2800"/>
            </a:xfrm>
            <a:custGeom>
              <a:avLst/>
              <a:gdLst/>
              <a:ahLst/>
              <a:cxnLst/>
              <a:rect l="l" t="t" r="r" b="b"/>
              <a:pathLst>
                <a:path w="761" h="112" extrusionOk="0">
                  <a:moveTo>
                    <a:pt x="760" y="0"/>
                  </a:moveTo>
                  <a:cubicBezTo>
                    <a:pt x="608" y="0"/>
                    <a:pt x="487" y="0"/>
                    <a:pt x="365" y="31"/>
                  </a:cubicBezTo>
                  <a:cubicBezTo>
                    <a:pt x="243" y="31"/>
                    <a:pt x="122" y="31"/>
                    <a:pt x="0" y="61"/>
                  </a:cubicBezTo>
                  <a:cubicBezTo>
                    <a:pt x="54" y="97"/>
                    <a:pt x="128" y="112"/>
                    <a:pt x="205" y="112"/>
                  </a:cubicBezTo>
                  <a:cubicBezTo>
                    <a:pt x="259" y="112"/>
                    <a:pt x="315" y="104"/>
                    <a:pt x="365" y="92"/>
                  </a:cubicBezTo>
                  <a:cubicBezTo>
                    <a:pt x="487" y="92"/>
                    <a:pt x="639" y="61"/>
                    <a:pt x="7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5711100" y="4452700"/>
              <a:ext cx="30425" cy="17275"/>
            </a:xfrm>
            <a:custGeom>
              <a:avLst/>
              <a:gdLst/>
              <a:ahLst/>
              <a:cxnLst/>
              <a:rect l="l" t="t" r="r" b="b"/>
              <a:pathLst>
                <a:path w="1217" h="691" extrusionOk="0">
                  <a:moveTo>
                    <a:pt x="361" y="71"/>
                  </a:moveTo>
                  <a:cubicBezTo>
                    <a:pt x="436" y="71"/>
                    <a:pt x="510" y="86"/>
                    <a:pt x="578" y="113"/>
                  </a:cubicBezTo>
                  <a:cubicBezTo>
                    <a:pt x="730" y="144"/>
                    <a:pt x="852" y="205"/>
                    <a:pt x="943" y="326"/>
                  </a:cubicBezTo>
                  <a:cubicBezTo>
                    <a:pt x="1004" y="387"/>
                    <a:pt x="1051" y="462"/>
                    <a:pt x="1094" y="550"/>
                  </a:cubicBezTo>
                  <a:lnTo>
                    <a:pt x="1094" y="550"/>
                  </a:lnTo>
                  <a:cubicBezTo>
                    <a:pt x="1023" y="546"/>
                    <a:pt x="920" y="537"/>
                    <a:pt x="791" y="508"/>
                  </a:cubicBezTo>
                  <a:cubicBezTo>
                    <a:pt x="639" y="478"/>
                    <a:pt x="518" y="448"/>
                    <a:pt x="366" y="417"/>
                  </a:cubicBezTo>
                  <a:cubicBezTo>
                    <a:pt x="274" y="387"/>
                    <a:pt x="214" y="357"/>
                    <a:pt x="122" y="326"/>
                  </a:cubicBezTo>
                  <a:cubicBezTo>
                    <a:pt x="62" y="265"/>
                    <a:pt x="31" y="205"/>
                    <a:pt x="92" y="144"/>
                  </a:cubicBezTo>
                  <a:cubicBezTo>
                    <a:pt x="176" y="94"/>
                    <a:pt x="269" y="71"/>
                    <a:pt x="361" y="71"/>
                  </a:cubicBezTo>
                  <a:close/>
                  <a:moveTo>
                    <a:pt x="407" y="1"/>
                  </a:moveTo>
                  <a:cubicBezTo>
                    <a:pt x="291" y="1"/>
                    <a:pt x="173" y="27"/>
                    <a:pt x="62" y="83"/>
                  </a:cubicBezTo>
                  <a:cubicBezTo>
                    <a:pt x="1" y="113"/>
                    <a:pt x="1" y="174"/>
                    <a:pt x="1" y="235"/>
                  </a:cubicBezTo>
                  <a:cubicBezTo>
                    <a:pt x="31" y="296"/>
                    <a:pt x="62" y="357"/>
                    <a:pt x="92" y="387"/>
                  </a:cubicBezTo>
                  <a:cubicBezTo>
                    <a:pt x="183" y="417"/>
                    <a:pt x="274" y="448"/>
                    <a:pt x="366" y="478"/>
                  </a:cubicBezTo>
                  <a:cubicBezTo>
                    <a:pt x="487" y="508"/>
                    <a:pt x="639" y="539"/>
                    <a:pt x="791" y="569"/>
                  </a:cubicBezTo>
                  <a:cubicBezTo>
                    <a:pt x="867" y="584"/>
                    <a:pt x="936" y="592"/>
                    <a:pt x="1004" y="592"/>
                  </a:cubicBezTo>
                  <a:cubicBezTo>
                    <a:pt x="1039" y="592"/>
                    <a:pt x="1075" y="590"/>
                    <a:pt x="1111" y="586"/>
                  </a:cubicBezTo>
                  <a:lnTo>
                    <a:pt x="1111" y="586"/>
                  </a:lnTo>
                  <a:cubicBezTo>
                    <a:pt x="1127" y="619"/>
                    <a:pt x="1141" y="654"/>
                    <a:pt x="1156" y="691"/>
                  </a:cubicBezTo>
                  <a:cubicBezTo>
                    <a:pt x="1156" y="637"/>
                    <a:pt x="1156" y="607"/>
                    <a:pt x="1156" y="580"/>
                  </a:cubicBezTo>
                  <a:lnTo>
                    <a:pt x="1156" y="580"/>
                  </a:lnTo>
                  <a:cubicBezTo>
                    <a:pt x="1176" y="577"/>
                    <a:pt x="1196" y="573"/>
                    <a:pt x="1217" y="569"/>
                  </a:cubicBezTo>
                  <a:cubicBezTo>
                    <a:pt x="1217" y="558"/>
                    <a:pt x="1194" y="555"/>
                    <a:pt x="1151" y="553"/>
                  </a:cubicBezTo>
                  <a:lnTo>
                    <a:pt x="1151" y="553"/>
                  </a:lnTo>
                  <a:cubicBezTo>
                    <a:pt x="1034" y="204"/>
                    <a:pt x="728" y="1"/>
                    <a:pt x="4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5736950" y="4447925"/>
              <a:ext cx="15225" cy="19775"/>
            </a:xfrm>
            <a:custGeom>
              <a:avLst/>
              <a:gdLst/>
              <a:ahLst/>
              <a:cxnLst/>
              <a:rect l="l" t="t" r="r" b="b"/>
              <a:pathLst>
                <a:path w="609" h="791" extrusionOk="0">
                  <a:moveTo>
                    <a:pt x="456" y="0"/>
                  </a:moveTo>
                  <a:cubicBezTo>
                    <a:pt x="335" y="0"/>
                    <a:pt x="213" y="61"/>
                    <a:pt x="122" y="213"/>
                  </a:cubicBezTo>
                  <a:cubicBezTo>
                    <a:pt x="61" y="304"/>
                    <a:pt x="31" y="396"/>
                    <a:pt x="31" y="517"/>
                  </a:cubicBezTo>
                  <a:cubicBezTo>
                    <a:pt x="0" y="608"/>
                    <a:pt x="31" y="699"/>
                    <a:pt x="61" y="791"/>
                  </a:cubicBezTo>
                  <a:cubicBezTo>
                    <a:pt x="61" y="699"/>
                    <a:pt x="61" y="608"/>
                    <a:pt x="92" y="517"/>
                  </a:cubicBezTo>
                  <a:cubicBezTo>
                    <a:pt x="92" y="426"/>
                    <a:pt x="152" y="335"/>
                    <a:pt x="213" y="244"/>
                  </a:cubicBezTo>
                  <a:cubicBezTo>
                    <a:pt x="274" y="152"/>
                    <a:pt x="396" y="61"/>
                    <a:pt x="487" y="61"/>
                  </a:cubicBezTo>
                  <a:cubicBezTo>
                    <a:pt x="578" y="92"/>
                    <a:pt x="517" y="244"/>
                    <a:pt x="487" y="335"/>
                  </a:cubicBezTo>
                  <a:cubicBezTo>
                    <a:pt x="426" y="426"/>
                    <a:pt x="365" y="487"/>
                    <a:pt x="304" y="578"/>
                  </a:cubicBezTo>
                  <a:cubicBezTo>
                    <a:pt x="183" y="699"/>
                    <a:pt x="122" y="791"/>
                    <a:pt x="122" y="791"/>
                  </a:cubicBezTo>
                  <a:cubicBezTo>
                    <a:pt x="213" y="760"/>
                    <a:pt x="274" y="699"/>
                    <a:pt x="335" y="608"/>
                  </a:cubicBezTo>
                  <a:cubicBezTo>
                    <a:pt x="426" y="548"/>
                    <a:pt x="487" y="456"/>
                    <a:pt x="547" y="365"/>
                  </a:cubicBezTo>
                  <a:cubicBezTo>
                    <a:pt x="578" y="304"/>
                    <a:pt x="578" y="244"/>
                    <a:pt x="608" y="183"/>
                  </a:cubicBezTo>
                  <a:cubicBezTo>
                    <a:pt x="608" y="92"/>
                    <a:pt x="547"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5856250" y="4453250"/>
              <a:ext cx="57025" cy="47125"/>
            </a:xfrm>
            <a:custGeom>
              <a:avLst/>
              <a:gdLst/>
              <a:ahLst/>
              <a:cxnLst/>
              <a:rect l="l" t="t" r="r" b="b"/>
              <a:pathLst>
                <a:path w="2281" h="1885" extrusionOk="0">
                  <a:moveTo>
                    <a:pt x="1794" y="0"/>
                  </a:moveTo>
                  <a:cubicBezTo>
                    <a:pt x="1399" y="61"/>
                    <a:pt x="1034" y="183"/>
                    <a:pt x="730" y="456"/>
                  </a:cubicBezTo>
                  <a:cubicBezTo>
                    <a:pt x="426" y="699"/>
                    <a:pt x="213" y="1034"/>
                    <a:pt x="92" y="1429"/>
                  </a:cubicBezTo>
                  <a:cubicBezTo>
                    <a:pt x="61" y="1520"/>
                    <a:pt x="31" y="1642"/>
                    <a:pt x="31" y="1763"/>
                  </a:cubicBezTo>
                  <a:cubicBezTo>
                    <a:pt x="0" y="1793"/>
                    <a:pt x="0" y="1854"/>
                    <a:pt x="31" y="1885"/>
                  </a:cubicBezTo>
                  <a:cubicBezTo>
                    <a:pt x="31" y="1885"/>
                    <a:pt x="31" y="1702"/>
                    <a:pt x="122" y="1429"/>
                  </a:cubicBezTo>
                  <a:cubicBezTo>
                    <a:pt x="244" y="1064"/>
                    <a:pt x="487" y="760"/>
                    <a:pt x="760" y="517"/>
                  </a:cubicBezTo>
                  <a:cubicBezTo>
                    <a:pt x="1064" y="274"/>
                    <a:pt x="1429" y="122"/>
                    <a:pt x="1794" y="61"/>
                  </a:cubicBezTo>
                  <a:cubicBezTo>
                    <a:pt x="2098" y="31"/>
                    <a:pt x="2280" y="31"/>
                    <a:pt x="2280" y="31"/>
                  </a:cubicBezTo>
                  <a:cubicBezTo>
                    <a:pt x="2250" y="31"/>
                    <a:pt x="2189" y="31"/>
                    <a:pt x="2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894250" y="4387900"/>
              <a:ext cx="3050" cy="66125"/>
            </a:xfrm>
            <a:custGeom>
              <a:avLst/>
              <a:gdLst/>
              <a:ahLst/>
              <a:cxnLst/>
              <a:rect l="l" t="t" r="r" b="b"/>
              <a:pathLst>
                <a:path w="122" h="2645" extrusionOk="0">
                  <a:moveTo>
                    <a:pt x="31" y="0"/>
                  </a:moveTo>
                  <a:cubicBezTo>
                    <a:pt x="0" y="426"/>
                    <a:pt x="0" y="882"/>
                    <a:pt x="31" y="1307"/>
                  </a:cubicBezTo>
                  <a:cubicBezTo>
                    <a:pt x="31" y="1763"/>
                    <a:pt x="61" y="2189"/>
                    <a:pt x="122" y="2645"/>
                  </a:cubicBezTo>
                  <a:cubicBezTo>
                    <a:pt x="122" y="2189"/>
                    <a:pt x="122" y="1733"/>
                    <a:pt x="122" y="1307"/>
                  </a:cubicBezTo>
                  <a:cubicBezTo>
                    <a:pt x="122" y="851"/>
                    <a:pt x="91" y="426"/>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5788625" y="4485750"/>
              <a:ext cx="47125" cy="3225"/>
            </a:xfrm>
            <a:custGeom>
              <a:avLst/>
              <a:gdLst/>
              <a:ahLst/>
              <a:cxnLst/>
              <a:rect l="l" t="t" r="r" b="b"/>
              <a:pathLst>
                <a:path w="1885" h="129" extrusionOk="0">
                  <a:moveTo>
                    <a:pt x="1860" y="1"/>
                  </a:moveTo>
                  <a:cubicBezTo>
                    <a:pt x="1761" y="1"/>
                    <a:pt x="1385" y="68"/>
                    <a:pt x="943" y="68"/>
                  </a:cubicBezTo>
                  <a:cubicBezTo>
                    <a:pt x="598" y="68"/>
                    <a:pt x="294" y="54"/>
                    <a:pt x="130" y="54"/>
                  </a:cubicBezTo>
                  <a:cubicBezTo>
                    <a:pt x="48" y="54"/>
                    <a:pt x="0" y="58"/>
                    <a:pt x="0" y="68"/>
                  </a:cubicBezTo>
                  <a:cubicBezTo>
                    <a:pt x="304" y="129"/>
                    <a:pt x="608" y="129"/>
                    <a:pt x="943" y="129"/>
                  </a:cubicBezTo>
                  <a:cubicBezTo>
                    <a:pt x="1247" y="129"/>
                    <a:pt x="1581" y="98"/>
                    <a:pt x="1885" y="7"/>
                  </a:cubicBezTo>
                  <a:cubicBezTo>
                    <a:pt x="1885" y="3"/>
                    <a:pt x="1876"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5862325" y="4485725"/>
              <a:ext cx="4600" cy="9325"/>
            </a:xfrm>
            <a:custGeom>
              <a:avLst/>
              <a:gdLst/>
              <a:ahLst/>
              <a:cxnLst/>
              <a:rect l="l" t="t" r="r" b="b"/>
              <a:pathLst>
                <a:path w="184" h="373" extrusionOk="0">
                  <a:moveTo>
                    <a:pt x="173" y="0"/>
                  </a:moveTo>
                  <a:cubicBezTo>
                    <a:pt x="144" y="0"/>
                    <a:pt x="56" y="59"/>
                    <a:pt x="31" y="160"/>
                  </a:cubicBezTo>
                  <a:cubicBezTo>
                    <a:pt x="1" y="251"/>
                    <a:pt x="1" y="373"/>
                    <a:pt x="31" y="373"/>
                  </a:cubicBezTo>
                  <a:cubicBezTo>
                    <a:pt x="61" y="373"/>
                    <a:pt x="61" y="282"/>
                    <a:pt x="122" y="191"/>
                  </a:cubicBezTo>
                  <a:cubicBezTo>
                    <a:pt x="153" y="99"/>
                    <a:pt x="183" y="8"/>
                    <a:pt x="183" y="8"/>
                  </a:cubicBezTo>
                  <a:cubicBezTo>
                    <a:pt x="183" y="3"/>
                    <a:pt x="179" y="0"/>
                    <a:pt x="1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5872200" y="4470525"/>
              <a:ext cx="6875" cy="6500"/>
            </a:xfrm>
            <a:custGeom>
              <a:avLst/>
              <a:gdLst/>
              <a:ahLst/>
              <a:cxnLst/>
              <a:rect l="l" t="t" r="r" b="b"/>
              <a:pathLst>
                <a:path w="275" h="260" extrusionOk="0">
                  <a:moveTo>
                    <a:pt x="255" y="0"/>
                  </a:moveTo>
                  <a:cubicBezTo>
                    <a:pt x="222" y="0"/>
                    <a:pt x="172" y="50"/>
                    <a:pt x="122" y="99"/>
                  </a:cubicBezTo>
                  <a:cubicBezTo>
                    <a:pt x="62" y="160"/>
                    <a:pt x="1" y="221"/>
                    <a:pt x="31" y="251"/>
                  </a:cubicBezTo>
                  <a:cubicBezTo>
                    <a:pt x="31" y="257"/>
                    <a:pt x="33" y="260"/>
                    <a:pt x="37" y="260"/>
                  </a:cubicBezTo>
                  <a:cubicBezTo>
                    <a:pt x="55" y="260"/>
                    <a:pt x="109" y="210"/>
                    <a:pt x="183" y="160"/>
                  </a:cubicBezTo>
                  <a:cubicBezTo>
                    <a:pt x="244" y="99"/>
                    <a:pt x="274" y="8"/>
                    <a:pt x="274" y="8"/>
                  </a:cubicBezTo>
                  <a:cubicBezTo>
                    <a:pt x="269" y="3"/>
                    <a:pt x="262" y="0"/>
                    <a:pt x="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885875" y="4462800"/>
              <a:ext cx="9925" cy="4150"/>
            </a:xfrm>
            <a:custGeom>
              <a:avLst/>
              <a:gdLst/>
              <a:ahLst/>
              <a:cxnLst/>
              <a:rect l="l" t="t" r="r" b="b"/>
              <a:pathLst>
                <a:path w="397" h="166" extrusionOk="0">
                  <a:moveTo>
                    <a:pt x="281" y="1"/>
                  </a:moveTo>
                  <a:cubicBezTo>
                    <a:pt x="252" y="1"/>
                    <a:pt x="219" y="4"/>
                    <a:pt x="183" y="13"/>
                  </a:cubicBezTo>
                  <a:cubicBezTo>
                    <a:pt x="62" y="74"/>
                    <a:pt x="1" y="135"/>
                    <a:pt x="31" y="165"/>
                  </a:cubicBezTo>
                  <a:cubicBezTo>
                    <a:pt x="62" y="165"/>
                    <a:pt x="123" y="135"/>
                    <a:pt x="214" y="104"/>
                  </a:cubicBezTo>
                  <a:cubicBezTo>
                    <a:pt x="305" y="44"/>
                    <a:pt x="396" y="44"/>
                    <a:pt x="396" y="44"/>
                  </a:cubicBezTo>
                  <a:cubicBezTo>
                    <a:pt x="396" y="22"/>
                    <a:pt x="350"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902600" y="4460075"/>
              <a:ext cx="5350" cy="2875"/>
            </a:xfrm>
            <a:custGeom>
              <a:avLst/>
              <a:gdLst/>
              <a:ahLst/>
              <a:cxnLst/>
              <a:rect l="l" t="t" r="r" b="b"/>
              <a:pathLst>
                <a:path w="214" h="115" extrusionOk="0">
                  <a:moveTo>
                    <a:pt x="92" y="1"/>
                  </a:moveTo>
                  <a:cubicBezTo>
                    <a:pt x="31" y="31"/>
                    <a:pt x="1" y="62"/>
                    <a:pt x="1" y="92"/>
                  </a:cubicBezTo>
                  <a:cubicBezTo>
                    <a:pt x="16" y="107"/>
                    <a:pt x="31" y="115"/>
                    <a:pt x="50" y="115"/>
                  </a:cubicBezTo>
                  <a:cubicBezTo>
                    <a:pt x="69" y="115"/>
                    <a:pt x="92" y="107"/>
                    <a:pt x="122" y="92"/>
                  </a:cubicBezTo>
                  <a:cubicBezTo>
                    <a:pt x="183" y="62"/>
                    <a:pt x="213" y="3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6240750" y="4409925"/>
              <a:ext cx="174800" cy="194050"/>
            </a:xfrm>
            <a:custGeom>
              <a:avLst/>
              <a:gdLst/>
              <a:ahLst/>
              <a:cxnLst/>
              <a:rect l="l" t="t" r="r" b="b"/>
              <a:pathLst>
                <a:path w="6992" h="7762" extrusionOk="0">
                  <a:moveTo>
                    <a:pt x="1" y="1"/>
                  </a:moveTo>
                  <a:lnTo>
                    <a:pt x="609" y="2554"/>
                  </a:lnTo>
                  <a:cubicBezTo>
                    <a:pt x="609" y="2554"/>
                    <a:pt x="4630" y="7761"/>
                    <a:pt x="6040" y="7761"/>
                  </a:cubicBezTo>
                  <a:cubicBezTo>
                    <a:pt x="6075" y="7761"/>
                    <a:pt x="6109" y="7758"/>
                    <a:pt x="6141" y="7751"/>
                  </a:cubicBezTo>
                  <a:cubicBezTo>
                    <a:pt x="6992" y="7600"/>
                    <a:pt x="5928" y="6171"/>
                    <a:pt x="4317" y="2007"/>
                  </a:cubicBezTo>
                  <a:lnTo>
                    <a:pt x="3983" y="274"/>
                  </a:lnTo>
                  <a:lnTo>
                    <a:pt x="1" y="1"/>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6253675" y="4458550"/>
              <a:ext cx="144400" cy="133775"/>
            </a:xfrm>
            <a:custGeom>
              <a:avLst/>
              <a:gdLst/>
              <a:ahLst/>
              <a:cxnLst/>
              <a:rect l="l" t="t" r="r" b="b"/>
              <a:pathLst>
                <a:path w="5776" h="5351" extrusionOk="0">
                  <a:moveTo>
                    <a:pt x="0" y="1"/>
                  </a:moveTo>
                  <a:cubicBezTo>
                    <a:pt x="0" y="1"/>
                    <a:pt x="0" y="31"/>
                    <a:pt x="61" y="62"/>
                  </a:cubicBezTo>
                  <a:lnTo>
                    <a:pt x="0" y="1"/>
                  </a:lnTo>
                  <a:close/>
                  <a:moveTo>
                    <a:pt x="61" y="62"/>
                  </a:moveTo>
                  <a:lnTo>
                    <a:pt x="183" y="274"/>
                  </a:lnTo>
                  <a:cubicBezTo>
                    <a:pt x="304" y="426"/>
                    <a:pt x="487" y="670"/>
                    <a:pt x="700" y="974"/>
                  </a:cubicBezTo>
                  <a:cubicBezTo>
                    <a:pt x="1307" y="1733"/>
                    <a:pt x="1946" y="2493"/>
                    <a:pt x="2614" y="3192"/>
                  </a:cubicBezTo>
                  <a:cubicBezTo>
                    <a:pt x="3253" y="3892"/>
                    <a:pt x="3982" y="4560"/>
                    <a:pt x="4742" y="5168"/>
                  </a:cubicBezTo>
                  <a:cubicBezTo>
                    <a:pt x="4864" y="5259"/>
                    <a:pt x="5046" y="5320"/>
                    <a:pt x="5198" y="5351"/>
                  </a:cubicBezTo>
                  <a:cubicBezTo>
                    <a:pt x="5350" y="5351"/>
                    <a:pt x="5472" y="5320"/>
                    <a:pt x="5593" y="5259"/>
                  </a:cubicBezTo>
                  <a:cubicBezTo>
                    <a:pt x="5654" y="5229"/>
                    <a:pt x="5715" y="5168"/>
                    <a:pt x="5776" y="5077"/>
                  </a:cubicBezTo>
                  <a:cubicBezTo>
                    <a:pt x="5776" y="5077"/>
                    <a:pt x="5776" y="5047"/>
                    <a:pt x="5776" y="5016"/>
                  </a:cubicBezTo>
                  <a:cubicBezTo>
                    <a:pt x="5715" y="5107"/>
                    <a:pt x="5654" y="5168"/>
                    <a:pt x="5563" y="5229"/>
                  </a:cubicBezTo>
                  <a:cubicBezTo>
                    <a:pt x="5466" y="5272"/>
                    <a:pt x="5365" y="5292"/>
                    <a:pt x="5265" y="5292"/>
                  </a:cubicBezTo>
                  <a:cubicBezTo>
                    <a:pt x="5082" y="5292"/>
                    <a:pt x="4899" y="5225"/>
                    <a:pt x="4742" y="5107"/>
                  </a:cubicBezTo>
                  <a:cubicBezTo>
                    <a:pt x="4013" y="4499"/>
                    <a:pt x="3314" y="3831"/>
                    <a:pt x="2645" y="3132"/>
                  </a:cubicBezTo>
                  <a:cubicBezTo>
                    <a:pt x="1885" y="2311"/>
                    <a:pt x="1216" y="1521"/>
                    <a:pt x="760" y="943"/>
                  </a:cubicBezTo>
                  <a:lnTo>
                    <a:pt x="213" y="244"/>
                  </a:lnTo>
                  <a:lnTo>
                    <a:pt x="61" y="6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6338025" y="4538800"/>
              <a:ext cx="45625" cy="30725"/>
            </a:xfrm>
            <a:custGeom>
              <a:avLst/>
              <a:gdLst/>
              <a:ahLst/>
              <a:cxnLst/>
              <a:rect l="l" t="t" r="r" b="b"/>
              <a:pathLst>
                <a:path w="1825" h="1229" extrusionOk="0">
                  <a:moveTo>
                    <a:pt x="1566" y="0"/>
                  </a:moveTo>
                  <a:cubicBezTo>
                    <a:pt x="1531" y="0"/>
                    <a:pt x="1495" y="4"/>
                    <a:pt x="1459" y="13"/>
                  </a:cubicBezTo>
                  <a:cubicBezTo>
                    <a:pt x="1186" y="43"/>
                    <a:pt x="912" y="134"/>
                    <a:pt x="669" y="286"/>
                  </a:cubicBezTo>
                  <a:cubicBezTo>
                    <a:pt x="426" y="438"/>
                    <a:pt x="213" y="651"/>
                    <a:pt x="92" y="894"/>
                  </a:cubicBezTo>
                  <a:cubicBezTo>
                    <a:pt x="31" y="986"/>
                    <a:pt x="0" y="1107"/>
                    <a:pt x="0" y="1229"/>
                  </a:cubicBezTo>
                  <a:cubicBezTo>
                    <a:pt x="0" y="1229"/>
                    <a:pt x="31" y="1107"/>
                    <a:pt x="152" y="925"/>
                  </a:cubicBezTo>
                  <a:cubicBezTo>
                    <a:pt x="274" y="682"/>
                    <a:pt x="456" y="469"/>
                    <a:pt x="699" y="347"/>
                  </a:cubicBezTo>
                  <a:cubicBezTo>
                    <a:pt x="943" y="195"/>
                    <a:pt x="1186" y="104"/>
                    <a:pt x="1459" y="74"/>
                  </a:cubicBezTo>
                  <a:cubicBezTo>
                    <a:pt x="1581" y="43"/>
                    <a:pt x="1703" y="43"/>
                    <a:pt x="1824" y="43"/>
                  </a:cubicBezTo>
                  <a:cubicBezTo>
                    <a:pt x="1738" y="22"/>
                    <a:pt x="1652" y="0"/>
                    <a:pt x="15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6249125" y="4443375"/>
              <a:ext cx="39525" cy="64600"/>
            </a:xfrm>
            <a:custGeom>
              <a:avLst/>
              <a:gdLst/>
              <a:ahLst/>
              <a:cxnLst/>
              <a:rect l="l" t="t" r="r" b="b"/>
              <a:pathLst>
                <a:path w="1581" h="2584" extrusionOk="0">
                  <a:moveTo>
                    <a:pt x="0" y="0"/>
                  </a:moveTo>
                  <a:cubicBezTo>
                    <a:pt x="152" y="30"/>
                    <a:pt x="304" y="91"/>
                    <a:pt x="456" y="152"/>
                  </a:cubicBezTo>
                  <a:cubicBezTo>
                    <a:pt x="790" y="334"/>
                    <a:pt x="1064" y="638"/>
                    <a:pt x="1246" y="973"/>
                  </a:cubicBezTo>
                  <a:cubicBezTo>
                    <a:pt x="1429" y="1337"/>
                    <a:pt x="1520" y="1733"/>
                    <a:pt x="1459" y="2128"/>
                  </a:cubicBezTo>
                  <a:cubicBezTo>
                    <a:pt x="1429" y="2401"/>
                    <a:pt x="1368" y="2584"/>
                    <a:pt x="1398" y="2584"/>
                  </a:cubicBezTo>
                  <a:cubicBezTo>
                    <a:pt x="1398" y="2553"/>
                    <a:pt x="1429" y="2492"/>
                    <a:pt x="1429" y="2462"/>
                  </a:cubicBezTo>
                  <a:cubicBezTo>
                    <a:pt x="1459" y="2340"/>
                    <a:pt x="1489" y="2219"/>
                    <a:pt x="1520" y="2097"/>
                  </a:cubicBezTo>
                  <a:cubicBezTo>
                    <a:pt x="1581" y="1702"/>
                    <a:pt x="1520" y="1277"/>
                    <a:pt x="1307" y="942"/>
                  </a:cubicBezTo>
                  <a:cubicBezTo>
                    <a:pt x="1125" y="578"/>
                    <a:pt x="851" y="274"/>
                    <a:pt x="456" y="91"/>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6247600" y="4420575"/>
              <a:ext cx="9900" cy="40300"/>
            </a:xfrm>
            <a:custGeom>
              <a:avLst/>
              <a:gdLst/>
              <a:ahLst/>
              <a:cxnLst/>
              <a:rect l="l" t="t" r="r" b="b"/>
              <a:pathLst>
                <a:path w="396" h="1612" extrusionOk="0">
                  <a:moveTo>
                    <a:pt x="0" y="0"/>
                  </a:moveTo>
                  <a:cubicBezTo>
                    <a:pt x="0" y="0"/>
                    <a:pt x="61" y="365"/>
                    <a:pt x="152" y="821"/>
                  </a:cubicBezTo>
                  <a:cubicBezTo>
                    <a:pt x="183" y="1094"/>
                    <a:pt x="243" y="1368"/>
                    <a:pt x="365" y="1611"/>
                  </a:cubicBezTo>
                  <a:cubicBezTo>
                    <a:pt x="395" y="1611"/>
                    <a:pt x="304" y="1246"/>
                    <a:pt x="213" y="790"/>
                  </a:cubicBezTo>
                  <a:cubicBezTo>
                    <a:pt x="183" y="517"/>
                    <a:pt x="122" y="24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325100" y="4468050"/>
              <a:ext cx="25875" cy="7250"/>
            </a:xfrm>
            <a:custGeom>
              <a:avLst/>
              <a:gdLst/>
              <a:ahLst/>
              <a:cxnLst/>
              <a:rect l="l" t="t" r="r" b="b"/>
              <a:pathLst>
                <a:path w="1035" h="290" extrusionOk="0">
                  <a:moveTo>
                    <a:pt x="761" y="1"/>
                  </a:moveTo>
                  <a:cubicBezTo>
                    <a:pt x="669" y="1"/>
                    <a:pt x="578" y="16"/>
                    <a:pt x="487" y="46"/>
                  </a:cubicBezTo>
                  <a:cubicBezTo>
                    <a:pt x="305" y="77"/>
                    <a:pt x="122" y="138"/>
                    <a:pt x="1" y="290"/>
                  </a:cubicBezTo>
                  <a:cubicBezTo>
                    <a:pt x="1" y="290"/>
                    <a:pt x="213" y="198"/>
                    <a:pt x="517" y="107"/>
                  </a:cubicBezTo>
                  <a:cubicBezTo>
                    <a:pt x="791" y="46"/>
                    <a:pt x="1034" y="77"/>
                    <a:pt x="1034" y="46"/>
                  </a:cubicBezTo>
                  <a:cubicBezTo>
                    <a:pt x="943" y="16"/>
                    <a:pt x="852"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331950" y="4479450"/>
              <a:ext cx="21300" cy="6500"/>
            </a:xfrm>
            <a:custGeom>
              <a:avLst/>
              <a:gdLst/>
              <a:ahLst/>
              <a:cxnLst/>
              <a:rect l="l" t="t" r="r" b="b"/>
              <a:pathLst>
                <a:path w="852" h="260" extrusionOk="0">
                  <a:moveTo>
                    <a:pt x="612" y="1"/>
                  </a:moveTo>
                  <a:cubicBezTo>
                    <a:pt x="532" y="1"/>
                    <a:pt x="456" y="16"/>
                    <a:pt x="395" y="46"/>
                  </a:cubicBezTo>
                  <a:cubicBezTo>
                    <a:pt x="213" y="46"/>
                    <a:pt x="91" y="138"/>
                    <a:pt x="0" y="259"/>
                  </a:cubicBezTo>
                  <a:cubicBezTo>
                    <a:pt x="0" y="259"/>
                    <a:pt x="183" y="168"/>
                    <a:pt x="395" y="107"/>
                  </a:cubicBezTo>
                  <a:cubicBezTo>
                    <a:pt x="639" y="46"/>
                    <a:pt x="851" y="46"/>
                    <a:pt x="851" y="46"/>
                  </a:cubicBezTo>
                  <a:cubicBezTo>
                    <a:pt x="775" y="16"/>
                    <a:pt x="692" y="1"/>
                    <a:pt x="6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6339550" y="4492250"/>
              <a:ext cx="22050" cy="6600"/>
            </a:xfrm>
            <a:custGeom>
              <a:avLst/>
              <a:gdLst/>
              <a:ahLst/>
              <a:cxnLst/>
              <a:rect l="l" t="t" r="r" b="b"/>
              <a:pathLst>
                <a:path w="882" h="264" extrusionOk="0">
                  <a:moveTo>
                    <a:pt x="542" y="0"/>
                  </a:moveTo>
                  <a:cubicBezTo>
                    <a:pt x="337" y="0"/>
                    <a:pt x="137" y="88"/>
                    <a:pt x="0" y="264"/>
                  </a:cubicBezTo>
                  <a:cubicBezTo>
                    <a:pt x="122" y="203"/>
                    <a:pt x="274" y="142"/>
                    <a:pt x="426" y="82"/>
                  </a:cubicBezTo>
                  <a:cubicBezTo>
                    <a:pt x="502" y="66"/>
                    <a:pt x="578" y="59"/>
                    <a:pt x="654" y="59"/>
                  </a:cubicBezTo>
                  <a:cubicBezTo>
                    <a:pt x="730" y="59"/>
                    <a:pt x="806" y="66"/>
                    <a:pt x="882" y="82"/>
                  </a:cubicBezTo>
                  <a:cubicBezTo>
                    <a:pt x="773" y="27"/>
                    <a:pt x="657"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304575" y="4437575"/>
              <a:ext cx="38800" cy="27100"/>
            </a:xfrm>
            <a:custGeom>
              <a:avLst/>
              <a:gdLst/>
              <a:ahLst/>
              <a:cxnLst/>
              <a:rect l="l" t="t" r="r" b="b"/>
              <a:pathLst>
                <a:path w="1552" h="1084" extrusionOk="0">
                  <a:moveTo>
                    <a:pt x="271" y="103"/>
                  </a:moveTo>
                  <a:cubicBezTo>
                    <a:pt x="292" y="103"/>
                    <a:pt x="314" y="105"/>
                    <a:pt x="335" y="110"/>
                  </a:cubicBezTo>
                  <a:cubicBezTo>
                    <a:pt x="427" y="141"/>
                    <a:pt x="518" y="202"/>
                    <a:pt x="578" y="262"/>
                  </a:cubicBezTo>
                  <a:cubicBezTo>
                    <a:pt x="730" y="414"/>
                    <a:pt x="882" y="566"/>
                    <a:pt x="974" y="688"/>
                  </a:cubicBezTo>
                  <a:cubicBezTo>
                    <a:pt x="1071" y="800"/>
                    <a:pt x="1150" y="892"/>
                    <a:pt x="1206" y="956"/>
                  </a:cubicBezTo>
                  <a:lnTo>
                    <a:pt x="1206" y="956"/>
                  </a:lnTo>
                  <a:cubicBezTo>
                    <a:pt x="1162" y="939"/>
                    <a:pt x="1115" y="921"/>
                    <a:pt x="1065" y="901"/>
                  </a:cubicBezTo>
                  <a:cubicBezTo>
                    <a:pt x="882" y="840"/>
                    <a:pt x="730" y="749"/>
                    <a:pt x="548" y="658"/>
                  </a:cubicBezTo>
                  <a:cubicBezTo>
                    <a:pt x="457" y="597"/>
                    <a:pt x="366" y="566"/>
                    <a:pt x="275" y="475"/>
                  </a:cubicBezTo>
                  <a:cubicBezTo>
                    <a:pt x="183" y="414"/>
                    <a:pt x="92" y="323"/>
                    <a:pt x="92" y="232"/>
                  </a:cubicBezTo>
                  <a:cubicBezTo>
                    <a:pt x="92" y="157"/>
                    <a:pt x="174" y="103"/>
                    <a:pt x="271" y="103"/>
                  </a:cubicBezTo>
                  <a:close/>
                  <a:moveTo>
                    <a:pt x="239" y="0"/>
                  </a:moveTo>
                  <a:cubicBezTo>
                    <a:pt x="124" y="0"/>
                    <a:pt x="25" y="82"/>
                    <a:pt x="1" y="202"/>
                  </a:cubicBezTo>
                  <a:cubicBezTo>
                    <a:pt x="31" y="354"/>
                    <a:pt x="92" y="475"/>
                    <a:pt x="214" y="536"/>
                  </a:cubicBezTo>
                  <a:cubicBezTo>
                    <a:pt x="305" y="597"/>
                    <a:pt x="427" y="658"/>
                    <a:pt x="518" y="718"/>
                  </a:cubicBezTo>
                  <a:cubicBezTo>
                    <a:pt x="670" y="810"/>
                    <a:pt x="852" y="870"/>
                    <a:pt x="1034" y="962"/>
                  </a:cubicBezTo>
                  <a:cubicBezTo>
                    <a:pt x="1107" y="980"/>
                    <a:pt x="1180" y="998"/>
                    <a:pt x="1260" y="1016"/>
                  </a:cubicBezTo>
                  <a:lnTo>
                    <a:pt x="1260" y="1016"/>
                  </a:lnTo>
                  <a:cubicBezTo>
                    <a:pt x="1284" y="1042"/>
                    <a:pt x="1300" y="1057"/>
                    <a:pt x="1305" y="1057"/>
                  </a:cubicBezTo>
                  <a:cubicBezTo>
                    <a:pt x="1307" y="1057"/>
                    <a:pt x="1308" y="1055"/>
                    <a:pt x="1308" y="1053"/>
                  </a:cubicBezTo>
                  <a:cubicBezTo>
                    <a:pt x="1300" y="1045"/>
                    <a:pt x="1294" y="1034"/>
                    <a:pt x="1289" y="1023"/>
                  </a:cubicBezTo>
                  <a:lnTo>
                    <a:pt x="1289" y="1023"/>
                  </a:lnTo>
                  <a:cubicBezTo>
                    <a:pt x="1333" y="1033"/>
                    <a:pt x="1380" y="1043"/>
                    <a:pt x="1430" y="1053"/>
                  </a:cubicBezTo>
                  <a:cubicBezTo>
                    <a:pt x="1460" y="1053"/>
                    <a:pt x="1521" y="1083"/>
                    <a:pt x="1551" y="1083"/>
                  </a:cubicBezTo>
                  <a:cubicBezTo>
                    <a:pt x="1551" y="1083"/>
                    <a:pt x="1451" y="1050"/>
                    <a:pt x="1274" y="983"/>
                  </a:cubicBezTo>
                  <a:lnTo>
                    <a:pt x="1274" y="983"/>
                  </a:lnTo>
                  <a:cubicBezTo>
                    <a:pt x="1268" y="963"/>
                    <a:pt x="1260" y="944"/>
                    <a:pt x="1247" y="931"/>
                  </a:cubicBezTo>
                  <a:cubicBezTo>
                    <a:pt x="1156" y="840"/>
                    <a:pt x="1095" y="718"/>
                    <a:pt x="1004" y="627"/>
                  </a:cubicBezTo>
                  <a:cubicBezTo>
                    <a:pt x="882" y="475"/>
                    <a:pt x="761" y="354"/>
                    <a:pt x="609" y="202"/>
                  </a:cubicBezTo>
                  <a:cubicBezTo>
                    <a:pt x="548" y="110"/>
                    <a:pt x="457" y="50"/>
                    <a:pt x="335" y="19"/>
                  </a:cubicBezTo>
                  <a:cubicBezTo>
                    <a:pt x="303" y="6"/>
                    <a:pt x="270" y="0"/>
                    <a:pt x="2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338025" y="4428650"/>
              <a:ext cx="19775" cy="34500"/>
            </a:xfrm>
            <a:custGeom>
              <a:avLst/>
              <a:gdLst/>
              <a:ahLst/>
              <a:cxnLst/>
              <a:rect l="l" t="t" r="r" b="b"/>
              <a:pathLst>
                <a:path w="791" h="1380" extrusionOk="0">
                  <a:moveTo>
                    <a:pt x="579" y="1"/>
                  </a:moveTo>
                  <a:cubicBezTo>
                    <a:pt x="481" y="1"/>
                    <a:pt x="381" y="40"/>
                    <a:pt x="335" y="133"/>
                  </a:cubicBezTo>
                  <a:cubicBezTo>
                    <a:pt x="244" y="224"/>
                    <a:pt x="183" y="315"/>
                    <a:pt x="152" y="407"/>
                  </a:cubicBezTo>
                  <a:cubicBezTo>
                    <a:pt x="92" y="559"/>
                    <a:pt x="31" y="741"/>
                    <a:pt x="31" y="893"/>
                  </a:cubicBezTo>
                  <a:cubicBezTo>
                    <a:pt x="31" y="1045"/>
                    <a:pt x="0" y="1167"/>
                    <a:pt x="0" y="1258"/>
                  </a:cubicBezTo>
                  <a:cubicBezTo>
                    <a:pt x="0" y="1349"/>
                    <a:pt x="0" y="1379"/>
                    <a:pt x="0" y="1379"/>
                  </a:cubicBezTo>
                  <a:cubicBezTo>
                    <a:pt x="0" y="1379"/>
                    <a:pt x="31" y="1197"/>
                    <a:pt x="92" y="923"/>
                  </a:cubicBezTo>
                  <a:cubicBezTo>
                    <a:pt x="92" y="741"/>
                    <a:pt x="152" y="589"/>
                    <a:pt x="213" y="437"/>
                  </a:cubicBezTo>
                  <a:cubicBezTo>
                    <a:pt x="274" y="346"/>
                    <a:pt x="304" y="255"/>
                    <a:pt x="365" y="194"/>
                  </a:cubicBezTo>
                  <a:cubicBezTo>
                    <a:pt x="431" y="128"/>
                    <a:pt x="497" y="78"/>
                    <a:pt x="551" y="78"/>
                  </a:cubicBezTo>
                  <a:cubicBezTo>
                    <a:pt x="572" y="78"/>
                    <a:pt x="591" y="86"/>
                    <a:pt x="608" y="103"/>
                  </a:cubicBezTo>
                  <a:cubicBezTo>
                    <a:pt x="699" y="133"/>
                    <a:pt x="699" y="255"/>
                    <a:pt x="699" y="346"/>
                  </a:cubicBezTo>
                  <a:cubicBezTo>
                    <a:pt x="669" y="437"/>
                    <a:pt x="639" y="528"/>
                    <a:pt x="608" y="619"/>
                  </a:cubicBezTo>
                  <a:cubicBezTo>
                    <a:pt x="547" y="771"/>
                    <a:pt x="456" y="923"/>
                    <a:pt x="335" y="1045"/>
                  </a:cubicBezTo>
                  <a:cubicBezTo>
                    <a:pt x="152" y="1258"/>
                    <a:pt x="0" y="1379"/>
                    <a:pt x="0" y="1379"/>
                  </a:cubicBezTo>
                  <a:cubicBezTo>
                    <a:pt x="31" y="1379"/>
                    <a:pt x="92" y="1349"/>
                    <a:pt x="122" y="1319"/>
                  </a:cubicBezTo>
                  <a:cubicBezTo>
                    <a:pt x="213" y="1258"/>
                    <a:pt x="304" y="1167"/>
                    <a:pt x="365" y="1106"/>
                  </a:cubicBezTo>
                  <a:cubicBezTo>
                    <a:pt x="487" y="954"/>
                    <a:pt x="608" y="832"/>
                    <a:pt x="669" y="650"/>
                  </a:cubicBezTo>
                  <a:cubicBezTo>
                    <a:pt x="730" y="559"/>
                    <a:pt x="760" y="467"/>
                    <a:pt x="760" y="346"/>
                  </a:cubicBezTo>
                  <a:cubicBezTo>
                    <a:pt x="791" y="224"/>
                    <a:pt x="760" y="103"/>
                    <a:pt x="669" y="11"/>
                  </a:cubicBezTo>
                  <a:cubicBezTo>
                    <a:pt x="640" y="4"/>
                    <a:pt x="610" y="1"/>
                    <a:pt x="5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248350" y="4443375"/>
              <a:ext cx="153525" cy="160625"/>
            </a:xfrm>
            <a:custGeom>
              <a:avLst/>
              <a:gdLst/>
              <a:ahLst/>
              <a:cxnLst/>
              <a:rect l="l" t="t" r="r" b="b"/>
              <a:pathLst>
                <a:path w="6141" h="6425" extrusionOk="0">
                  <a:moveTo>
                    <a:pt x="1" y="0"/>
                  </a:moveTo>
                  <a:lnTo>
                    <a:pt x="305" y="1216"/>
                  </a:lnTo>
                  <a:cubicBezTo>
                    <a:pt x="1277" y="2462"/>
                    <a:pt x="2280" y="3647"/>
                    <a:pt x="3375" y="4772"/>
                  </a:cubicBezTo>
                  <a:cubicBezTo>
                    <a:pt x="3952" y="5410"/>
                    <a:pt x="4621" y="5927"/>
                    <a:pt x="5381" y="6383"/>
                  </a:cubicBezTo>
                  <a:cubicBezTo>
                    <a:pt x="5443" y="6404"/>
                    <a:pt x="5542" y="6425"/>
                    <a:pt x="5646" y="6425"/>
                  </a:cubicBezTo>
                  <a:cubicBezTo>
                    <a:pt x="5847" y="6425"/>
                    <a:pt x="6070" y="6348"/>
                    <a:pt x="6110" y="6049"/>
                  </a:cubicBezTo>
                  <a:cubicBezTo>
                    <a:pt x="6141" y="5623"/>
                    <a:pt x="5350" y="3860"/>
                    <a:pt x="5350" y="3860"/>
                  </a:cubicBezTo>
                  <a:cubicBezTo>
                    <a:pt x="5235" y="3830"/>
                    <a:pt x="5127" y="3816"/>
                    <a:pt x="5024" y="3816"/>
                  </a:cubicBezTo>
                  <a:cubicBezTo>
                    <a:pt x="4202" y="3816"/>
                    <a:pt x="3770" y="4681"/>
                    <a:pt x="3770" y="4681"/>
                  </a:cubicBezTo>
                  <a:lnTo>
                    <a:pt x="1520" y="2280"/>
                  </a:lnTo>
                  <a:cubicBezTo>
                    <a:pt x="1551" y="1824"/>
                    <a:pt x="1460" y="1368"/>
                    <a:pt x="1308" y="942"/>
                  </a:cubicBezTo>
                  <a:cubicBezTo>
                    <a:pt x="1034" y="182"/>
                    <a:pt x="1"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5643475" y="2819475"/>
              <a:ext cx="754600" cy="1629225"/>
            </a:xfrm>
            <a:custGeom>
              <a:avLst/>
              <a:gdLst/>
              <a:ahLst/>
              <a:cxnLst/>
              <a:rect l="l" t="t" r="r" b="b"/>
              <a:pathLst>
                <a:path w="30184" h="65169" extrusionOk="0">
                  <a:moveTo>
                    <a:pt x="1" y="1"/>
                  </a:moveTo>
                  <a:lnTo>
                    <a:pt x="3071" y="64865"/>
                  </a:lnTo>
                  <a:lnTo>
                    <a:pt x="11490" y="65047"/>
                  </a:lnTo>
                  <a:lnTo>
                    <a:pt x="10822" y="8815"/>
                  </a:lnTo>
                  <a:lnTo>
                    <a:pt x="23436" y="65169"/>
                  </a:lnTo>
                  <a:lnTo>
                    <a:pt x="30184" y="64865"/>
                  </a:lnTo>
                  <a:lnTo>
                    <a:pt x="19363" y="12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5862325" y="2840750"/>
              <a:ext cx="56250" cy="160925"/>
            </a:xfrm>
            <a:custGeom>
              <a:avLst/>
              <a:gdLst/>
              <a:ahLst/>
              <a:cxnLst/>
              <a:rect l="l" t="t" r="r" b="b"/>
              <a:pathLst>
                <a:path w="2250" h="6437" extrusionOk="0">
                  <a:moveTo>
                    <a:pt x="1" y="1"/>
                  </a:moveTo>
                  <a:cubicBezTo>
                    <a:pt x="1" y="365"/>
                    <a:pt x="31" y="730"/>
                    <a:pt x="92" y="1095"/>
                  </a:cubicBezTo>
                  <a:cubicBezTo>
                    <a:pt x="153" y="1733"/>
                    <a:pt x="244" y="2645"/>
                    <a:pt x="396" y="3648"/>
                  </a:cubicBezTo>
                  <a:cubicBezTo>
                    <a:pt x="426" y="4104"/>
                    <a:pt x="517" y="4590"/>
                    <a:pt x="609" y="5046"/>
                  </a:cubicBezTo>
                  <a:cubicBezTo>
                    <a:pt x="730" y="5442"/>
                    <a:pt x="943" y="5776"/>
                    <a:pt x="1247" y="6049"/>
                  </a:cubicBezTo>
                  <a:cubicBezTo>
                    <a:pt x="1429" y="6232"/>
                    <a:pt x="1703" y="6353"/>
                    <a:pt x="1946" y="6414"/>
                  </a:cubicBezTo>
                  <a:cubicBezTo>
                    <a:pt x="1992" y="6429"/>
                    <a:pt x="2045" y="6437"/>
                    <a:pt x="2098" y="6437"/>
                  </a:cubicBezTo>
                  <a:cubicBezTo>
                    <a:pt x="2151" y="6437"/>
                    <a:pt x="2204" y="6429"/>
                    <a:pt x="2250" y="6414"/>
                  </a:cubicBezTo>
                  <a:cubicBezTo>
                    <a:pt x="1520" y="6293"/>
                    <a:pt x="943" y="5715"/>
                    <a:pt x="791" y="5016"/>
                  </a:cubicBezTo>
                  <a:cubicBezTo>
                    <a:pt x="669" y="4530"/>
                    <a:pt x="609" y="4074"/>
                    <a:pt x="548" y="3618"/>
                  </a:cubicBezTo>
                  <a:cubicBezTo>
                    <a:pt x="426" y="2615"/>
                    <a:pt x="305" y="1703"/>
                    <a:pt x="183" y="1065"/>
                  </a:cubicBezTo>
                  <a:cubicBezTo>
                    <a:pt x="153" y="700"/>
                    <a:pt x="92" y="36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5893325" y="2846475"/>
              <a:ext cx="24425" cy="21775"/>
            </a:xfrm>
            <a:custGeom>
              <a:avLst/>
              <a:gdLst/>
              <a:ahLst/>
              <a:cxnLst/>
              <a:rect l="l" t="t" r="r" b="b"/>
              <a:pathLst>
                <a:path w="977" h="871" extrusionOk="0">
                  <a:moveTo>
                    <a:pt x="542" y="1"/>
                  </a:moveTo>
                  <a:cubicBezTo>
                    <a:pt x="509" y="1"/>
                    <a:pt x="473" y="5"/>
                    <a:pt x="432" y="15"/>
                  </a:cubicBezTo>
                  <a:cubicBezTo>
                    <a:pt x="311" y="45"/>
                    <a:pt x="189" y="136"/>
                    <a:pt x="128" y="258"/>
                  </a:cubicBezTo>
                  <a:cubicBezTo>
                    <a:pt x="1" y="565"/>
                    <a:pt x="259" y="871"/>
                    <a:pt x="562" y="871"/>
                  </a:cubicBezTo>
                  <a:cubicBezTo>
                    <a:pt x="619" y="871"/>
                    <a:pt x="678" y="860"/>
                    <a:pt x="736" y="836"/>
                  </a:cubicBezTo>
                  <a:cubicBezTo>
                    <a:pt x="858" y="744"/>
                    <a:pt x="949" y="623"/>
                    <a:pt x="949" y="501"/>
                  </a:cubicBezTo>
                  <a:cubicBezTo>
                    <a:pt x="976" y="283"/>
                    <a:pt x="881" y="162"/>
                    <a:pt x="839" y="162"/>
                  </a:cubicBezTo>
                  <a:cubicBezTo>
                    <a:pt x="835" y="162"/>
                    <a:pt x="831" y="164"/>
                    <a:pt x="828" y="167"/>
                  </a:cubicBezTo>
                  <a:cubicBezTo>
                    <a:pt x="828" y="167"/>
                    <a:pt x="888" y="288"/>
                    <a:pt x="828" y="471"/>
                  </a:cubicBezTo>
                  <a:cubicBezTo>
                    <a:pt x="797" y="562"/>
                    <a:pt x="736" y="623"/>
                    <a:pt x="645" y="684"/>
                  </a:cubicBezTo>
                  <a:cubicBezTo>
                    <a:pt x="622" y="691"/>
                    <a:pt x="598" y="695"/>
                    <a:pt x="573" y="695"/>
                  </a:cubicBezTo>
                  <a:cubicBezTo>
                    <a:pt x="497" y="695"/>
                    <a:pt x="417" y="661"/>
                    <a:pt x="372" y="592"/>
                  </a:cubicBezTo>
                  <a:cubicBezTo>
                    <a:pt x="280" y="532"/>
                    <a:pt x="250" y="410"/>
                    <a:pt x="280" y="319"/>
                  </a:cubicBezTo>
                  <a:cubicBezTo>
                    <a:pt x="311" y="228"/>
                    <a:pt x="372" y="136"/>
                    <a:pt x="463" y="106"/>
                  </a:cubicBezTo>
                  <a:cubicBezTo>
                    <a:pt x="524" y="86"/>
                    <a:pt x="578" y="79"/>
                    <a:pt x="623" y="79"/>
                  </a:cubicBezTo>
                  <a:cubicBezTo>
                    <a:pt x="713" y="79"/>
                    <a:pt x="767" y="106"/>
                    <a:pt x="767" y="106"/>
                  </a:cubicBezTo>
                  <a:cubicBezTo>
                    <a:pt x="767" y="106"/>
                    <a:pt x="703"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6043175" y="2833925"/>
              <a:ext cx="11425" cy="44850"/>
            </a:xfrm>
            <a:custGeom>
              <a:avLst/>
              <a:gdLst/>
              <a:ahLst/>
              <a:cxnLst/>
              <a:rect l="l" t="t" r="r" b="b"/>
              <a:pathLst>
                <a:path w="457" h="1794" extrusionOk="0">
                  <a:moveTo>
                    <a:pt x="62" y="0"/>
                  </a:moveTo>
                  <a:cubicBezTo>
                    <a:pt x="1" y="0"/>
                    <a:pt x="153" y="395"/>
                    <a:pt x="183" y="882"/>
                  </a:cubicBezTo>
                  <a:cubicBezTo>
                    <a:pt x="214" y="1368"/>
                    <a:pt x="122" y="1763"/>
                    <a:pt x="183" y="1794"/>
                  </a:cubicBezTo>
                  <a:cubicBezTo>
                    <a:pt x="457" y="1216"/>
                    <a:pt x="396" y="547"/>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15825" y="2828600"/>
              <a:ext cx="7625" cy="47125"/>
            </a:xfrm>
            <a:custGeom>
              <a:avLst/>
              <a:gdLst/>
              <a:ahLst/>
              <a:cxnLst/>
              <a:rect l="l" t="t" r="r" b="b"/>
              <a:pathLst>
                <a:path w="305" h="1885" extrusionOk="0">
                  <a:moveTo>
                    <a:pt x="1" y="0"/>
                  </a:moveTo>
                  <a:cubicBezTo>
                    <a:pt x="1" y="335"/>
                    <a:pt x="31" y="639"/>
                    <a:pt x="92" y="943"/>
                  </a:cubicBezTo>
                  <a:cubicBezTo>
                    <a:pt x="61" y="1247"/>
                    <a:pt x="61" y="1581"/>
                    <a:pt x="92" y="1885"/>
                  </a:cubicBezTo>
                  <a:cubicBezTo>
                    <a:pt x="244" y="1581"/>
                    <a:pt x="305" y="1277"/>
                    <a:pt x="244" y="943"/>
                  </a:cubicBezTo>
                  <a:cubicBezTo>
                    <a:pt x="274" y="608"/>
                    <a:pt x="183" y="27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752900" y="2824050"/>
              <a:ext cx="6100" cy="48650"/>
            </a:xfrm>
            <a:custGeom>
              <a:avLst/>
              <a:gdLst/>
              <a:ahLst/>
              <a:cxnLst/>
              <a:rect l="l" t="t" r="r" b="b"/>
              <a:pathLst>
                <a:path w="244" h="1946" extrusionOk="0">
                  <a:moveTo>
                    <a:pt x="213" y="0"/>
                  </a:moveTo>
                  <a:cubicBezTo>
                    <a:pt x="61" y="304"/>
                    <a:pt x="1" y="638"/>
                    <a:pt x="61" y="973"/>
                  </a:cubicBezTo>
                  <a:cubicBezTo>
                    <a:pt x="31" y="1307"/>
                    <a:pt x="92" y="1641"/>
                    <a:pt x="244" y="1945"/>
                  </a:cubicBezTo>
                  <a:cubicBezTo>
                    <a:pt x="244" y="1611"/>
                    <a:pt x="244" y="1307"/>
                    <a:pt x="213" y="973"/>
                  </a:cubicBezTo>
                  <a:cubicBezTo>
                    <a:pt x="244" y="638"/>
                    <a:pt x="244" y="334"/>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717950" y="2820250"/>
              <a:ext cx="9150" cy="49400"/>
            </a:xfrm>
            <a:custGeom>
              <a:avLst/>
              <a:gdLst/>
              <a:ahLst/>
              <a:cxnLst/>
              <a:rect l="l" t="t" r="r" b="b"/>
              <a:pathLst>
                <a:path w="366" h="1976" extrusionOk="0">
                  <a:moveTo>
                    <a:pt x="274" y="0"/>
                  </a:moveTo>
                  <a:lnTo>
                    <a:pt x="274" y="0"/>
                  </a:lnTo>
                  <a:cubicBezTo>
                    <a:pt x="92" y="304"/>
                    <a:pt x="0" y="638"/>
                    <a:pt x="31" y="1003"/>
                  </a:cubicBezTo>
                  <a:cubicBezTo>
                    <a:pt x="31" y="1337"/>
                    <a:pt x="122" y="1702"/>
                    <a:pt x="335" y="1976"/>
                  </a:cubicBezTo>
                  <a:cubicBezTo>
                    <a:pt x="365" y="1945"/>
                    <a:pt x="244" y="1520"/>
                    <a:pt x="213" y="973"/>
                  </a:cubicBezTo>
                  <a:cubicBezTo>
                    <a:pt x="213" y="456"/>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6005950" y="2108225"/>
              <a:ext cx="25" cy="25"/>
            </a:xfrm>
            <a:custGeom>
              <a:avLst/>
              <a:gdLst/>
              <a:ahLst/>
              <a:cxnLst/>
              <a:rect l="l" t="t" r="r" b="b"/>
              <a:pathLst>
                <a:path w="1" h="1" extrusionOk="0">
                  <a:moveTo>
                    <a:pt x="0" y="0"/>
                  </a:moveTo>
                  <a:lnTo>
                    <a:pt x="0" y="0"/>
                  </a:ln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22350" y="2101250"/>
              <a:ext cx="250025" cy="168100"/>
            </a:xfrm>
            <a:custGeom>
              <a:avLst/>
              <a:gdLst/>
              <a:ahLst/>
              <a:cxnLst/>
              <a:rect l="l" t="t" r="r" b="b"/>
              <a:pathLst>
                <a:path w="10001" h="6724" extrusionOk="0">
                  <a:moveTo>
                    <a:pt x="4208" y="1"/>
                  </a:moveTo>
                  <a:cubicBezTo>
                    <a:pt x="4189" y="1"/>
                    <a:pt x="4175" y="2"/>
                    <a:pt x="4164" y="6"/>
                  </a:cubicBezTo>
                  <a:cubicBezTo>
                    <a:pt x="3891" y="97"/>
                    <a:pt x="0" y="827"/>
                    <a:pt x="426" y="1313"/>
                  </a:cubicBezTo>
                  <a:cubicBezTo>
                    <a:pt x="555" y="1442"/>
                    <a:pt x="866" y="1488"/>
                    <a:pt x="1247" y="1488"/>
                  </a:cubicBezTo>
                  <a:cubicBezTo>
                    <a:pt x="2211" y="1488"/>
                    <a:pt x="3617" y="1191"/>
                    <a:pt x="3617" y="1191"/>
                  </a:cubicBezTo>
                  <a:lnTo>
                    <a:pt x="4012" y="1374"/>
                  </a:lnTo>
                  <a:cubicBezTo>
                    <a:pt x="4012" y="1374"/>
                    <a:pt x="1642" y="1799"/>
                    <a:pt x="1155" y="2103"/>
                  </a:cubicBezTo>
                  <a:cubicBezTo>
                    <a:pt x="695" y="2390"/>
                    <a:pt x="833" y="2868"/>
                    <a:pt x="1235" y="2868"/>
                  </a:cubicBezTo>
                  <a:cubicBezTo>
                    <a:pt x="1258" y="2868"/>
                    <a:pt x="1282" y="2866"/>
                    <a:pt x="1307" y="2863"/>
                  </a:cubicBezTo>
                  <a:cubicBezTo>
                    <a:pt x="1689" y="2781"/>
                    <a:pt x="3370" y="2454"/>
                    <a:pt x="3819" y="2454"/>
                  </a:cubicBezTo>
                  <a:cubicBezTo>
                    <a:pt x="3870" y="2454"/>
                    <a:pt x="3906" y="2459"/>
                    <a:pt x="3921" y="2468"/>
                  </a:cubicBezTo>
                  <a:cubicBezTo>
                    <a:pt x="4043" y="2529"/>
                    <a:pt x="1672" y="3045"/>
                    <a:pt x="1429" y="3228"/>
                  </a:cubicBezTo>
                  <a:cubicBezTo>
                    <a:pt x="1103" y="3406"/>
                    <a:pt x="1037" y="3989"/>
                    <a:pt x="1457" y="3989"/>
                  </a:cubicBezTo>
                  <a:cubicBezTo>
                    <a:pt x="1468" y="3989"/>
                    <a:pt x="1478" y="3988"/>
                    <a:pt x="1490" y="3988"/>
                  </a:cubicBezTo>
                  <a:cubicBezTo>
                    <a:pt x="1763" y="3957"/>
                    <a:pt x="3951" y="3349"/>
                    <a:pt x="3952" y="3349"/>
                  </a:cubicBezTo>
                  <a:lnTo>
                    <a:pt x="3952" y="3349"/>
                  </a:lnTo>
                  <a:cubicBezTo>
                    <a:pt x="3313" y="3623"/>
                    <a:pt x="2675" y="3896"/>
                    <a:pt x="2067" y="4231"/>
                  </a:cubicBezTo>
                  <a:cubicBezTo>
                    <a:pt x="1821" y="4450"/>
                    <a:pt x="1968" y="4791"/>
                    <a:pt x="2288" y="4791"/>
                  </a:cubicBezTo>
                  <a:cubicBezTo>
                    <a:pt x="2324" y="4791"/>
                    <a:pt x="2362" y="4787"/>
                    <a:pt x="2401" y="4778"/>
                  </a:cubicBezTo>
                  <a:cubicBezTo>
                    <a:pt x="2675" y="4717"/>
                    <a:pt x="3891" y="4109"/>
                    <a:pt x="4256" y="4018"/>
                  </a:cubicBezTo>
                  <a:cubicBezTo>
                    <a:pt x="4256" y="4018"/>
                    <a:pt x="4590" y="4109"/>
                    <a:pt x="4894" y="4778"/>
                  </a:cubicBezTo>
                  <a:cubicBezTo>
                    <a:pt x="5198" y="5447"/>
                    <a:pt x="6839" y="6723"/>
                    <a:pt x="6839" y="6723"/>
                  </a:cubicBezTo>
                  <a:lnTo>
                    <a:pt x="10000" y="4231"/>
                  </a:lnTo>
                  <a:cubicBezTo>
                    <a:pt x="10000" y="4231"/>
                    <a:pt x="8450" y="1617"/>
                    <a:pt x="8085" y="1343"/>
                  </a:cubicBezTo>
                  <a:cubicBezTo>
                    <a:pt x="7734" y="1080"/>
                    <a:pt x="4682" y="1"/>
                    <a:pt x="4208"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4932975" y="2127975"/>
              <a:ext cx="122375" cy="16750"/>
            </a:xfrm>
            <a:custGeom>
              <a:avLst/>
              <a:gdLst/>
              <a:ahLst/>
              <a:cxnLst/>
              <a:rect l="l" t="t" r="r" b="b"/>
              <a:pathLst>
                <a:path w="4895" h="670" extrusionOk="0">
                  <a:moveTo>
                    <a:pt x="3223" y="1"/>
                  </a:moveTo>
                  <a:lnTo>
                    <a:pt x="2493" y="122"/>
                  </a:lnTo>
                  <a:lnTo>
                    <a:pt x="1521" y="274"/>
                  </a:lnTo>
                  <a:cubicBezTo>
                    <a:pt x="1277" y="305"/>
                    <a:pt x="1004" y="305"/>
                    <a:pt x="730" y="305"/>
                  </a:cubicBezTo>
                  <a:cubicBezTo>
                    <a:pt x="386" y="280"/>
                    <a:pt x="141" y="236"/>
                    <a:pt x="44" y="236"/>
                  </a:cubicBezTo>
                  <a:cubicBezTo>
                    <a:pt x="21" y="236"/>
                    <a:pt x="7" y="238"/>
                    <a:pt x="1" y="244"/>
                  </a:cubicBezTo>
                  <a:cubicBezTo>
                    <a:pt x="244" y="335"/>
                    <a:pt x="487" y="396"/>
                    <a:pt x="730" y="426"/>
                  </a:cubicBezTo>
                  <a:cubicBezTo>
                    <a:pt x="867" y="441"/>
                    <a:pt x="1004" y="449"/>
                    <a:pt x="1141" y="449"/>
                  </a:cubicBezTo>
                  <a:cubicBezTo>
                    <a:pt x="1277" y="449"/>
                    <a:pt x="1414" y="441"/>
                    <a:pt x="1551" y="426"/>
                  </a:cubicBezTo>
                  <a:cubicBezTo>
                    <a:pt x="1855" y="396"/>
                    <a:pt x="2159" y="335"/>
                    <a:pt x="2524" y="305"/>
                  </a:cubicBezTo>
                  <a:lnTo>
                    <a:pt x="3211" y="190"/>
                  </a:lnTo>
                  <a:lnTo>
                    <a:pt x="3211" y="190"/>
                  </a:lnTo>
                  <a:cubicBezTo>
                    <a:pt x="3752" y="399"/>
                    <a:pt x="4323" y="549"/>
                    <a:pt x="4894" y="669"/>
                  </a:cubicBezTo>
                  <a:cubicBezTo>
                    <a:pt x="4378" y="396"/>
                    <a:pt x="3831" y="183"/>
                    <a:pt x="325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767325" y="2086950"/>
              <a:ext cx="351100" cy="332100"/>
            </a:xfrm>
            <a:custGeom>
              <a:avLst/>
              <a:gdLst/>
              <a:ahLst/>
              <a:cxnLst/>
              <a:rect l="l" t="t" r="r" b="b"/>
              <a:pathLst>
                <a:path w="14044" h="13284" extrusionOk="0">
                  <a:moveTo>
                    <a:pt x="3800" y="0"/>
                  </a:moveTo>
                  <a:cubicBezTo>
                    <a:pt x="3800" y="0"/>
                    <a:pt x="943" y="8602"/>
                    <a:pt x="0" y="10335"/>
                  </a:cubicBezTo>
                  <a:lnTo>
                    <a:pt x="9636" y="13283"/>
                  </a:lnTo>
                  <a:lnTo>
                    <a:pt x="11399" y="12159"/>
                  </a:lnTo>
                  <a:cubicBezTo>
                    <a:pt x="11399" y="12159"/>
                    <a:pt x="13739" y="5228"/>
                    <a:pt x="14043" y="2918"/>
                  </a:cubicBezTo>
                  <a:lnTo>
                    <a:pt x="3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008975" y="2383300"/>
              <a:ext cx="43325" cy="35750"/>
            </a:xfrm>
            <a:custGeom>
              <a:avLst/>
              <a:gdLst/>
              <a:ahLst/>
              <a:cxnLst/>
              <a:rect l="l" t="t" r="r" b="b"/>
              <a:pathLst>
                <a:path w="1733" h="1430" extrusionOk="0">
                  <a:moveTo>
                    <a:pt x="487" y="1"/>
                  </a:moveTo>
                  <a:lnTo>
                    <a:pt x="0" y="1429"/>
                  </a:lnTo>
                  <a:lnTo>
                    <a:pt x="0" y="1429"/>
                  </a:lnTo>
                  <a:lnTo>
                    <a:pt x="1733" y="305"/>
                  </a:lnTo>
                  <a:lnTo>
                    <a:pt x="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70675" y="2173575"/>
              <a:ext cx="182400" cy="61575"/>
            </a:xfrm>
            <a:custGeom>
              <a:avLst/>
              <a:gdLst/>
              <a:ahLst/>
              <a:cxnLst/>
              <a:rect l="l" t="t" r="r" b="b"/>
              <a:pathLst>
                <a:path w="7296" h="2463" extrusionOk="0">
                  <a:moveTo>
                    <a:pt x="0" y="0"/>
                  </a:moveTo>
                  <a:lnTo>
                    <a:pt x="0" y="0"/>
                  </a:lnTo>
                  <a:cubicBezTo>
                    <a:pt x="335" y="152"/>
                    <a:pt x="699" y="274"/>
                    <a:pt x="1064" y="365"/>
                  </a:cubicBezTo>
                  <a:lnTo>
                    <a:pt x="3648" y="1216"/>
                  </a:lnTo>
                  <a:lnTo>
                    <a:pt x="6201" y="2128"/>
                  </a:lnTo>
                  <a:cubicBezTo>
                    <a:pt x="6566" y="2250"/>
                    <a:pt x="6930" y="2371"/>
                    <a:pt x="7295" y="2462"/>
                  </a:cubicBezTo>
                  <a:cubicBezTo>
                    <a:pt x="6961" y="2250"/>
                    <a:pt x="6627" y="2098"/>
                    <a:pt x="6262" y="1976"/>
                  </a:cubicBezTo>
                  <a:cubicBezTo>
                    <a:pt x="5623" y="1733"/>
                    <a:pt x="4712" y="1368"/>
                    <a:pt x="3709" y="1034"/>
                  </a:cubicBezTo>
                  <a:cubicBezTo>
                    <a:pt x="2705" y="700"/>
                    <a:pt x="1763" y="426"/>
                    <a:pt x="1095" y="244"/>
                  </a:cubicBezTo>
                  <a:cubicBezTo>
                    <a:pt x="730" y="122"/>
                    <a:pt x="365" y="6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57000" y="2225250"/>
              <a:ext cx="175550" cy="57775"/>
            </a:xfrm>
            <a:custGeom>
              <a:avLst/>
              <a:gdLst/>
              <a:ahLst/>
              <a:cxnLst/>
              <a:rect l="l" t="t" r="r" b="b"/>
              <a:pathLst>
                <a:path w="7022" h="2311" extrusionOk="0">
                  <a:moveTo>
                    <a:pt x="0" y="0"/>
                  </a:moveTo>
                  <a:cubicBezTo>
                    <a:pt x="304" y="183"/>
                    <a:pt x="638" y="335"/>
                    <a:pt x="973" y="426"/>
                  </a:cubicBezTo>
                  <a:cubicBezTo>
                    <a:pt x="1611" y="669"/>
                    <a:pt x="2462" y="1003"/>
                    <a:pt x="3435" y="1307"/>
                  </a:cubicBezTo>
                  <a:cubicBezTo>
                    <a:pt x="4438" y="1642"/>
                    <a:pt x="5319" y="1885"/>
                    <a:pt x="5958" y="2067"/>
                  </a:cubicBezTo>
                  <a:cubicBezTo>
                    <a:pt x="6292" y="2189"/>
                    <a:pt x="6657" y="2250"/>
                    <a:pt x="7022" y="2310"/>
                  </a:cubicBezTo>
                  <a:cubicBezTo>
                    <a:pt x="6687" y="2158"/>
                    <a:pt x="6353" y="2037"/>
                    <a:pt x="5988" y="1946"/>
                  </a:cubicBezTo>
                  <a:lnTo>
                    <a:pt x="3496" y="1125"/>
                  </a:lnTo>
                  <a:lnTo>
                    <a:pt x="1034" y="304"/>
                  </a:lnTo>
                  <a:cubicBezTo>
                    <a:pt x="699" y="183"/>
                    <a:pt x="335" y="6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847125" y="2273125"/>
              <a:ext cx="161100" cy="53975"/>
            </a:xfrm>
            <a:custGeom>
              <a:avLst/>
              <a:gdLst/>
              <a:ahLst/>
              <a:cxnLst/>
              <a:rect l="l" t="t" r="r" b="b"/>
              <a:pathLst>
                <a:path w="6444" h="2159" extrusionOk="0">
                  <a:moveTo>
                    <a:pt x="0" y="0"/>
                  </a:moveTo>
                  <a:lnTo>
                    <a:pt x="0" y="0"/>
                  </a:lnTo>
                  <a:cubicBezTo>
                    <a:pt x="1033" y="426"/>
                    <a:pt x="2097" y="821"/>
                    <a:pt x="3192" y="1155"/>
                  </a:cubicBezTo>
                  <a:cubicBezTo>
                    <a:pt x="4255" y="1550"/>
                    <a:pt x="5350" y="1885"/>
                    <a:pt x="6444" y="2158"/>
                  </a:cubicBezTo>
                  <a:cubicBezTo>
                    <a:pt x="4347" y="1307"/>
                    <a:pt x="2188" y="57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031775" y="2162925"/>
              <a:ext cx="115525" cy="54925"/>
            </a:xfrm>
            <a:custGeom>
              <a:avLst/>
              <a:gdLst/>
              <a:ahLst/>
              <a:cxnLst/>
              <a:rect l="l" t="t" r="r" b="b"/>
              <a:pathLst>
                <a:path w="4621" h="2197" extrusionOk="0">
                  <a:moveTo>
                    <a:pt x="395" y="1"/>
                  </a:moveTo>
                  <a:cubicBezTo>
                    <a:pt x="274" y="1"/>
                    <a:pt x="122" y="1"/>
                    <a:pt x="61" y="122"/>
                  </a:cubicBezTo>
                  <a:cubicBezTo>
                    <a:pt x="0" y="244"/>
                    <a:pt x="122" y="366"/>
                    <a:pt x="213" y="457"/>
                  </a:cubicBezTo>
                  <a:cubicBezTo>
                    <a:pt x="1003" y="1065"/>
                    <a:pt x="2158" y="882"/>
                    <a:pt x="2949" y="1429"/>
                  </a:cubicBezTo>
                  <a:cubicBezTo>
                    <a:pt x="3222" y="1642"/>
                    <a:pt x="3435" y="1885"/>
                    <a:pt x="3708" y="2037"/>
                  </a:cubicBezTo>
                  <a:cubicBezTo>
                    <a:pt x="3845" y="2144"/>
                    <a:pt x="4005" y="2197"/>
                    <a:pt x="4164" y="2197"/>
                  </a:cubicBezTo>
                  <a:cubicBezTo>
                    <a:pt x="4324" y="2197"/>
                    <a:pt x="4484" y="2144"/>
                    <a:pt x="4620" y="2037"/>
                  </a:cubicBezTo>
                  <a:lnTo>
                    <a:pt x="3617"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029475" y="2160450"/>
              <a:ext cx="117825" cy="58375"/>
            </a:xfrm>
            <a:custGeom>
              <a:avLst/>
              <a:gdLst/>
              <a:ahLst/>
              <a:cxnLst/>
              <a:rect l="l" t="t" r="r" b="b"/>
              <a:pathLst>
                <a:path w="4713" h="2335" extrusionOk="0">
                  <a:moveTo>
                    <a:pt x="484" y="1"/>
                  </a:moveTo>
                  <a:cubicBezTo>
                    <a:pt x="342" y="1"/>
                    <a:pt x="217" y="55"/>
                    <a:pt x="92" y="130"/>
                  </a:cubicBezTo>
                  <a:cubicBezTo>
                    <a:pt x="31" y="221"/>
                    <a:pt x="1" y="343"/>
                    <a:pt x="62" y="434"/>
                  </a:cubicBezTo>
                  <a:cubicBezTo>
                    <a:pt x="92" y="525"/>
                    <a:pt x="153" y="586"/>
                    <a:pt x="214" y="647"/>
                  </a:cubicBezTo>
                  <a:cubicBezTo>
                    <a:pt x="335" y="738"/>
                    <a:pt x="487" y="829"/>
                    <a:pt x="639" y="890"/>
                  </a:cubicBezTo>
                  <a:cubicBezTo>
                    <a:pt x="1186" y="1073"/>
                    <a:pt x="1734" y="1225"/>
                    <a:pt x="2311" y="1316"/>
                  </a:cubicBezTo>
                  <a:cubicBezTo>
                    <a:pt x="2554" y="1407"/>
                    <a:pt x="2767" y="1498"/>
                    <a:pt x="2980" y="1620"/>
                  </a:cubicBezTo>
                  <a:cubicBezTo>
                    <a:pt x="3162" y="1741"/>
                    <a:pt x="3344" y="1893"/>
                    <a:pt x="3496" y="2015"/>
                  </a:cubicBezTo>
                  <a:cubicBezTo>
                    <a:pt x="3698" y="2216"/>
                    <a:pt x="3962" y="2334"/>
                    <a:pt x="4237" y="2334"/>
                  </a:cubicBezTo>
                  <a:cubicBezTo>
                    <a:pt x="4294" y="2334"/>
                    <a:pt x="4351" y="2329"/>
                    <a:pt x="4408" y="2319"/>
                  </a:cubicBezTo>
                  <a:cubicBezTo>
                    <a:pt x="4651" y="2288"/>
                    <a:pt x="4712" y="2167"/>
                    <a:pt x="4712" y="2167"/>
                  </a:cubicBezTo>
                  <a:lnTo>
                    <a:pt x="4712" y="2167"/>
                  </a:lnTo>
                  <a:cubicBezTo>
                    <a:pt x="4621" y="2197"/>
                    <a:pt x="4500" y="2258"/>
                    <a:pt x="4408" y="2258"/>
                  </a:cubicBezTo>
                  <a:cubicBezTo>
                    <a:pt x="4104" y="2258"/>
                    <a:pt x="3800" y="2136"/>
                    <a:pt x="3588" y="1924"/>
                  </a:cubicBezTo>
                  <a:cubicBezTo>
                    <a:pt x="3405" y="1772"/>
                    <a:pt x="3223" y="1620"/>
                    <a:pt x="3071" y="1498"/>
                  </a:cubicBezTo>
                  <a:cubicBezTo>
                    <a:pt x="2828" y="1346"/>
                    <a:pt x="2615" y="1225"/>
                    <a:pt x="2341" y="1164"/>
                  </a:cubicBezTo>
                  <a:cubicBezTo>
                    <a:pt x="1794" y="1042"/>
                    <a:pt x="1247" y="890"/>
                    <a:pt x="700" y="708"/>
                  </a:cubicBezTo>
                  <a:cubicBezTo>
                    <a:pt x="548" y="647"/>
                    <a:pt x="427" y="556"/>
                    <a:pt x="305" y="495"/>
                  </a:cubicBezTo>
                  <a:cubicBezTo>
                    <a:pt x="214" y="404"/>
                    <a:pt x="153" y="282"/>
                    <a:pt x="214" y="252"/>
                  </a:cubicBezTo>
                  <a:cubicBezTo>
                    <a:pt x="275" y="191"/>
                    <a:pt x="427" y="191"/>
                    <a:pt x="548" y="191"/>
                  </a:cubicBezTo>
                  <a:lnTo>
                    <a:pt x="2372" y="191"/>
                  </a:lnTo>
                  <a:cubicBezTo>
                    <a:pt x="2797" y="191"/>
                    <a:pt x="3101" y="191"/>
                    <a:pt x="3344" y="161"/>
                  </a:cubicBezTo>
                  <a:cubicBezTo>
                    <a:pt x="3466" y="161"/>
                    <a:pt x="3588" y="161"/>
                    <a:pt x="3709" y="130"/>
                  </a:cubicBezTo>
                  <a:cubicBezTo>
                    <a:pt x="3623" y="109"/>
                    <a:pt x="3537" y="87"/>
                    <a:pt x="3451" y="87"/>
                  </a:cubicBezTo>
                  <a:cubicBezTo>
                    <a:pt x="3416" y="87"/>
                    <a:pt x="3380" y="91"/>
                    <a:pt x="3344" y="100"/>
                  </a:cubicBezTo>
                  <a:lnTo>
                    <a:pt x="2402" y="39"/>
                  </a:lnTo>
                  <a:lnTo>
                    <a:pt x="974" y="9"/>
                  </a:lnTo>
                  <a:lnTo>
                    <a:pt x="578" y="9"/>
                  </a:lnTo>
                  <a:cubicBezTo>
                    <a:pt x="546" y="3"/>
                    <a:pt x="515" y="1"/>
                    <a:pt x="48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3082650" y="1737200"/>
              <a:ext cx="254575" cy="578675"/>
            </a:xfrm>
            <a:custGeom>
              <a:avLst/>
              <a:gdLst/>
              <a:ahLst/>
              <a:cxnLst/>
              <a:rect l="l" t="t" r="r" b="b"/>
              <a:pathLst>
                <a:path w="10183" h="23147" extrusionOk="0">
                  <a:moveTo>
                    <a:pt x="5299" y="1"/>
                  </a:moveTo>
                  <a:cubicBezTo>
                    <a:pt x="4794" y="1"/>
                    <a:pt x="4287" y="124"/>
                    <a:pt x="3830" y="373"/>
                  </a:cubicBezTo>
                  <a:cubicBezTo>
                    <a:pt x="2797" y="920"/>
                    <a:pt x="2158" y="1923"/>
                    <a:pt x="2037" y="3078"/>
                  </a:cubicBezTo>
                  <a:cubicBezTo>
                    <a:pt x="1946" y="4355"/>
                    <a:pt x="2523" y="5571"/>
                    <a:pt x="3009" y="6756"/>
                  </a:cubicBezTo>
                  <a:cubicBezTo>
                    <a:pt x="3496" y="7911"/>
                    <a:pt x="3921" y="9249"/>
                    <a:pt x="3496" y="10464"/>
                  </a:cubicBezTo>
                  <a:cubicBezTo>
                    <a:pt x="3161" y="11437"/>
                    <a:pt x="2341" y="12167"/>
                    <a:pt x="1611" y="12957"/>
                  </a:cubicBezTo>
                  <a:cubicBezTo>
                    <a:pt x="912" y="13595"/>
                    <a:pt x="426" y="14446"/>
                    <a:pt x="183" y="15389"/>
                  </a:cubicBezTo>
                  <a:cubicBezTo>
                    <a:pt x="0" y="16331"/>
                    <a:pt x="365" y="17425"/>
                    <a:pt x="1216" y="17851"/>
                  </a:cubicBezTo>
                  <a:cubicBezTo>
                    <a:pt x="1429" y="17942"/>
                    <a:pt x="1611" y="18063"/>
                    <a:pt x="1733" y="18215"/>
                  </a:cubicBezTo>
                  <a:cubicBezTo>
                    <a:pt x="1976" y="18550"/>
                    <a:pt x="1733" y="19006"/>
                    <a:pt x="1581" y="19340"/>
                  </a:cubicBezTo>
                  <a:cubicBezTo>
                    <a:pt x="1338" y="19917"/>
                    <a:pt x="1307" y="20556"/>
                    <a:pt x="1490" y="21133"/>
                  </a:cubicBezTo>
                  <a:cubicBezTo>
                    <a:pt x="1836" y="22345"/>
                    <a:pt x="3141" y="23146"/>
                    <a:pt x="4417" y="23146"/>
                  </a:cubicBezTo>
                  <a:cubicBezTo>
                    <a:pt x="4485" y="23146"/>
                    <a:pt x="4553" y="23144"/>
                    <a:pt x="4620" y="23139"/>
                  </a:cubicBezTo>
                  <a:cubicBezTo>
                    <a:pt x="5958" y="23018"/>
                    <a:pt x="7174" y="22258"/>
                    <a:pt x="7903" y="21103"/>
                  </a:cubicBezTo>
                  <a:cubicBezTo>
                    <a:pt x="8602" y="19978"/>
                    <a:pt x="8967" y="18671"/>
                    <a:pt x="8997" y="17303"/>
                  </a:cubicBezTo>
                  <a:cubicBezTo>
                    <a:pt x="9028" y="15966"/>
                    <a:pt x="8937" y="14659"/>
                    <a:pt x="8785" y="13322"/>
                  </a:cubicBezTo>
                  <a:cubicBezTo>
                    <a:pt x="8450" y="9978"/>
                    <a:pt x="10031" y="6543"/>
                    <a:pt x="10183" y="3200"/>
                  </a:cubicBezTo>
                  <a:lnTo>
                    <a:pt x="10183" y="3200"/>
                  </a:lnTo>
                  <a:lnTo>
                    <a:pt x="8237" y="3504"/>
                  </a:lnTo>
                  <a:cubicBezTo>
                    <a:pt x="8450" y="2349"/>
                    <a:pt x="7964" y="1194"/>
                    <a:pt x="7022" y="525"/>
                  </a:cubicBezTo>
                  <a:cubicBezTo>
                    <a:pt x="6508" y="177"/>
                    <a:pt x="5905" y="1"/>
                    <a:pt x="5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3293125" y="1824475"/>
              <a:ext cx="242450" cy="497575"/>
            </a:xfrm>
            <a:custGeom>
              <a:avLst/>
              <a:gdLst/>
              <a:ahLst/>
              <a:cxnLst/>
              <a:rect l="l" t="t" r="r" b="b"/>
              <a:pathLst>
                <a:path w="9698" h="19903" extrusionOk="0">
                  <a:moveTo>
                    <a:pt x="5335" y="1"/>
                  </a:moveTo>
                  <a:cubicBezTo>
                    <a:pt x="3467" y="1"/>
                    <a:pt x="1604" y="549"/>
                    <a:pt x="1" y="1624"/>
                  </a:cubicBezTo>
                  <a:lnTo>
                    <a:pt x="153" y="11229"/>
                  </a:lnTo>
                  <a:lnTo>
                    <a:pt x="153" y="16396"/>
                  </a:lnTo>
                  <a:cubicBezTo>
                    <a:pt x="183" y="18129"/>
                    <a:pt x="1095" y="19770"/>
                    <a:pt x="2828" y="19892"/>
                  </a:cubicBezTo>
                  <a:cubicBezTo>
                    <a:pt x="2918" y="19899"/>
                    <a:pt x="3008" y="19902"/>
                    <a:pt x="3097" y="19902"/>
                  </a:cubicBezTo>
                  <a:cubicBezTo>
                    <a:pt x="4863" y="19902"/>
                    <a:pt x="6327" y="18494"/>
                    <a:pt x="6414" y="16700"/>
                  </a:cubicBezTo>
                  <a:cubicBezTo>
                    <a:pt x="6475" y="14876"/>
                    <a:pt x="6536" y="13022"/>
                    <a:pt x="6536" y="13022"/>
                  </a:cubicBezTo>
                  <a:cubicBezTo>
                    <a:pt x="6536" y="13022"/>
                    <a:pt x="9302" y="12779"/>
                    <a:pt x="9484" y="10043"/>
                  </a:cubicBezTo>
                  <a:cubicBezTo>
                    <a:pt x="9697" y="7308"/>
                    <a:pt x="9606" y="1016"/>
                    <a:pt x="9606" y="1016"/>
                  </a:cubicBezTo>
                  <a:cubicBezTo>
                    <a:pt x="8259" y="336"/>
                    <a:pt x="6795" y="1"/>
                    <a:pt x="533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3256650" y="1767600"/>
              <a:ext cx="335150" cy="403675"/>
            </a:xfrm>
            <a:custGeom>
              <a:avLst/>
              <a:gdLst/>
              <a:ahLst/>
              <a:cxnLst/>
              <a:rect l="l" t="t" r="r" b="b"/>
              <a:pathLst>
                <a:path w="13406" h="16147" extrusionOk="0">
                  <a:moveTo>
                    <a:pt x="8044" y="0"/>
                  </a:moveTo>
                  <a:cubicBezTo>
                    <a:pt x="7429" y="0"/>
                    <a:pt x="6793" y="204"/>
                    <a:pt x="6232" y="495"/>
                  </a:cubicBezTo>
                  <a:cubicBezTo>
                    <a:pt x="5320" y="950"/>
                    <a:pt x="4530" y="1589"/>
                    <a:pt x="3587" y="1893"/>
                  </a:cubicBezTo>
                  <a:cubicBezTo>
                    <a:pt x="2858" y="2136"/>
                    <a:pt x="2007" y="2166"/>
                    <a:pt x="1338" y="2592"/>
                  </a:cubicBezTo>
                  <a:cubicBezTo>
                    <a:pt x="730" y="3048"/>
                    <a:pt x="335" y="3686"/>
                    <a:pt x="183" y="4385"/>
                  </a:cubicBezTo>
                  <a:cubicBezTo>
                    <a:pt x="62" y="5115"/>
                    <a:pt x="1" y="5844"/>
                    <a:pt x="62" y="6574"/>
                  </a:cubicBezTo>
                  <a:lnTo>
                    <a:pt x="183" y="12592"/>
                  </a:lnTo>
                  <a:cubicBezTo>
                    <a:pt x="183" y="13443"/>
                    <a:pt x="244" y="14355"/>
                    <a:pt x="730" y="15054"/>
                  </a:cubicBezTo>
                  <a:cubicBezTo>
                    <a:pt x="1295" y="15850"/>
                    <a:pt x="2336" y="16147"/>
                    <a:pt x="3342" y="16147"/>
                  </a:cubicBezTo>
                  <a:cubicBezTo>
                    <a:pt x="3528" y="16147"/>
                    <a:pt x="3712" y="16137"/>
                    <a:pt x="3891" y="16118"/>
                  </a:cubicBezTo>
                  <a:cubicBezTo>
                    <a:pt x="5077" y="15996"/>
                    <a:pt x="6202" y="15480"/>
                    <a:pt x="7053" y="14628"/>
                  </a:cubicBezTo>
                  <a:cubicBezTo>
                    <a:pt x="7539" y="14112"/>
                    <a:pt x="7873" y="13443"/>
                    <a:pt x="7995" y="12714"/>
                  </a:cubicBezTo>
                  <a:cubicBezTo>
                    <a:pt x="8056" y="12197"/>
                    <a:pt x="7721" y="11680"/>
                    <a:pt x="7174" y="11589"/>
                  </a:cubicBezTo>
                  <a:cubicBezTo>
                    <a:pt x="6627" y="11437"/>
                    <a:pt x="6141" y="11072"/>
                    <a:pt x="5837" y="10555"/>
                  </a:cubicBezTo>
                  <a:cubicBezTo>
                    <a:pt x="5502" y="9856"/>
                    <a:pt x="5746" y="9036"/>
                    <a:pt x="6384" y="8580"/>
                  </a:cubicBezTo>
                  <a:cubicBezTo>
                    <a:pt x="6595" y="8453"/>
                    <a:pt x="6831" y="8393"/>
                    <a:pt x="7068" y="8393"/>
                  </a:cubicBezTo>
                  <a:cubicBezTo>
                    <a:pt x="7513" y="8393"/>
                    <a:pt x="7960" y="8608"/>
                    <a:pt x="8238" y="9005"/>
                  </a:cubicBezTo>
                  <a:lnTo>
                    <a:pt x="8238" y="8975"/>
                  </a:lnTo>
                  <a:cubicBezTo>
                    <a:pt x="8724" y="8975"/>
                    <a:pt x="8755" y="8519"/>
                    <a:pt x="8846" y="8215"/>
                  </a:cubicBezTo>
                  <a:cubicBezTo>
                    <a:pt x="9180" y="7273"/>
                    <a:pt x="8876" y="6604"/>
                    <a:pt x="8907" y="6330"/>
                  </a:cubicBezTo>
                  <a:lnTo>
                    <a:pt x="8907" y="6330"/>
                  </a:lnTo>
                  <a:cubicBezTo>
                    <a:pt x="9327" y="6533"/>
                    <a:pt x="9790" y="6629"/>
                    <a:pt x="10255" y="6629"/>
                  </a:cubicBezTo>
                  <a:cubicBezTo>
                    <a:pt x="11537" y="6629"/>
                    <a:pt x="12829" y="5892"/>
                    <a:pt x="13253" y="4598"/>
                  </a:cubicBezTo>
                  <a:cubicBezTo>
                    <a:pt x="13405" y="4142"/>
                    <a:pt x="13405" y="3656"/>
                    <a:pt x="13253" y="3230"/>
                  </a:cubicBezTo>
                  <a:cubicBezTo>
                    <a:pt x="12828" y="1923"/>
                    <a:pt x="11642" y="2045"/>
                    <a:pt x="10761" y="1528"/>
                  </a:cubicBezTo>
                  <a:cubicBezTo>
                    <a:pt x="10123" y="1194"/>
                    <a:pt x="9697" y="555"/>
                    <a:pt x="9059" y="221"/>
                  </a:cubicBezTo>
                  <a:cubicBezTo>
                    <a:pt x="8739" y="66"/>
                    <a:pt x="8394" y="0"/>
                    <a:pt x="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3188275" y="1851375"/>
              <a:ext cx="85125" cy="285000"/>
            </a:xfrm>
            <a:custGeom>
              <a:avLst/>
              <a:gdLst/>
              <a:ahLst/>
              <a:cxnLst/>
              <a:rect l="l" t="t" r="r" b="b"/>
              <a:pathLst>
                <a:path w="3405" h="11400" extrusionOk="0">
                  <a:moveTo>
                    <a:pt x="2949" y="1"/>
                  </a:moveTo>
                  <a:lnTo>
                    <a:pt x="2949" y="1"/>
                  </a:lnTo>
                  <a:cubicBezTo>
                    <a:pt x="0" y="3314"/>
                    <a:pt x="213" y="8359"/>
                    <a:pt x="3404" y="11399"/>
                  </a:cubicBezTo>
                  <a:lnTo>
                    <a:pt x="2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3218675" y="1861250"/>
              <a:ext cx="106400" cy="298675"/>
            </a:xfrm>
            <a:custGeom>
              <a:avLst/>
              <a:gdLst/>
              <a:ahLst/>
              <a:cxnLst/>
              <a:rect l="l" t="t" r="r" b="b"/>
              <a:pathLst>
                <a:path w="4256" h="11947" extrusionOk="0">
                  <a:moveTo>
                    <a:pt x="1368" y="1"/>
                  </a:moveTo>
                  <a:cubicBezTo>
                    <a:pt x="1368" y="1"/>
                    <a:pt x="1337" y="31"/>
                    <a:pt x="1277" y="92"/>
                  </a:cubicBezTo>
                  <a:cubicBezTo>
                    <a:pt x="1246" y="183"/>
                    <a:pt x="1155" y="305"/>
                    <a:pt x="1064" y="457"/>
                  </a:cubicBezTo>
                  <a:cubicBezTo>
                    <a:pt x="821" y="882"/>
                    <a:pt x="608" y="1338"/>
                    <a:pt x="456" y="1825"/>
                  </a:cubicBezTo>
                  <a:cubicBezTo>
                    <a:pt x="213" y="2554"/>
                    <a:pt x="91" y="3284"/>
                    <a:pt x="30" y="4013"/>
                  </a:cubicBezTo>
                  <a:cubicBezTo>
                    <a:pt x="0" y="4955"/>
                    <a:pt x="61" y="5867"/>
                    <a:pt x="274" y="6749"/>
                  </a:cubicBezTo>
                  <a:cubicBezTo>
                    <a:pt x="486" y="7630"/>
                    <a:pt x="760" y="8512"/>
                    <a:pt x="1185" y="9332"/>
                  </a:cubicBezTo>
                  <a:cubicBezTo>
                    <a:pt x="1459" y="10031"/>
                    <a:pt x="1885" y="10670"/>
                    <a:pt x="2371" y="11247"/>
                  </a:cubicBezTo>
                  <a:cubicBezTo>
                    <a:pt x="2736" y="11612"/>
                    <a:pt x="3192" y="11855"/>
                    <a:pt x="3708" y="11946"/>
                  </a:cubicBezTo>
                  <a:lnTo>
                    <a:pt x="4134" y="11946"/>
                  </a:lnTo>
                  <a:cubicBezTo>
                    <a:pt x="4225" y="11916"/>
                    <a:pt x="4255" y="11886"/>
                    <a:pt x="4255" y="11886"/>
                  </a:cubicBezTo>
                  <a:cubicBezTo>
                    <a:pt x="4073" y="11886"/>
                    <a:pt x="3891" y="11855"/>
                    <a:pt x="3708" y="11825"/>
                  </a:cubicBezTo>
                  <a:cubicBezTo>
                    <a:pt x="3222" y="11734"/>
                    <a:pt x="2796" y="11460"/>
                    <a:pt x="2462" y="11095"/>
                  </a:cubicBezTo>
                  <a:cubicBezTo>
                    <a:pt x="1976" y="10548"/>
                    <a:pt x="1611" y="9910"/>
                    <a:pt x="1337" y="9241"/>
                  </a:cubicBezTo>
                  <a:cubicBezTo>
                    <a:pt x="942" y="8420"/>
                    <a:pt x="638" y="7569"/>
                    <a:pt x="456" y="6688"/>
                  </a:cubicBezTo>
                  <a:cubicBezTo>
                    <a:pt x="243" y="5806"/>
                    <a:pt x="182" y="4925"/>
                    <a:pt x="213" y="4043"/>
                  </a:cubicBezTo>
                  <a:cubicBezTo>
                    <a:pt x="243" y="3284"/>
                    <a:pt x="365" y="2584"/>
                    <a:pt x="608" y="1885"/>
                  </a:cubicBezTo>
                  <a:cubicBezTo>
                    <a:pt x="790" y="1217"/>
                    <a:pt x="1064" y="609"/>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3254375" y="1858225"/>
              <a:ext cx="145925" cy="139850"/>
            </a:xfrm>
            <a:custGeom>
              <a:avLst/>
              <a:gdLst/>
              <a:ahLst/>
              <a:cxnLst/>
              <a:rect l="l" t="t" r="r" b="b"/>
              <a:pathLst>
                <a:path w="5837" h="5594" extrusionOk="0">
                  <a:moveTo>
                    <a:pt x="1" y="0"/>
                  </a:moveTo>
                  <a:cubicBezTo>
                    <a:pt x="31" y="122"/>
                    <a:pt x="61" y="213"/>
                    <a:pt x="122" y="335"/>
                  </a:cubicBezTo>
                  <a:cubicBezTo>
                    <a:pt x="244" y="578"/>
                    <a:pt x="365" y="851"/>
                    <a:pt x="517" y="1095"/>
                  </a:cubicBezTo>
                  <a:cubicBezTo>
                    <a:pt x="1034" y="1946"/>
                    <a:pt x="1642" y="2705"/>
                    <a:pt x="2371" y="3374"/>
                  </a:cubicBezTo>
                  <a:cubicBezTo>
                    <a:pt x="3071" y="4073"/>
                    <a:pt x="3861" y="4651"/>
                    <a:pt x="4712" y="5137"/>
                  </a:cubicBezTo>
                  <a:cubicBezTo>
                    <a:pt x="4986" y="5259"/>
                    <a:pt x="5229" y="5380"/>
                    <a:pt x="5502" y="5502"/>
                  </a:cubicBezTo>
                  <a:cubicBezTo>
                    <a:pt x="5624" y="5563"/>
                    <a:pt x="5715" y="5593"/>
                    <a:pt x="5837" y="5593"/>
                  </a:cubicBezTo>
                  <a:cubicBezTo>
                    <a:pt x="5837" y="5563"/>
                    <a:pt x="5411" y="5380"/>
                    <a:pt x="4803" y="4985"/>
                  </a:cubicBezTo>
                  <a:cubicBezTo>
                    <a:pt x="3982" y="4499"/>
                    <a:pt x="3192" y="3891"/>
                    <a:pt x="2523" y="3253"/>
                  </a:cubicBezTo>
                  <a:cubicBezTo>
                    <a:pt x="1824" y="2553"/>
                    <a:pt x="1186" y="1824"/>
                    <a:pt x="669" y="1034"/>
                  </a:cubicBezTo>
                  <a:cubicBezTo>
                    <a:pt x="244" y="395"/>
                    <a:pt x="3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3270325" y="1848350"/>
              <a:ext cx="116300" cy="116275"/>
            </a:xfrm>
            <a:custGeom>
              <a:avLst/>
              <a:gdLst/>
              <a:ahLst/>
              <a:cxnLst/>
              <a:rect l="l" t="t" r="r" b="b"/>
              <a:pathLst>
                <a:path w="4652" h="4651" extrusionOk="0">
                  <a:moveTo>
                    <a:pt x="1" y="0"/>
                  </a:moveTo>
                  <a:cubicBezTo>
                    <a:pt x="92" y="304"/>
                    <a:pt x="244" y="608"/>
                    <a:pt x="426" y="882"/>
                  </a:cubicBezTo>
                  <a:cubicBezTo>
                    <a:pt x="1278" y="2249"/>
                    <a:pt x="2402" y="3374"/>
                    <a:pt x="3770" y="4225"/>
                  </a:cubicBezTo>
                  <a:cubicBezTo>
                    <a:pt x="4044" y="4407"/>
                    <a:pt x="4348" y="4559"/>
                    <a:pt x="4651" y="4651"/>
                  </a:cubicBezTo>
                  <a:cubicBezTo>
                    <a:pt x="4408" y="4468"/>
                    <a:pt x="4135" y="4286"/>
                    <a:pt x="3861" y="4104"/>
                  </a:cubicBezTo>
                  <a:cubicBezTo>
                    <a:pt x="2554" y="3222"/>
                    <a:pt x="1430" y="2097"/>
                    <a:pt x="548" y="790"/>
                  </a:cubicBezTo>
                  <a:cubicBezTo>
                    <a:pt x="396" y="517"/>
                    <a:pt x="214" y="24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3282500" y="1835425"/>
              <a:ext cx="193025" cy="129200"/>
            </a:xfrm>
            <a:custGeom>
              <a:avLst/>
              <a:gdLst/>
              <a:ahLst/>
              <a:cxnLst/>
              <a:rect l="l" t="t" r="r" b="b"/>
              <a:pathLst>
                <a:path w="7721" h="5168" extrusionOk="0">
                  <a:moveTo>
                    <a:pt x="0" y="0"/>
                  </a:moveTo>
                  <a:cubicBezTo>
                    <a:pt x="31" y="122"/>
                    <a:pt x="91" y="244"/>
                    <a:pt x="183" y="365"/>
                  </a:cubicBezTo>
                  <a:cubicBezTo>
                    <a:pt x="335" y="639"/>
                    <a:pt x="547" y="943"/>
                    <a:pt x="760" y="1216"/>
                  </a:cubicBezTo>
                  <a:cubicBezTo>
                    <a:pt x="2158" y="3010"/>
                    <a:pt x="4104" y="4317"/>
                    <a:pt x="6323" y="4955"/>
                  </a:cubicBezTo>
                  <a:cubicBezTo>
                    <a:pt x="6657" y="5046"/>
                    <a:pt x="6991" y="5107"/>
                    <a:pt x="7326" y="5137"/>
                  </a:cubicBezTo>
                  <a:cubicBezTo>
                    <a:pt x="7447" y="5168"/>
                    <a:pt x="7569" y="5168"/>
                    <a:pt x="7690" y="5168"/>
                  </a:cubicBezTo>
                  <a:cubicBezTo>
                    <a:pt x="7721" y="5137"/>
                    <a:pt x="7174" y="5046"/>
                    <a:pt x="6353" y="4803"/>
                  </a:cubicBezTo>
                  <a:cubicBezTo>
                    <a:pt x="5289" y="4469"/>
                    <a:pt x="4286" y="3982"/>
                    <a:pt x="3344" y="3374"/>
                  </a:cubicBezTo>
                  <a:cubicBezTo>
                    <a:pt x="2402" y="2736"/>
                    <a:pt x="1581" y="1976"/>
                    <a:pt x="851" y="1125"/>
                  </a:cubicBezTo>
                  <a:cubicBezTo>
                    <a:pt x="304" y="456"/>
                    <a:pt x="3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3125200" y="1768275"/>
              <a:ext cx="134525" cy="480550"/>
            </a:xfrm>
            <a:custGeom>
              <a:avLst/>
              <a:gdLst/>
              <a:ahLst/>
              <a:cxnLst/>
              <a:rect l="l" t="t" r="r" b="b"/>
              <a:pathLst>
                <a:path w="5381" h="19222" extrusionOk="0">
                  <a:moveTo>
                    <a:pt x="2305" y="0"/>
                  </a:moveTo>
                  <a:cubicBezTo>
                    <a:pt x="2076" y="0"/>
                    <a:pt x="1852" y="68"/>
                    <a:pt x="1642" y="194"/>
                  </a:cubicBezTo>
                  <a:cubicBezTo>
                    <a:pt x="1338" y="376"/>
                    <a:pt x="1125" y="650"/>
                    <a:pt x="973" y="984"/>
                  </a:cubicBezTo>
                  <a:cubicBezTo>
                    <a:pt x="699" y="1714"/>
                    <a:pt x="821" y="2504"/>
                    <a:pt x="1003" y="3264"/>
                  </a:cubicBezTo>
                  <a:cubicBezTo>
                    <a:pt x="1216" y="4054"/>
                    <a:pt x="1490" y="4844"/>
                    <a:pt x="1794" y="5635"/>
                  </a:cubicBezTo>
                  <a:cubicBezTo>
                    <a:pt x="2128" y="6425"/>
                    <a:pt x="2371" y="7276"/>
                    <a:pt x="2523" y="8158"/>
                  </a:cubicBezTo>
                  <a:cubicBezTo>
                    <a:pt x="2675" y="9009"/>
                    <a:pt x="2584" y="9890"/>
                    <a:pt x="2250" y="10711"/>
                  </a:cubicBezTo>
                  <a:cubicBezTo>
                    <a:pt x="1885" y="11471"/>
                    <a:pt x="1277" y="12048"/>
                    <a:pt x="791" y="12687"/>
                  </a:cubicBezTo>
                  <a:cubicBezTo>
                    <a:pt x="304" y="13264"/>
                    <a:pt x="31" y="14024"/>
                    <a:pt x="0" y="14784"/>
                  </a:cubicBezTo>
                  <a:cubicBezTo>
                    <a:pt x="31" y="15149"/>
                    <a:pt x="152" y="15483"/>
                    <a:pt x="365" y="15756"/>
                  </a:cubicBezTo>
                  <a:cubicBezTo>
                    <a:pt x="578" y="16030"/>
                    <a:pt x="821" y="16243"/>
                    <a:pt x="1064" y="16425"/>
                  </a:cubicBezTo>
                  <a:cubicBezTo>
                    <a:pt x="1581" y="16760"/>
                    <a:pt x="2067" y="16972"/>
                    <a:pt x="2432" y="17276"/>
                  </a:cubicBezTo>
                  <a:cubicBezTo>
                    <a:pt x="2736" y="17519"/>
                    <a:pt x="2979" y="17854"/>
                    <a:pt x="3070" y="18249"/>
                  </a:cubicBezTo>
                  <a:cubicBezTo>
                    <a:pt x="3131" y="18492"/>
                    <a:pt x="3131" y="18735"/>
                    <a:pt x="3040" y="18978"/>
                  </a:cubicBezTo>
                  <a:cubicBezTo>
                    <a:pt x="2979" y="19130"/>
                    <a:pt x="2918" y="19222"/>
                    <a:pt x="2918" y="19222"/>
                  </a:cubicBezTo>
                  <a:cubicBezTo>
                    <a:pt x="3010" y="19161"/>
                    <a:pt x="3070" y="19070"/>
                    <a:pt x="3101" y="18978"/>
                  </a:cubicBezTo>
                  <a:cubicBezTo>
                    <a:pt x="3222" y="18735"/>
                    <a:pt x="3253" y="18462"/>
                    <a:pt x="3192" y="18219"/>
                  </a:cubicBezTo>
                  <a:cubicBezTo>
                    <a:pt x="3101" y="17793"/>
                    <a:pt x="2858" y="17428"/>
                    <a:pt x="2523" y="17185"/>
                  </a:cubicBezTo>
                  <a:cubicBezTo>
                    <a:pt x="2098" y="16851"/>
                    <a:pt x="1642" y="16547"/>
                    <a:pt x="1186" y="16273"/>
                  </a:cubicBezTo>
                  <a:cubicBezTo>
                    <a:pt x="943" y="16121"/>
                    <a:pt x="699" y="15908"/>
                    <a:pt x="517" y="15665"/>
                  </a:cubicBezTo>
                  <a:cubicBezTo>
                    <a:pt x="335" y="15392"/>
                    <a:pt x="213" y="15088"/>
                    <a:pt x="213" y="14753"/>
                  </a:cubicBezTo>
                  <a:cubicBezTo>
                    <a:pt x="213" y="14024"/>
                    <a:pt x="487" y="13325"/>
                    <a:pt x="973" y="12778"/>
                  </a:cubicBezTo>
                  <a:cubicBezTo>
                    <a:pt x="1429" y="12139"/>
                    <a:pt x="2067" y="11562"/>
                    <a:pt x="2432" y="10772"/>
                  </a:cubicBezTo>
                  <a:cubicBezTo>
                    <a:pt x="2797" y="9921"/>
                    <a:pt x="2888" y="9009"/>
                    <a:pt x="2736" y="8097"/>
                  </a:cubicBezTo>
                  <a:cubicBezTo>
                    <a:pt x="2584" y="7215"/>
                    <a:pt x="2341" y="6364"/>
                    <a:pt x="1976" y="5544"/>
                  </a:cubicBezTo>
                  <a:cubicBezTo>
                    <a:pt x="1672" y="4784"/>
                    <a:pt x="1399" y="3993"/>
                    <a:pt x="1186" y="3203"/>
                  </a:cubicBezTo>
                  <a:cubicBezTo>
                    <a:pt x="1003" y="2443"/>
                    <a:pt x="882" y="1683"/>
                    <a:pt x="1125" y="1045"/>
                  </a:cubicBezTo>
                  <a:cubicBezTo>
                    <a:pt x="1247" y="741"/>
                    <a:pt x="1459" y="498"/>
                    <a:pt x="1733" y="316"/>
                  </a:cubicBezTo>
                  <a:cubicBezTo>
                    <a:pt x="1898" y="212"/>
                    <a:pt x="2091" y="151"/>
                    <a:pt x="2294" y="151"/>
                  </a:cubicBezTo>
                  <a:cubicBezTo>
                    <a:pt x="2389" y="151"/>
                    <a:pt x="2487" y="165"/>
                    <a:pt x="2584" y="194"/>
                  </a:cubicBezTo>
                  <a:cubicBezTo>
                    <a:pt x="3070" y="376"/>
                    <a:pt x="3496" y="680"/>
                    <a:pt x="3830" y="1075"/>
                  </a:cubicBezTo>
                  <a:lnTo>
                    <a:pt x="4651" y="1987"/>
                  </a:lnTo>
                  <a:lnTo>
                    <a:pt x="5198" y="2534"/>
                  </a:lnTo>
                  <a:cubicBezTo>
                    <a:pt x="5320" y="2686"/>
                    <a:pt x="5380" y="2747"/>
                    <a:pt x="5380" y="2747"/>
                  </a:cubicBezTo>
                  <a:cubicBezTo>
                    <a:pt x="5320" y="2656"/>
                    <a:pt x="5289" y="2595"/>
                    <a:pt x="5228" y="2534"/>
                  </a:cubicBezTo>
                  <a:lnTo>
                    <a:pt x="4712" y="1927"/>
                  </a:lnTo>
                  <a:lnTo>
                    <a:pt x="3921" y="1015"/>
                  </a:lnTo>
                  <a:cubicBezTo>
                    <a:pt x="3587" y="589"/>
                    <a:pt x="3131" y="255"/>
                    <a:pt x="2614" y="42"/>
                  </a:cubicBezTo>
                  <a:cubicBezTo>
                    <a:pt x="2511" y="14"/>
                    <a:pt x="2407"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2910900" y="4302025"/>
              <a:ext cx="191175" cy="228175"/>
            </a:xfrm>
            <a:custGeom>
              <a:avLst/>
              <a:gdLst/>
              <a:ahLst/>
              <a:cxnLst/>
              <a:rect l="l" t="t" r="r" b="b"/>
              <a:pathLst>
                <a:path w="7647" h="9127" extrusionOk="0">
                  <a:moveTo>
                    <a:pt x="2736" y="0"/>
                  </a:moveTo>
                  <a:lnTo>
                    <a:pt x="1" y="3283"/>
                  </a:lnTo>
                  <a:lnTo>
                    <a:pt x="244" y="3496"/>
                  </a:lnTo>
                  <a:cubicBezTo>
                    <a:pt x="1338" y="4529"/>
                    <a:pt x="5958" y="8663"/>
                    <a:pt x="6901" y="9089"/>
                  </a:cubicBezTo>
                  <a:cubicBezTo>
                    <a:pt x="6961" y="9115"/>
                    <a:pt x="7008" y="9127"/>
                    <a:pt x="7044" y="9127"/>
                  </a:cubicBezTo>
                  <a:cubicBezTo>
                    <a:pt x="7647" y="9127"/>
                    <a:pt x="5077" y="5745"/>
                    <a:pt x="5077" y="5745"/>
                  </a:cubicBezTo>
                  <a:lnTo>
                    <a:pt x="6931" y="3496"/>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2911675" y="4352925"/>
              <a:ext cx="45600" cy="61575"/>
            </a:xfrm>
            <a:custGeom>
              <a:avLst/>
              <a:gdLst/>
              <a:ahLst/>
              <a:cxnLst/>
              <a:rect l="l" t="t" r="r" b="b"/>
              <a:pathLst>
                <a:path w="1824" h="2463" extrusionOk="0">
                  <a:moveTo>
                    <a:pt x="1003" y="1"/>
                  </a:moveTo>
                  <a:lnTo>
                    <a:pt x="0" y="1186"/>
                  </a:lnTo>
                  <a:lnTo>
                    <a:pt x="1520" y="2463"/>
                  </a:lnTo>
                  <a:cubicBezTo>
                    <a:pt x="1763" y="2068"/>
                    <a:pt x="1824" y="1582"/>
                    <a:pt x="1733" y="1126"/>
                  </a:cubicBezTo>
                  <a:cubicBezTo>
                    <a:pt x="1642" y="670"/>
                    <a:pt x="1368" y="275"/>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2910150" y="4381800"/>
              <a:ext cx="185425" cy="149000"/>
            </a:xfrm>
            <a:custGeom>
              <a:avLst/>
              <a:gdLst/>
              <a:ahLst/>
              <a:cxnLst/>
              <a:rect l="l" t="t" r="r" b="b"/>
              <a:pathLst>
                <a:path w="7417" h="5960" extrusionOk="0">
                  <a:moveTo>
                    <a:pt x="92" y="1"/>
                  </a:moveTo>
                  <a:lnTo>
                    <a:pt x="0" y="92"/>
                  </a:lnTo>
                  <a:cubicBezTo>
                    <a:pt x="1961" y="2023"/>
                    <a:pt x="6706" y="5959"/>
                    <a:pt x="7075" y="5959"/>
                  </a:cubicBezTo>
                  <a:cubicBezTo>
                    <a:pt x="7078" y="5959"/>
                    <a:pt x="7080" y="5959"/>
                    <a:pt x="7083" y="5959"/>
                  </a:cubicBezTo>
                  <a:cubicBezTo>
                    <a:pt x="7417" y="5867"/>
                    <a:pt x="6475" y="4469"/>
                    <a:pt x="6475" y="4469"/>
                  </a:cubicBezTo>
                  <a:cubicBezTo>
                    <a:pt x="6432" y="4437"/>
                    <a:pt x="6378" y="4424"/>
                    <a:pt x="6320" y="4424"/>
                  </a:cubicBezTo>
                  <a:cubicBezTo>
                    <a:pt x="6046" y="4424"/>
                    <a:pt x="5654" y="4712"/>
                    <a:pt x="5654" y="4712"/>
                  </a:cubicBezTo>
                  <a:lnTo>
                    <a:pt x="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2917750" y="4386375"/>
              <a:ext cx="169475" cy="141350"/>
            </a:xfrm>
            <a:custGeom>
              <a:avLst/>
              <a:gdLst/>
              <a:ahLst/>
              <a:cxnLst/>
              <a:rect l="l" t="t" r="r" b="b"/>
              <a:pathLst>
                <a:path w="6779" h="5654" extrusionOk="0">
                  <a:moveTo>
                    <a:pt x="0" y="0"/>
                  </a:moveTo>
                  <a:lnTo>
                    <a:pt x="730" y="669"/>
                  </a:lnTo>
                  <a:cubicBezTo>
                    <a:pt x="1368" y="1247"/>
                    <a:pt x="2219" y="2006"/>
                    <a:pt x="3222" y="2827"/>
                  </a:cubicBezTo>
                  <a:cubicBezTo>
                    <a:pt x="4195" y="3648"/>
                    <a:pt x="5107" y="4377"/>
                    <a:pt x="5775" y="4894"/>
                  </a:cubicBezTo>
                  <a:lnTo>
                    <a:pt x="6566" y="5502"/>
                  </a:lnTo>
                  <a:lnTo>
                    <a:pt x="6779" y="5654"/>
                  </a:lnTo>
                  <a:lnTo>
                    <a:pt x="6566" y="5472"/>
                  </a:lnTo>
                  <a:lnTo>
                    <a:pt x="5775" y="4833"/>
                  </a:lnTo>
                  <a:cubicBezTo>
                    <a:pt x="5137" y="4317"/>
                    <a:pt x="4225" y="3587"/>
                    <a:pt x="3253" y="2766"/>
                  </a:cubicBezTo>
                  <a:cubicBezTo>
                    <a:pt x="2280" y="1946"/>
                    <a:pt x="1399" y="1186"/>
                    <a:pt x="760" y="63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049975" y="4492025"/>
              <a:ext cx="23575" cy="9125"/>
            </a:xfrm>
            <a:custGeom>
              <a:avLst/>
              <a:gdLst/>
              <a:ahLst/>
              <a:cxnLst/>
              <a:rect l="l" t="t" r="r" b="b"/>
              <a:pathLst>
                <a:path w="943" h="365" extrusionOk="0">
                  <a:moveTo>
                    <a:pt x="718" y="0"/>
                  </a:moveTo>
                  <a:cubicBezTo>
                    <a:pt x="445" y="0"/>
                    <a:pt x="167" y="126"/>
                    <a:pt x="0" y="364"/>
                  </a:cubicBezTo>
                  <a:cubicBezTo>
                    <a:pt x="152" y="273"/>
                    <a:pt x="274" y="182"/>
                    <a:pt x="456" y="121"/>
                  </a:cubicBezTo>
                  <a:cubicBezTo>
                    <a:pt x="608" y="60"/>
                    <a:pt x="790" y="60"/>
                    <a:pt x="942" y="30"/>
                  </a:cubicBezTo>
                  <a:cubicBezTo>
                    <a:pt x="870" y="10"/>
                    <a:pt x="794"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031725" y="4455525"/>
              <a:ext cx="13700" cy="3825"/>
            </a:xfrm>
            <a:custGeom>
              <a:avLst/>
              <a:gdLst/>
              <a:ahLst/>
              <a:cxnLst/>
              <a:rect l="l" t="t" r="r" b="b"/>
              <a:pathLst>
                <a:path w="548" h="153" extrusionOk="0">
                  <a:moveTo>
                    <a:pt x="517" y="0"/>
                  </a:moveTo>
                  <a:cubicBezTo>
                    <a:pt x="426" y="0"/>
                    <a:pt x="335" y="0"/>
                    <a:pt x="274" y="61"/>
                  </a:cubicBezTo>
                  <a:cubicBezTo>
                    <a:pt x="153" y="122"/>
                    <a:pt x="1" y="152"/>
                    <a:pt x="31" y="152"/>
                  </a:cubicBezTo>
                  <a:cubicBezTo>
                    <a:pt x="122" y="152"/>
                    <a:pt x="183" y="152"/>
                    <a:pt x="274" y="122"/>
                  </a:cubicBezTo>
                  <a:cubicBezTo>
                    <a:pt x="426" y="61"/>
                    <a:pt x="548"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027175" y="4446825"/>
              <a:ext cx="11425" cy="1875"/>
            </a:xfrm>
            <a:custGeom>
              <a:avLst/>
              <a:gdLst/>
              <a:ahLst/>
              <a:cxnLst/>
              <a:rect l="l" t="t" r="r" b="b"/>
              <a:pathLst>
                <a:path w="457" h="75" extrusionOk="0">
                  <a:moveTo>
                    <a:pt x="312" y="0"/>
                  </a:moveTo>
                  <a:cubicBezTo>
                    <a:pt x="287" y="0"/>
                    <a:pt x="264" y="4"/>
                    <a:pt x="243" y="14"/>
                  </a:cubicBezTo>
                  <a:cubicBezTo>
                    <a:pt x="122" y="14"/>
                    <a:pt x="0" y="14"/>
                    <a:pt x="0" y="44"/>
                  </a:cubicBezTo>
                  <a:cubicBezTo>
                    <a:pt x="0" y="75"/>
                    <a:pt x="122" y="75"/>
                    <a:pt x="243" y="75"/>
                  </a:cubicBezTo>
                  <a:cubicBezTo>
                    <a:pt x="365" y="75"/>
                    <a:pt x="456" y="44"/>
                    <a:pt x="456" y="14"/>
                  </a:cubicBezTo>
                  <a:cubicBezTo>
                    <a:pt x="416" y="14"/>
                    <a:pt x="362"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030200" y="4433475"/>
              <a:ext cx="11425" cy="9300"/>
            </a:xfrm>
            <a:custGeom>
              <a:avLst/>
              <a:gdLst/>
              <a:ahLst/>
              <a:cxnLst/>
              <a:rect l="l" t="t" r="r" b="b"/>
              <a:pathLst>
                <a:path w="457" h="372" extrusionOk="0">
                  <a:moveTo>
                    <a:pt x="1" y="1"/>
                  </a:moveTo>
                  <a:cubicBezTo>
                    <a:pt x="1" y="1"/>
                    <a:pt x="92" y="122"/>
                    <a:pt x="214" y="214"/>
                  </a:cubicBezTo>
                  <a:cubicBezTo>
                    <a:pt x="319" y="293"/>
                    <a:pt x="401" y="372"/>
                    <a:pt x="422" y="372"/>
                  </a:cubicBezTo>
                  <a:cubicBezTo>
                    <a:pt x="425" y="372"/>
                    <a:pt x="426" y="370"/>
                    <a:pt x="426" y="366"/>
                  </a:cubicBezTo>
                  <a:cubicBezTo>
                    <a:pt x="457" y="366"/>
                    <a:pt x="366" y="274"/>
                    <a:pt x="244" y="153"/>
                  </a:cubicBezTo>
                  <a:cubicBezTo>
                    <a:pt x="183" y="92"/>
                    <a:pt x="92"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3034000" y="4425125"/>
              <a:ext cx="12200" cy="11425"/>
            </a:xfrm>
            <a:custGeom>
              <a:avLst/>
              <a:gdLst/>
              <a:ahLst/>
              <a:cxnLst/>
              <a:rect l="l" t="t" r="r" b="b"/>
              <a:pathLst>
                <a:path w="488" h="457" extrusionOk="0">
                  <a:moveTo>
                    <a:pt x="1" y="1"/>
                  </a:moveTo>
                  <a:cubicBezTo>
                    <a:pt x="92" y="213"/>
                    <a:pt x="274" y="365"/>
                    <a:pt x="487" y="456"/>
                  </a:cubicBezTo>
                  <a:cubicBezTo>
                    <a:pt x="487" y="426"/>
                    <a:pt x="366" y="335"/>
                    <a:pt x="244" y="213"/>
                  </a:cubicBezTo>
                  <a:cubicBezTo>
                    <a:pt x="122" y="92"/>
                    <a:pt x="3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3042375" y="4451375"/>
              <a:ext cx="26625" cy="14050"/>
            </a:xfrm>
            <a:custGeom>
              <a:avLst/>
              <a:gdLst/>
              <a:ahLst/>
              <a:cxnLst/>
              <a:rect l="l" t="t" r="r" b="b"/>
              <a:pathLst>
                <a:path w="1065" h="562" extrusionOk="0">
                  <a:moveTo>
                    <a:pt x="335" y="45"/>
                  </a:moveTo>
                  <a:cubicBezTo>
                    <a:pt x="456" y="45"/>
                    <a:pt x="578" y="45"/>
                    <a:pt x="699" y="106"/>
                  </a:cubicBezTo>
                  <a:cubicBezTo>
                    <a:pt x="821" y="166"/>
                    <a:pt x="942" y="258"/>
                    <a:pt x="973" y="379"/>
                  </a:cubicBezTo>
                  <a:cubicBezTo>
                    <a:pt x="996" y="448"/>
                    <a:pt x="967" y="482"/>
                    <a:pt x="926" y="482"/>
                  </a:cubicBezTo>
                  <a:cubicBezTo>
                    <a:pt x="912" y="482"/>
                    <a:pt x="897" y="478"/>
                    <a:pt x="882" y="470"/>
                  </a:cubicBezTo>
                  <a:cubicBezTo>
                    <a:pt x="821" y="470"/>
                    <a:pt x="730" y="440"/>
                    <a:pt x="669" y="410"/>
                  </a:cubicBezTo>
                  <a:cubicBezTo>
                    <a:pt x="547" y="379"/>
                    <a:pt x="426" y="318"/>
                    <a:pt x="335" y="258"/>
                  </a:cubicBezTo>
                  <a:cubicBezTo>
                    <a:pt x="246" y="213"/>
                    <a:pt x="171" y="169"/>
                    <a:pt x="118" y="135"/>
                  </a:cubicBezTo>
                  <a:lnTo>
                    <a:pt x="118" y="135"/>
                  </a:lnTo>
                  <a:cubicBezTo>
                    <a:pt x="189" y="97"/>
                    <a:pt x="255" y="65"/>
                    <a:pt x="335" y="45"/>
                  </a:cubicBezTo>
                  <a:close/>
                  <a:moveTo>
                    <a:pt x="452" y="1"/>
                  </a:moveTo>
                  <a:cubicBezTo>
                    <a:pt x="328" y="1"/>
                    <a:pt x="203" y="35"/>
                    <a:pt x="91" y="106"/>
                  </a:cubicBezTo>
                  <a:cubicBezTo>
                    <a:pt x="89" y="108"/>
                    <a:pt x="87" y="110"/>
                    <a:pt x="84" y="113"/>
                  </a:cubicBezTo>
                  <a:lnTo>
                    <a:pt x="84" y="113"/>
                  </a:lnTo>
                  <a:cubicBezTo>
                    <a:pt x="50" y="90"/>
                    <a:pt x="31" y="75"/>
                    <a:pt x="31" y="75"/>
                  </a:cubicBezTo>
                  <a:lnTo>
                    <a:pt x="31" y="75"/>
                  </a:lnTo>
                  <a:cubicBezTo>
                    <a:pt x="46" y="91"/>
                    <a:pt x="62" y="106"/>
                    <a:pt x="77" y="119"/>
                  </a:cubicBezTo>
                  <a:lnTo>
                    <a:pt x="77" y="119"/>
                  </a:lnTo>
                  <a:cubicBezTo>
                    <a:pt x="52" y="145"/>
                    <a:pt x="26" y="171"/>
                    <a:pt x="0" y="197"/>
                  </a:cubicBezTo>
                  <a:cubicBezTo>
                    <a:pt x="37" y="178"/>
                    <a:pt x="71" y="160"/>
                    <a:pt x="104" y="142"/>
                  </a:cubicBezTo>
                  <a:lnTo>
                    <a:pt x="104" y="142"/>
                  </a:lnTo>
                  <a:cubicBezTo>
                    <a:pt x="171" y="199"/>
                    <a:pt x="237" y="243"/>
                    <a:pt x="304" y="288"/>
                  </a:cubicBezTo>
                  <a:cubicBezTo>
                    <a:pt x="426" y="379"/>
                    <a:pt x="517" y="440"/>
                    <a:pt x="639" y="470"/>
                  </a:cubicBezTo>
                  <a:cubicBezTo>
                    <a:pt x="730" y="501"/>
                    <a:pt x="790" y="531"/>
                    <a:pt x="882" y="561"/>
                  </a:cubicBezTo>
                  <a:cubicBezTo>
                    <a:pt x="912" y="561"/>
                    <a:pt x="973" y="531"/>
                    <a:pt x="1003" y="531"/>
                  </a:cubicBezTo>
                  <a:cubicBezTo>
                    <a:pt x="1034" y="470"/>
                    <a:pt x="1064" y="440"/>
                    <a:pt x="1064" y="379"/>
                  </a:cubicBezTo>
                  <a:cubicBezTo>
                    <a:pt x="942" y="136"/>
                    <a:pt x="699" y="1"/>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3042375" y="4436225"/>
              <a:ext cx="9900" cy="18550"/>
            </a:xfrm>
            <a:custGeom>
              <a:avLst/>
              <a:gdLst/>
              <a:ahLst/>
              <a:cxnLst/>
              <a:rect l="l" t="t" r="r" b="b"/>
              <a:pathLst>
                <a:path w="396" h="742" extrusionOk="0">
                  <a:moveTo>
                    <a:pt x="206" y="1"/>
                  </a:moveTo>
                  <a:cubicBezTo>
                    <a:pt x="150" y="1"/>
                    <a:pt x="105" y="29"/>
                    <a:pt x="61" y="73"/>
                  </a:cubicBezTo>
                  <a:cubicBezTo>
                    <a:pt x="31" y="104"/>
                    <a:pt x="31" y="164"/>
                    <a:pt x="31" y="225"/>
                  </a:cubicBezTo>
                  <a:cubicBezTo>
                    <a:pt x="0" y="316"/>
                    <a:pt x="0" y="408"/>
                    <a:pt x="31" y="499"/>
                  </a:cubicBezTo>
                  <a:cubicBezTo>
                    <a:pt x="31" y="590"/>
                    <a:pt x="31" y="651"/>
                    <a:pt x="91" y="742"/>
                  </a:cubicBezTo>
                  <a:lnTo>
                    <a:pt x="91" y="499"/>
                  </a:lnTo>
                  <a:cubicBezTo>
                    <a:pt x="91" y="408"/>
                    <a:pt x="91" y="316"/>
                    <a:pt x="122" y="225"/>
                  </a:cubicBezTo>
                  <a:cubicBezTo>
                    <a:pt x="122" y="151"/>
                    <a:pt x="162" y="57"/>
                    <a:pt x="210" y="57"/>
                  </a:cubicBezTo>
                  <a:cubicBezTo>
                    <a:pt x="221" y="57"/>
                    <a:pt x="232" y="62"/>
                    <a:pt x="243" y="73"/>
                  </a:cubicBezTo>
                  <a:cubicBezTo>
                    <a:pt x="335" y="104"/>
                    <a:pt x="335" y="256"/>
                    <a:pt x="335" y="316"/>
                  </a:cubicBezTo>
                  <a:cubicBezTo>
                    <a:pt x="335" y="408"/>
                    <a:pt x="304" y="499"/>
                    <a:pt x="274" y="560"/>
                  </a:cubicBezTo>
                  <a:cubicBezTo>
                    <a:pt x="213" y="651"/>
                    <a:pt x="152" y="712"/>
                    <a:pt x="91" y="742"/>
                  </a:cubicBezTo>
                  <a:cubicBezTo>
                    <a:pt x="91" y="742"/>
                    <a:pt x="183" y="742"/>
                    <a:pt x="274" y="590"/>
                  </a:cubicBezTo>
                  <a:cubicBezTo>
                    <a:pt x="335" y="529"/>
                    <a:pt x="365" y="438"/>
                    <a:pt x="365" y="347"/>
                  </a:cubicBezTo>
                  <a:cubicBezTo>
                    <a:pt x="395" y="225"/>
                    <a:pt x="365" y="104"/>
                    <a:pt x="274" y="12"/>
                  </a:cubicBezTo>
                  <a:cubicBezTo>
                    <a:pt x="249" y="4"/>
                    <a:pt x="227"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2936750" y="4353700"/>
              <a:ext cx="25100" cy="61100"/>
            </a:xfrm>
            <a:custGeom>
              <a:avLst/>
              <a:gdLst/>
              <a:ahLst/>
              <a:cxnLst/>
              <a:rect l="l" t="t" r="r" b="b"/>
              <a:pathLst>
                <a:path w="1004" h="2444" extrusionOk="0">
                  <a:moveTo>
                    <a:pt x="0" y="0"/>
                  </a:moveTo>
                  <a:cubicBezTo>
                    <a:pt x="122" y="92"/>
                    <a:pt x="213" y="183"/>
                    <a:pt x="304" y="274"/>
                  </a:cubicBezTo>
                  <a:cubicBezTo>
                    <a:pt x="790" y="730"/>
                    <a:pt x="912" y="1429"/>
                    <a:pt x="699" y="2067"/>
                  </a:cubicBezTo>
                  <a:cubicBezTo>
                    <a:pt x="608" y="2310"/>
                    <a:pt x="517" y="2432"/>
                    <a:pt x="517" y="2432"/>
                  </a:cubicBezTo>
                  <a:cubicBezTo>
                    <a:pt x="525" y="2440"/>
                    <a:pt x="531" y="2444"/>
                    <a:pt x="537" y="2444"/>
                  </a:cubicBezTo>
                  <a:cubicBezTo>
                    <a:pt x="552" y="2444"/>
                    <a:pt x="564" y="2416"/>
                    <a:pt x="608" y="2371"/>
                  </a:cubicBezTo>
                  <a:cubicBezTo>
                    <a:pt x="639" y="2280"/>
                    <a:pt x="699" y="2189"/>
                    <a:pt x="730" y="2098"/>
                  </a:cubicBezTo>
                  <a:cubicBezTo>
                    <a:pt x="1003" y="1459"/>
                    <a:pt x="851" y="730"/>
                    <a:pt x="365" y="244"/>
                  </a:cubicBezTo>
                  <a:cubicBezTo>
                    <a:pt x="274" y="183"/>
                    <a:pt x="213" y="122"/>
                    <a:pt x="122" y="61"/>
                  </a:cubicBezTo>
                  <a:cubicBezTo>
                    <a:pt x="61" y="0"/>
                    <a:pt x="3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947375" y="4318750"/>
              <a:ext cx="37275" cy="42575"/>
            </a:xfrm>
            <a:custGeom>
              <a:avLst/>
              <a:gdLst/>
              <a:ahLst/>
              <a:cxnLst/>
              <a:rect l="l" t="t" r="r" b="b"/>
              <a:pathLst>
                <a:path w="1491" h="1703" extrusionOk="0">
                  <a:moveTo>
                    <a:pt x="1460" y="0"/>
                  </a:moveTo>
                  <a:cubicBezTo>
                    <a:pt x="1435" y="36"/>
                    <a:pt x="1410" y="71"/>
                    <a:pt x="1384" y="106"/>
                  </a:cubicBezTo>
                  <a:lnTo>
                    <a:pt x="1384" y="106"/>
                  </a:lnTo>
                  <a:cubicBezTo>
                    <a:pt x="1419" y="71"/>
                    <a:pt x="1455" y="36"/>
                    <a:pt x="1490" y="0"/>
                  </a:cubicBezTo>
                  <a:close/>
                  <a:moveTo>
                    <a:pt x="1384" y="106"/>
                  </a:moveTo>
                  <a:cubicBezTo>
                    <a:pt x="1147" y="345"/>
                    <a:pt x="915" y="583"/>
                    <a:pt x="730" y="821"/>
                  </a:cubicBezTo>
                  <a:cubicBezTo>
                    <a:pt x="457" y="1094"/>
                    <a:pt x="244" y="1398"/>
                    <a:pt x="1" y="1702"/>
                  </a:cubicBezTo>
                  <a:cubicBezTo>
                    <a:pt x="487" y="1187"/>
                    <a:pt x="974" y="672"/>
                    <a:pt x="1384" y="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2970950" y="4415250"/>
              <a:ext cx="30400" cy="25850"/>
            </a:xfrm>
            <a:custGeom>
              <a:avLst/>
              <a:gdLst/>
              <a:ahLst/>
              <a:cxnLst/>
              <a:rect l="l" t="t" r="r" b="b"/>
              <a:pathLst>
                <a:path w="1216" h="1034" extrusionOk="0">
                  <a:moveTo>
                    <a:pt x="0" y="0"/>
                  </a:moveTo>
                  <a:lnTo>
                    <a:pt x="0" y="0"/>
                  </a:lnTo>
                  <a:cubicBezTo>
                    <a:pt x="334" y="426"/>
                    <a:pt x="760" y="791"/>
                    <a:pt x="1216" y="1034"/>
                  </a:cubicBezTo>
                  <a:cubicBezTo>
                    <a:pt x="1216" y="1034"/>
                    <a:pt x="942" y="821"/>
                    <a:pt x="608" y="547"/>
                  </a:cubicBezTo>
                  <a:cubicBezTo>
                    <a:pt x="274" y="244"/>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2948150" y="4398525"/>
              <a:ext cx="3050" cy="8400"/>
            </a:xfrm>
            <a:custGeom>
              <a:avLst/>
              <a:gdLst/>
              <a:ahLst/>
              <a:cxnLst/>
              <a:rect l="l" t="t" r="r" b="b"/>
              <a:pathLst>
                <a:path w="122" h="336" extrusionOk="0">
                  <a:moveTo>
                    <a:pt x="91" y="1"/>
                  </a:moveTo>
                  <a:cubicBezTo>
                    <a:pt x="61" y="1"/>
                    <a:pt x="61" y="61"/>
                    <a:pt x="31" y="153"/>
                  </a:cubicBezTo>
                  <a:cubicBezTo>
                    <a:pt x="31" y="244"/>
                    <a:pt x="0" y="305"/>
                    <a:pt x="0" y="335"/>
                  </a:cubicBezTo>
                  <a:cubicBezTo>
                    <a:pt x="0" y="335"/>
                    <a:pt x="61" y="274"/>
                    <a:pt x="91" y="183"/>
                  </a:cubicBezTo>
                  <a:cubicBezTo>
                    <a:pt x="122" y="92"/>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950425" y="4382575"/>
              <a:ext cx="1550" cy="6850"/>
            </a:xfrm>
            <a:custGeom>
              <a:avLst/>
              <a:gdLst/>
              <a:ahLst/>
              <a:cxnLst/>
              <a:rect l="l" t="t" r="r" b="b"/>
              <a:pathLst>
                <a:path w="62" h="274" extrusionOk="0">
                  <a:moveTo>
                    <a:pt x="0" y="0"/>
                  </a:moveTo>
                  <a:cubicBezTo>
                    <a:pt x="0" y="0"/>
                    <a:pt x="0" y="61"/>
                    <a:pt x="0" y="122"/>
                  </a:cubicBezTo>
                  <a:cubicBezTo>
                    <a:pt x="0" y="213"/>
                    <a:pt x="31" y="274"/>
                    <a:pt x="31" y="274"/>
                  </a:cubicBezTo>
                  <a:cubicBezTo>
                    <a:pt x="61" y="274"/>
                    <a:pt x="61" y="213"/>
                    <a:pt x="61" y="122"/>
                  </a:cubicBezTo>
                  <a:cubicBezTo>
                    <a:pt x="61" y="61"/>
                    <a:pt x="3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2943575" y="4368600"/>
              <a:ext cx="4600" cy="7150"/>
            </a:xfrm>
            <a:custGeom>
              <a:avLst/>
              <a:gdLst/>
              <a:ahLst/>
              <a:cxnLst/>
              <a:rect l="l" t="t" r="r" b="b"/>
              <a:pathLst>
                <a:path w="184" h="286" extrusionOk="0">
                  <a:moveTo>
                    <a:pt x="15" y="1"/>
                  </a:moveTo>
                  <a:cubicBezTo>
                    <a:pt x="6" y="1"/>
                    <a:pt x="1" y="5"/>
                    <a:pt x="1" y="12"/>
                  </a:cubicBezTo>
                  <a:cubicBezTo>
                    <a:pt x="1" y="12"/>
                    <a:pt x="31" y="73"/>
                    <a:pt x="92" y="134"/>
                  </a:cubicBezTo>
                  <a:cubicBezTo>
                    <a:pt x="122" y="225"/>
                    <a:pt x="153" y="286"/>
                    <a:pt x="153" y="286"/>
                  </a:cubicBezTo>
                  <a:cubicBezTo>
                    <a:pt x="183" y="286"/>
                    <a:pt x="183" y="195"/>
                    <a:pt x="122" y="103"/>
                  </a:cubicBezTo>
                  <a:cubicBezTo>
                    <a:pt x="100" y="35"/>
                    <a:pt x="43"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2937500" y="4359775"/>
              <a:ext cx="2300" cy="4125"/>
            </a:xfrm>
            <a:custGeom>
              <a:avLst/>
              <a:gdLst/>
              <a:ahLst/>
              <a:cxnLst/>
              <a:rect l="l" t="t" r="r" b="b"/>
              <a:pathLst>
                <a:path w="92" h="165" extrusionOk="0">
                  <a:moveTo>
                    <a:pt x="1" y="1"/>
                  </a:moveTo>
                  <a:lnTo>
                    <a:pt x="1" y="92"/>
                  </a:lnTo>
                  <a:cubicBezTo>
                    <a:pt x="1" y="136"/>
                    <a:pt x="17" y="164"/>
                    <a:pt x="38" y="164"/>
                  </a:cubicBezTo>
                  <a:cubicBezTo>
                    <a:pt x="45" y="164"/>
                    <a:pt x="53" y="161"/>
                    <a:pt x="61" y="152"/>
                  </a:cubicBezTo>
                  <a:cubicBezTo>
                    <a:pt x="92" y="152"/>
                    <a:pt x="61" y="122"/>
                    <a:pt x="61" y="61"/>
                  </a:cubicBezTo>
                  <a:cubicBezTo>
                    <a:pt x="61" y="3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3381275" y="4396250"/>
              <a:ext cx="255350" cy="111250"/>
            </a:xfrm>
            <a:custGeom>
              <a:avLst/>
              <a:gdLst/>
              <a:ahLst/>
              <a:cxnLst/>
              <a:rect l="l" t="t" r="r" b="b"/>
              <a:pathLst>
                <a:path w="10214" h="4450" extrusionOk="0">
                  <a:moveTo>
                    <a:pt x="5472" y="0"/>
                  </a:moveTo>
                  <a:lnTo>
                    <a:pt x="1" y="92"/>
                  </a:lnTo>
                  <a:lnTo>
                    <a:pt x="61" y="4377"/>
                  </a:lnTo>
                  <a:lnTo>
                    <a:pt x="396" y="4377"/>
                  </a:lnTo>
                  <a:cubicBezTo>
                    <a:pt x="1126" y="4407"/>
                    <a:pt x="2921" y="4450"/>
                    <a:pt x="4705" y="4450"/>
                  </a:cubicBezTo>
                  <a:cubicBezTo>
                    <a:pt x="6635" y="4450"/>
                    <a:pt x="8552" y="4399"/>
                    <a:pt x="9089" y="4225"/>
                  </a:cubicBezTo>
                  <a:cubicBezTo>
                    <a:pt x="10214" y="3891"/>
                    <a:pt x="5533" y="2918"/>
                    <a:pt x="5533" y="2918"/>
                  </a:cubicBezTo>
                  <a:lnTo>
                    <a:pt x="5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3382800" y="4465275"/>
              <a:ext cx="49425" cy="38150"/>
            </a:xfrm>
            <a:custGeom>
              <a:avLst/>
              <a:gdLst/>
              <a:ahLst/>
              <a:cxnLst/>
              <a:rect l="l" t="t" r="r" b="b"/>
              <a:pathLst>
                <a:path w="1977" h="1526" extrusionOk="0">
                  <a:moveTo>
                    <a:pt x="136" y="1"/>
                  </a:moveTo>
                  <a:cubicBezTo>
                    <a:pt x="91" y="1"/>
                    <a:pt x="46" y="2"/>
                    <a:pt x="0" y="5"/>
                  </a:cubicBezTo>
                  <a:lnTo>
                    <a:pt x="0" y="1525"/>
                  </a:lnTo>
                  <a:lnTo>
                    <a:pt x="1976" y="1525"/>
                  </a:lnTo>
                  <a:cubicBezTo>
                    <a:pt x="1885" y="1069"/>
                    <a:pt x="1642" y="674"/>
                    <a:pt x="1277" y="401"/>
                  </a:cubicBezTo>
                  <a:cubicBezTo>
                    <a:pt x="948" y="127"/>
                    <a:pt x="54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3382800" y="4482875"/>
              <a:ext cx="234825" cy="25200"/>
            </a:xfrm>
            <a:custGeom>
              <a:avLst/>
              <a:gdLst/>
              <a:ahLst/>
              <a:cxnLst/>
              <a:rect l="l" t="t" r="r" b="b"/>
              <a:pathLst>
                <a:path w="9393" h="1008" extrusionOk="0">
                  <a:moveTo>
                    <a:pt x="7751" y="1"/>
                  </a:moveTo>
                  <a:cubicBezTo>
                    <a:pt x="7447" y="31"/>
                    <a:pt x="7265" y="730"/>
                    <a:pt x="7265" y="730"/>
                  </a:cubicBezTo>
                  <a:lnTo>
                    <a:pt x="0" y="760"/>
                  </a:lnTo>
                  <a:lnTo>
                    <a:pt x="0" y="912"/>
                  </a:lnTo>
                  <a:cubicBezTo>
                    <a:pt x="970" y="977"/>
                    <a:pt x="2381" y="1007"/>
                    <a:pt x="3808" y="1007"/>
                  </a:cubicBezTo>
                  <a:cubicBezTo>
                    <a:pt x="6409" y="1007"/>
                    <a:pt x="9062" y="907"/>
                    <a:pt x="9180" y="730"/>
                  </a:cubicBezTo>
                  <a:cubicBezTo>
                    <a:pt x="9393" y="457"/>
                    <a:pt x="7751" y="1"/>
                    <a:pt x="7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3380525" y="4498075"/>
              <a:ext cx="232550" cy="4925"/>
            </a:xfrm>
            <a:custGeom>
              <a:avLst/>
              <a:gdLst/>
              <a:ahLst/>
              <a:cxnLst/>
              <a:rect l="l" t="t" r="r" b="b"/>
              <a:pathLst>
                <a:path w="9302" h="197" extrusionOk="0">
                  <a:moveTo>
                    <a:pt x="9180" y="0"/>
                  </a:moveTo>
                  <a:cubicBezTo>
                    <a:pt x="9210" y="16"/>
                    <a:pt x="9233" y="23"/>
                    <a:pt x="9252" y="23"/>
                  </a:cubicBezTo>
                  <a:cubicBezTo>
                    <a:pt x="9271" y="23"/>
                    <a:pt x="9286" y="16"/>
                    <a:pt x="9301" y="0"/>
                  </a:cubicBezTo>
                  <a:close/>
                  <a:moveTo>
                    <a:pt x="8937" y="0"/>
                  </a:moveTo>
                  <a:lnTo>
                    <a:pt x="7934" y="61"/>
                  </a:lnTo>
                  <a:cubicBezTo>
                    <a:pt x="7082" y="92"/>
                    <a:pt x="5927" y="122"/>
                    <a:pt x="4651" y="122"/>
                  </a:cubicBezTo>
                  <a:cubicBezTo>
                    <a:pt x="4225" y="132"/>
                    <a:pt x="3813" y="136"/>
                    <a:pt x="3421" y="136"/>
                  </a:cubicBezTo>
                  <a:cubicBezTo>
                    <a:pt x="2638" y="136"/>
                    <a:pt x="1935" y="122"/>
                    <a:pt x="1368" y="122"/>
                  </a:cubicBezTo>
                  <a:lnTo>
                    <a:pt x="0" y="122"/>
                  </a:lnTo>
                  <a:lnTo>
                    <a:pt x="0" y="152"/>
                  </a:lnTo>
                  <a:lnTo>
                    <a:pt x="365" y="152"/>
                  </a:lnTo>
                  <a:lnTo>
                    <a:pt x="1368" y="183"/>
                  </a:lnTo>
                  <a:cubicBezTo>
                    <a:pt x="1935" y="183"/>
                    <a:pt x="2638" y="196"/>
                    <a:pt x="3421" y="196"/>
                  </a:cubicBezTo>
                  <a:cubicBezTo>
                    <a:pt x="3813" y="196"/>
                    <a:pt x="4225" y="193"/>
                    <a:pt x="4651" y="183"/>
                  </a:cubicBezTo>
                  <a:cubicBezTo>
                    <a:pt x="5927" y="183"/>
                    <a:pt x="7082" y="122"/>
                    <a:pt x="7934" y="92"/>
                  </a:cubicBezTo>
                  <a:lnTo>
                    <a:pt x="8937" y="31"/>
                  </a:lnTo>
                  <a:lnTo>
                    <a:pt x="9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3564425" y="4481350"/>
              <a:ext cx="13700" cy="22075"/>
            </a:xfrm>
            <a:custGeom>
              <a:avLst/>
              <a:gdLst/>
              <a:ahLst/>
              <a:cxnLst/>
              <a:rect l="l" t="t" r="r" b="b"/>
              <a:pathLst>
                <a:path w="548" h="883" extrusionOk="0">
                  <a:moveTo>
                    <a:pt x="547" y="1"/>
                  </a:moveTo>
                  <a:cubicBezTo>
                    <a:pt x="213" y="153"/>
                    <a:pt x="0" y="518"/>
                    <a:pt x="30" y="882"/>
                  </a:cubicBezTo>
                  <a:cubicBezTo>
                    <a:pt x="61" y="700"/>
                    <a:pt x="122" y="548"/>
                    <a:pt x="213" y="396"/>
                  </a:cubicBezTo>
                  <a:cubicBezTo>
                    <a:pt x="304" y="244"/>
                    <a:pt x="426" y="122"/>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3524150" y="4471475"/>
              <a:ext cx="7625" cy="12175"/>
            </a:xfrm>
            <a:custGeom>
              <a:avLst/>
              <a:gdLst/>
              <a:ahLst/>
              <a:cxnLst/>
              <a:rect l="l" t="t" r="r" b="b"/>
              <a:pathLst>
                <a:path w="305" h="487" extrusionOk="0">
                  <a:moveTo>
                    <a:pt x="304" y="1"/>
                  </a:moveTo>
                  <a:cubicBezTo>
                    <a:pt x="274" y="1"/>
                    <a:pt x="213" y="92"/>
                    <a:pt x="122" y="213"/>
                  </a:cubicBezTo>
                  <a:cubicBezTo>
                    <a:pt x="61" y="365"/>
                    <a:pt x="0" y="457"/>
                    <a:pt x="0" y="487"/>
                  </a:cubicBezTo>
                  <a:cubicBezTo>
                    <a:pt x="0" y="487"/>
                    <a:pt x="91" y="396"/>
                    <a:pt x="182" y="274"/>
                  </a:cubicBezTo>
                  <a:cubicBezTo>
                    <a:pt x="243" y="122"/>
                    <a:pt x="304" y="3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3512750" y="4469200"/>
              <a:ext cx="9125" cy="8375"/>
            </a:xfrm>
            <a:custGeom>
              <a:avLst/>
              <a:gdLst/>
              <a:ahLst/>
              <a:cxnLst/>
              <a:rect l="l" t="t" r="r" b="b"/>
              <a:pathLst>
                <a:path w="365" h="335" extrusionOk="0">
                  <a:moveTo>
                    <a:pt x="365" y="0"/>
                  </a:moveTo>
                  <a:cubicBezTo>
                    <a:pt x="335" y="0"/>
                    <a:pt x="243" y="61"/>
                    <a:pt x="152" y="152"/>
                  </a:cubicBezTo>
                  <a:cubicBezTo>
                    <a:pt x="61" y="244"/>
                    <a:pt x="0" y="335"/>
                    <a:pt x="31" y="335"/>
                  </a:cubicBezTo>
                  <a:cubicBezTo>
                    <a:pt x="31" y="335"/>
                    <a:pt x="122" y="274"/>
                    <a:pt x="213" y="183"/>
                  </a:cubicBezTo>
                  <a:cubicBezTo>
                    <a:pt x="304" y="92"/>
                    <a:pt x="365" y="31"/>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3505900" y="4461375"/>
              <a:ext cx="14475" cy="7100"/>
            </a:xfrm>
            <a:custGeom>
              <a:avLst/>
              <a:gdLst/>
              <a:ahLst/>
              <a:cxnLst/>
              <a:rect l="l" t="t" r="r" b="b"/>
              <a:pathLst>
                <a:path w="579" h="284" extrusionOk="0">
                  <a:moveTo>
                    <a:pt x="433" y="1"/>
                  </a:moveTo>
                  <a:cubicBezTo>
                    <a:pt x="375" y="1"/>
                    <a:pt x="318" y="32"/>
                    <a:pt x="305" y="101"/>
                  </a:cubicBezTo>
                  <a:cubicBezTo>
                    <a:pt x="183" y="101"/>
                    <a:pt x="92" y="101"/>
                    <a:pt x="1" y="131"/>
                  </a:cubicBezTo>
                  <a:cubicBezTo>
                    <a:pt x="65" y="153"/>
                    <a:pt x="130" y="174"/>
                    <a:pt x="205" y="174"/>
                  </a:cubicBezTo>
                  <a:cubicBezTo>
                    <a:pt x="236" y="174"/>
                    <a:pt x="269" y="170"/>
                    <a:pt x="305" y="161"/>
                  </a:cubicBezTo>
                  <a:cubicBezTo>
                    <a:pt x="318" y="245"/>
                    <a:pt x="377" y="284"/>
                    <a:pt x="437" y="284"/>
                  </a:cubicBezTo>
                  <a:cubicBezTo>
                    <a:pt x="507" y="284"/>
                    <a:pt x="578" y="230"/>
                    <a:pt x="578" y="131"/>
                  </a:cubicBezTo>
                  <a:cubicBezTo>
                    <a:pt x="578" y="48"/>
                    <a:pt x="505"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3503625" y="4455525"/>
              <a:ext cx="15975" cy="2625"/>
            </a:xfrm>
            <a:custGeom>
              <a:avLst/>
              <a:gdLst/>
              <a:ahLst/>
              <a:cxnLst/>
              <a:rect l="l" t="t" r="r" b="b"/>
              <a:pathLst>
                <a:path w="639" h="105" extrusionOk="0">
                  <a:moveTo>
                    <a:pt x="0" y="0"/>
                  </a:moveTo>
                  <a:cubicBezTo>
                    <a:pt x="92" y="61"/>
                    <a:pt x="213" y="92"/>
                    <a:pt x="304" y="92"/>
                  </a:cubicBezTo>
                  <a:cubicBezTo>
                    <a:pt x="340" y="100"/>
                    <a:pt x="376" y="104"/>
                    <a:pt x="410" y="104"/>
                  </a:cubicBezTo>
                  <a:cubicBezTo>
                    <a:pt x="495" y="104"/>
                    <a:pt x="574" y="83"/>
                    <a:pt x="639" y="61"/>
                  </a:cubicBezTo>
                  <a:cubicBezTo>
                    <a:pt x="593" y="46"/>
                    <a:pt x="540" y="38"/>
                    <a:pt x="483" y="38"/>
                  </a:cubicBezTo>
                  <a:cubicBezTo>
                    <a:pt x="426" y="38"/>
                    <a:pt x="365" y="46"/>
                    <a:pt x="304" y="61"/>
                  </a:cubicBezTo>
                  <a:cubicBezTo>
                    <a:pt x="213" y="31"/>
                    <a:pt x="9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529450" y="4458975"/>
              <a:ext cx="25875" cy="14800"/>
            </a:xfrm>
            <a:custGeom>
              <a:avLst/>
              <a:gdLst/>
              <a:ahLst/>
              <a:cxnLst/>
              <a:rect l="l" t="t" r="r" b="b"/>
              <a:pathLst>
                <a:path w="1035" h="592" extrusionOk="0">
                  <a:moveTo>
                    <a:pt x="715" y="60"/>
                  </a:moveTo>
                  <a:cubicBezTo>
                    <a:pt x="784" y="60"/>
                    <a:pt x="852" y="75"/>
                    <a:pt x="913" y="106"/>
                  </a:cubicBezTo>
                  <a:cubicBezTo>
                    <a:pt x="974" y="166"/>
                    <a:pt x="974" y="227"/>
                    <a:pt x="913" y="257"/>
                  </a:cubicBezTo>
                  <a:cubicBezTo>
                    <a:pt x="852" y="288"/>
                    <a:pt x="761" y="318"/>
                    <a:pt x="700" y="349"/>
                  </a:cubicBezTo>
                  <a:cubicBezTo>
                    <a:pt x="578" y="379"/>
                    <a:pt x="457" y="409"/>
                    <a:pt x="335" y="440"/>
                  </a:cubicBezTo>
                  <a:cubicBezTo>
                    <a:pt x="243" y="453"/>
                    <a:pt x="168" y="460"/>
                    <a:pt x="113" y="467"/>
                  </a:cubicBezTo>
                  <a:lnTo>
                    <a:pt x="113" y="467"/>
                  </a:lnTo>
                  <a:cubicBezTo>
                    <a:pt x="142" y="405"/>
                    <a:pt x="178" y="341"/>
                    <a:pt x="214" y="288"/>
                  </a:cubicBezTo>
                  <a:cubicBezTo>
                    <a:pt x="274" y="197"/>
                    <a:pt x="396" y="136"/>
                    <a:pt x="518" y="106"/>
                  </a:cubicBezTo>
                  <a:cubicBezTo>
                    <a:pt x="578" y="75"/>
                    <a:pt x="647" y="60"/>
                    <a:pt x="715" y="60"/>
                  </a:cubicBezTo>
                  <a:close/>
                  <a:moveTo>
                    <a:pt x="666" y="1"/>
                  </a:moveTo>
                  <a:cubicBezTo>
                    <a:pt x="464" y="1"/>
                    <a:pt x="274" y="95"/>
                    <a:pt x="153" y="257"/>
                  </a:cubicBezTo>
                  <a:cubicBezTo>
                    <a:pt x="126" y="339"/>
                    <a:pt x="74" y="397"/>
                    <a:pt x="63" y="474"/>
                  </a:cubicBezTo>
                  <a:lnTo>
                    <a:pt x="63" y="474"/>
                  </a:lnTo>
                  <a:cubicBezTo>
                    <a:pt x="22" y="480"/>
                    <a:pt x="1" y="488"/>
                    <a:pt x="1" y="501"/>
                  </a:cubicBezTo>
                  <a:lnTo>
                    <a:pt x="62" y="501"/>
                  </a:lnTo>
                  <a:cubicBezTo>
                    <a:pt x="62" y="531"/>
                    <a:pt x="62" y="561"/>
                    <a:pt x="62" y="592"/>
                  </a:cubicBezTo>
                  <a:cubicBezTo>
                    <a:pt x="71" y="564"/>
                    <a:pt x="83" y="533"/>
                    <a:pt x="98" y="501"/>
                  </a:cubicBezTo>
                  <a:lnTo>
                    <a:pt x="335" y="501"/>
                  </a:lnTo>
                  <a:cubicBezTo>
                    <a:pt x="457" y="470"/>
                    <a:pt x="578" y="440"/>
                    <a:pt x="730" y="409"/>
                  </a:cubicBezTo>
                  <a:cubicBezTo>
                    <a:pt x="791" y="379"/>
                    <a:pt x="852" y="349"/>
                    <a:pt x="943" y="318"/>
                  </a:cubicBezTo>
                  <a:cubicBezTo>
                    <a:pt x="974" y="288"/>
                    <a:pt x="1004" y="257"/>
                    <a:pt x="1004" y="197"/>
                  </a:cubicBezTo>
                  <a:cubicBezTo>
                    <a:pt x="1034" y="136"/>
                    <a:pt x="1004" y="106"/>
                    <a:pt x="974" y="75"/>
                  </a:cubicBezTo>
                  <a:cubicBezTo>
                    <a:pt x="872" y="24"/>
                    <a:pt x="768"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3518825" y="4454750"/>
              <a:ext cx="13700" cy="16750"/>
            </a:xfrm>
            <a:custGeom>
              <a:avLst/>
              <a:gdLst/>
              <a:ahLst/>
              <a:cxnLst/>
              <a:rect l="l" t="t" r="r" b="b"/>
              <a:pathLst>
                <a:path w="548" h="670" extrusionOk="0">
                  <a:moveTo>
                    <a:pt x="152" y="1"/>
                  </a:moveTo>
                  <a:cubicBezTo>
                    <a:pt x="61" y="31"/>
                    <a:pt x="0" y="92"/>
                    <a:pt x="31" y="183"/>
                  </a:cubicBezTo>
                  <a:cubicBezTo>
                    <a:pt x="31" y="214"/>
                    <a:pt x="61" y="275"/>
                    <a:pt x="92" y="335"/>
                  </a:cubicBezTo>
                  <a:cubicBezTo>
                    <a:pt x="152" y="396"/>
                    <a:pt x="183" y="457"/>
                    <a:pt x="274" y="548"/>
                  </a:cubicBezTo>
                  <a:cubicBezTo>
                    <a:pt x="365" y="639"/>
                    <a:pt x="456" y="670"/>
                    <a:pt x="456" y="670"/>
                  </a:cubicBezTo>
                  <a:cubicBezTo>
                    <a:pt x="456" y="670"/>
                    <a:pt x="395" y="609"/>
                    <a:pt x="304" y="487"/>
                  </a:cubicBezTo>
                  <a:cubicBezTo>
                    <a:pt x="243" y="426"/>
                    <a:pt x="183" y="366"/>
                    <a:pt x="152" y="305"/>
                  </a:cubicBezTo>
                  <a:cubicBezTo>
                    <a:pt x="92" y="214"/>
                    <a:pt x="61" y="92"/>
                    <a:pt x="152" y="62"/>
                  </a:cubicBezTo>
                  <a:cubicBezTo>
                    <a:pt x="243" y="62"/>
                    <a:pt x="335" y="153"/>
                    <a:pt x="365" y="214"/>
                  </a:cubicBezTo>
                  <a:cubicBezTo>
                    <a:pt x="426" y="275"/>
                    <a:pt x="456" y="366"/>
                    <a:pt x="487" y="457"/>
                  </a:cubicBezTo>
                  <a:cubicBezTo>
                    <a:pt x="487" y="518"/>
                    <a:pt x="487" y="609"/>
                    <a:pt x="487" y="670"/>
                  </a:cubicBezTo>
                  <a:cubicBezTo>
                    <a:pt x="547" y="609"/>
                    <a:pt x="547" y="518"/>
                    <a:pt x="517" y="426"/>
                  </a:cubicBezTo>
                  <a:cubicBezTo>
                    <a:pt x="517" y="335"/>
                    <a:pt x="487" y="244"/>
                    <a:pt x="426" y="183"/>
                  </a:cubicBezTo>
                  <a:cubicBezTo>
                    <a:pt x="365" y="62"/>
                    <a:pt x="243"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3382800" y="4463875"/>
              <a:ext cx="49425" cy="38775"/>
            </a:xfrm>
            <a:custGeom>
              <a:avLst/>
              <a:gdLst/>
              <a:ahLst/>
              <a:cxnLst/>
              <a:rect l="l" t="t" r="r" b="b"/>
              <a:pathLst>
                <a:path w="1977" h="1551" extrusionOk="0">
                  <a:moveTo>
                    <a:pt x="122" y="1"/>
                  </a:moveTo>
                  <a:cubicBezTo>
                    <a:pt x="61" y="31"/>
                    <a:pt x="0" y="31"/>
                    <a:pt x="31" y="31"/>
                  </a:cubicBezTo>
                  <a:lnTo>
                    <a:pt x="426" y="31"/>
                  </a:lnTo>
                  <a:cubicBezTo>
                    <a:pt x="1095" y="92"/>
                    <a:pt x="1642" y="548"/>
                    <a:pt x="1855" y="1186"/>
                  </a:cubicBezTo>
                  <a:cubicBezTo>
                    <a:pt x="1946" y="1399"/>
                    <a:pt x="1976" y="1551"/>
                    <a:pt x="1976" y="1551"/>
                  </a:cubicBezTo>
                  <a:cubicBezTo>
                    <a:pt x="1976" y="1520"/>
                    <a:pt x="1976" y="1490"/>
                    <a:pt x="1976" y="1460"/>
                  </a:cubicBezTo>
                  <a:cubicBezTo>
                    <a:pt x="1976" y="1338"/>
                    <a:pt x="1946" y="1247"/>
                    <a:pt x="1915" y="1156"/>
                  </a:cubicBezTo>
                  <a:cubicBezTo>
                    <a:pt x="1794" y="821"/>
                    <a:pt x="1611" y="548"/>
                    <a:pt x="1338" y="335"/>
                  </a:cubicBezTo>
                  <a:cubicBezTo>
                    <a:pt x="1064" y="153"/>
                    <a:pt x="760" y="3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3394950" y="4407650"/>
              <a:ext cx="2300" cy="56250"/>
            </a:xfrm>
            <a:custGeom>
              <a:avLst/>
              <a:gdLst/>
              <a:ahLst/>
              <a:cxnLst/>
              <a:rect l="l" t="t" r="r" b="b"/>
              <a:pathLst>
                <a:path w="92" h="2250" extrusionOk="0">
                  <a:moveTo>
                    <a:pt x="62" y="0"/>
                  </a:moveTo>
                  <a:cubicBezTo>
                    <a:pt x="31" y="365"/>
                    <a:pt x="1" y="760"/>
                    <a:pt x="31" y="1155"/>
                  </a:cubicBezTo>
                  <a:cubicBezTo>
                    <a:pt x="1" y="1520"/>
                    <a:pt x="31" y="1885"/>
                    <a:pt x="62" y="2250"/>
                  </a:cubicBezTo>
                  <a:cubicBezTo>
                    <a:pt x="92" y="1885"/>
                    <a:pt x="92" y="1520"/>
                    <a:pt x="92" y="1155"/>
                  </a:cubicBezTo>
                  <a:cubicBezTo>
                    <a:pt x="92" y="760"/>
                    <a:pt x="92" y="365"/>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3449675" y="4489375"/>
              <a:ext cx="39525" cy="2175"/>
            </a:xfrm>
            <a:custGeom>
              <a:avLst/>
              <a:gdLst/>
              <a:ahLst/>
              <a:cxnLst/>
              <a:rect l="l" t="t" r="r" b="b"/>
              <a:pathLst>
                <a:path w="1581" h="87" extrusionOk="0">
                  <a:moveTo>
                    <a:pt x="1471" y="1"/>
                  </a:moveTo>
                  <a:cubicBezTo>
                    <a:pt x="1331" y="1"/>
                    <a:pt x="1074" y="14"/>
                    <a:pt x="791" y="14"/>
                  </a:cubicBezTo>
                  <a:lnTo>
                    <a:pt x="0" y="14"/>
                  </a:lnTo>
                  <a:cubicBezTo>
                    <a:pt x="178" y="59"/>
                    <a:pt x="373" y="87"/>
                    <a:pt x="571" y="87"/>
                  </a:cubicBezTo>
                  <a:cubicBezTo>
                    <a:pt x="644" y="87"/>
                    <a:pt x="717" y="83"/>
                    <a:pt x="791" y="75"/>
                  </a:cubicBezTo>
                  <a:cubicBezTo>
                    <a:pt x="864" y="83"/>
                    <a:pt x="937" y="87"/>
                    <a:pt x="1010" y="87"/>
                  </a:cubicBezTo>
                  <a:cubicBezTo>
                    <a:pt x="1209" y="87"/>
                    <a:pt x="1403" y="59"/>
                    <a:pt x="1581" y="14"/>
                  </a:cubicBezTo>
                  <a:cubicBezTo>
                    <a:pt x="1581" y="4"/>
                    <a:pt x="1540"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3422325" y="4490275"/>
              <a:ext cx="4575" cy="7825"/>
            </a:xfrm>
            <a:custGeom>
              <a:avLst/>
              <a:gdLst/>
              <a:ahLst/>
              <a:cxnLst/>
              <a:rect l="l" t="t" r="r" b="b"/>
              <a:pathLst>
                <a:path w="183" h="313" extrusionOk="0">
                  <a:moveTo>
                    <a:pt x="19" y="1"/>
                  </a:moveTo>
                  <a:cubicBezTo>
                    <a:pt x="12" y="1"/>
                    <a:pt x="5" y="3"/>
                    <a:pt x="0" y="9"/>
                  </a:cubicBezTo>
                  <a:cubicBezTo>
                    <a:pt x="0" y="9"/>
                    <a:pt x="30" y="69"/>
                    <a:pt x="91" y="161"/>
                  </a:cubicBezTo>
                  <a:cubicBezTo>
                    <a:pt x="122" y="221"/>
                    <a:pt x="152" y="312"/>
                    <a:pt x="152" y="312"/>
                  </a:cubicBezTo>
                  <a:cubicBezTo>
                    <a:pt x="182" y="312"/>
                    <a:pt x="182" y="221"/>
                    <a:pt x="152" y="130"/>
                  </a:cubicBezTo>
                  <a:cubicBezTo>
                    <a:pt x="102" y="55"/>
                    <a:pt x="5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3412425" y="4477550"/>
              <a:ext cx="5350" cy="5550"/>
            </a:xfrm>
            <a:custGeom>
              <a:avLst/>
              <a:gdLst/>
              <a:ahLst/>
              <a:cxnLst/>
              <a:rect l="l" t="t" r="r" b="b"/>
              <a:pathLst>
                <a:path w="214" h="222" extrusionOk="0">
                  <a:moveTo>
                    <a:pt x="1" y="1"/>
                  </a:moveTo>
                  <a:lnTo>
                    <a:pt x="1" y="1"/>
                  </a:lnTo>
                  <a:cubicBezTo>
                    <a:pt x="1" y="1"/>
                    <a:pt x="31" y="92"/>
                    <a:pt x="62" y="122"/>
                  </a:cubicBezTo>
                  <a:cubicBezTo>
                    <a:pt x="111" y="172"/>
                    <a:pt x="161" y="222"/>
                    <a:pt x="194" y="222"/>
                  </a:cubicBezTo>
                  <a:cubicBezTo>
                    <a:pt x="202" y="222"/>
                    <a:pt x="208" y="219"/>
                    <a:pt x="214" y="214"/>
                  </a:cubicBezTo>
                  <a:cubicBezTo>
                    <a:pt x="214" y="183"/>
                    <a:pt x="183" y="153"/>
                    <a:pt x="122" y="92"/>
                  </a:cubicBezTo>
                  <a:cubicBezTo>
                    <a:pt x="62" y="3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3398000" y="4471275"/>
              <a:ext cx="7625" cy="3575"/>
            </a:xfrm>
            <a:custGeom>
              <a:avLst/>
              <a:gdLst/>
              <a:ahLst/>
              <a:cxnLst/>
              <a:rect l="l" t="t" r="r" b="b"/>
              <a:pathLst>
                <a:path w="305" h="143" extrusionOk="0">
                  <a:moveTo>
                    <a:pt x="117" y="0"/>
                  </a:moveTo>
                  <a:cubicBezTo>
                    <a:pt x="39" y="0"/>
                    <a:pt x="0" y="39"/>
                    <a:pt x="0" y="39"/>
                  </a:cubicBezTo>
                  <a:cubicBezTo>
                    <a:pt x="0" y="39"/>
                    <a:pt x="61" y="39"/>
                    <a:pt x="152" y="100"/>
                  </a:cubicBezTo>
                  <a:cubicBezTo>
                    <a:pt x="217" y="121"/>
                    <a:pt x="266" y="143"/>
                    <a:pt x="289" y="143"/>
                  </a:cubicBezTo>
                  <a:cubicBezTo>
                    <a:pt x="299" y="143"/>
                    <a:pt x="304" y="139"/>
                    <a:pt x="304" y="130"/>
                  </a:cubicBezTo>
                  <a:cubicBezTo>
                    <a:pt x="304" y="130"/>
                    <a:pt x="274" y="69"/>
                    <a:pt x="183" y="9"/>
                  </a:cubicBezTo>
                  <a:cubicBezTo>
                    <a:pt x="158" y="3"/>
                    <a:pt x="13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3387350" y="4469400"/>
              <a:ext cx="4600" cy="2100"/>
            </a:xfrm>
            <a:custGeom>
              <a:avLst/>
              <a:gdLst/>
              <a:ahLst/>
              <a:cxnLst/>
              <a:rect l="l" t="t" r="r" b="b"/>
              <a:pathLst>
                <a:path w="184" h="84" extrusionOk="0">
                  <a:moveTo>
                    <a:pt x="35" y="0"/>
                  </a:moveTo>
                  <a:cubicBezTo>
                    <a:pt x="16" y="0"/>
                    <a:pt x="1" y="8"/>
                    <a:pt x="1" y="23"/>
                  </a:cubicBezTo>
                  <a:cubicBezTo>
                    <a:pt x="1" y="23"/>
                    <a:pt x="31" y="53"/>
                    <a:pt x="62" y="84"/>
                  </a:cubicBezTo>
                  <a:lnTo>
                    <a:pt x="183" y="84"/>
                  </a:lnTo>
                  <a:cubicBezTo>
                    <a:pt x="183" y="84"/>
                    <a:pt x="153" y="23"/>
                    <a:pt x="92" y="23"/>
                  </a:cubicBezTo>
                  <a:cubicBezTo>
                    <a:pt x="77" y="8"/>
                    <a:pt x="54"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921550" y="2910675"/>
              <a:ext cx="757625" cy="1535750"/>
            </a:xfrm>
            <a:custGeom>
              <a:avLst/>
              <a:gdLst/>
              <a:ahLst/>
              <a:cxnLst/>
              <a:rect l="l" t="t" r="r" b="b"/>
              <a:pathLst>
                <a:path w="30305" h="61430" extrusionOk="0">
                  <a:moveTo>
                    <a:pt x="27417" y="0"/>
                  </a:moveTo>
                  <a:lnTo>
                    <a:pt x="16019" y="365"/>
                  </a:lnTo>
                  <a:cubicBezTo>
                    <a:pt x="16019" y="365"/>
                    <a:pt x="14195" y="8055"/>
                    <a:pt x="14712" y="9575"/>
                  </a:cubicBezTo>
                  <a:cubicBezTo>
                    <a:pt x="15229" y="11095"/>
                    <a:pt x="18572" y="11976"/>
                    <a:pt x="18572" y="11976"/>
                  </a:cubicBezTo>
                  <a:lnTo>
                    <a:pt x="18450" y="33071"/>
                  </a:lnTo>
                  <a:lnTo>
                    <a:pt x="0" y="55867"/>
                  </a:lnTo>
                  <a:lnTo>
                    <a:pt x="6839" y="61430"/>
                  </a:lnTo>
                  <a:cubicBezTo>
                    <a:pt x="6839" y="61430"/>
                    <a:pt x="26779" y="38603"/>
                    <a:pt x="28542" y="34469"/>
                  </a:cubicBezTo>
                  <a:cubicBezTo>
                    <a:pt x="30305" y="30305"/>
                    <a:pt x="27417" y="0"/>
                    <a:pt x="27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3144200" y="2827075"/>
              <a:ext cx="436200" cy="1616300"/>
            </a:xfrm>
            <a:custGeom>
              <a:avLst/>
              <a:gdLst/>
              <a:ahLst/>
              <a:cxnLst/>
              <a:rect l="l" t="t" r="r" b="b"/>
              <a:pathLst>
                <a:path w="17448" h="64652" extrusionOk="0">
                  <a:moveTo>
                    <a:pt x="1429" y="1"/>
                  </a:moveTo>
                  <a:lnTo>
                    <a:pt x="183" y="3678"/>
                  </a:lnTo>
                  <a:cubicBezTo>
                    <a:pt x="0" y="7326"/>
                    <a:pt x="1064" y="10487"/>
                    <a:pt x="1976" y="13527"/>
                  </a:cubicBezTo>
                  <a:lnTo>
                    <a:pt x="8055" y="64652"/>
                  </a:lnTo>
                  <a:lnTo>
                    <a:pt x="17447" y="64591"/>
                  </a:lnTo>
                  <a:lnTo>
                    <a:pt x="16535" y="578"/>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3285525" y="3085450"/>
              <a:ext cx="114775" cy="740900"/>
            </a:xfrm>
            <a:custGeom>
              <a:avLst/>
              <a:gdLst/>
              <a:ahLst/>
              <a:cxnLst/>
              <a:rect l="l" t="t" r="r" b="b"/>
              <a:pathLst>
                <a:path w="4591" h="29636" extrusionOk="0">
                  <a:moveTo>
                    <a:pt x="1" y="0"/>
                  </a:moveTo>
                  <a:lnTo>
                    <a:pt x="1" y="0"/>
                  </a:lnTo>
                  <a:cubicBezTo>
                    <a:pt x="62" y="91"/>
                    <a:pt x="122" y="152"/>
                    <a:pt x="183" y="213"/>
                  </a:cubicBezTo>
                  <a:cubicBezTo>
                    <a:pt x="305" y="365"/>
                    <a:pt x="487" y="547"/>
                    <a:pt x="730" y="821"/>
                  </a:cubicBezTo>
                  <a:cubicBezTo>
                    <a:pt x="1217" y="1368"/>
                    <a:pt x="1885" y="2189"/>
                    <a:pt x="2706" y="3222"/>
                  </a:cubicBezTo>
                  <a:lnTo>
                    <a:pt x="2706" y="3192"/>
                  </a:lnTo>
                  <a:cubicBezTo>
                    <a:pt x="2828" y="6049"/>
                    <a:pt x="3132" y="10243"/>
                    <a:pt x="3557" y="14894"/>
                  </a:cubicBezTo>
                  <a:cubicBezTo>
                    <a:pt x="3890" y="18650"/>
                    <a:pt x="4193" y="22105"/>
                    <a:pt x="4436" y="24776"/>
                  </a:cubicBezTo>
                  <a:lnTo>
                    <a:pt x="4436" y="24776"/>
                  </a:lnTo>
                  <a:lnTo>
                    <a:pt x="1885" y="28298"/>
                  </a:lnTo>
                  <a:lnTo>
                    <a:pt x="1217" y="29271"/>
                  </a:lnTo>
                  <a:lnTo>
                    <a:pt x="1034" y="29545"/>
                  </a:lnTo>
                  <a:lnTo>
                    <a:pt x="1247" y="29301"/>
                  </a:lnTo>
                  <a:lnTo>
                    <a:pt x="1977" y="28359"/>
                  </a:lnTo>
                  <a:lnTo>
                    <a:pt x="4560" y="24864"/>
                  </a:lnTo>
                  <a:lnTo>
                    <a:pt x="4591" y="24833"/>
                  </a:lnTo>
                  <a:lnTo>
                    <a:pt x="4591" y="24803"/>
                  </a:lnTo>
                  <a:cubicBezTo>
                    <a:pt x="4378" y="22128"/>
                    <a:pt x="4043" y="18663"/>
                    <a:pt x="3740" y="14864"/>
                  </a:cubicBezTo>
                  <a:cubicBezTo>
                    <a:pt x="3314" y="10213"/>
                    <a:pt x="2980" y="6049"/>
                    <a:pt x="2828" y="3161"/>
                  </a:cubicBezTo>
                  <a:cubicBezTo>
                    <a:pt x="1977" y="2128"/>
                    <a:pt x="1308" y="1338"/>
                    <a:pt x="791" y="790"/>
                  </a:cubicBezTo>
                  <a:cubicBezTo>
                    <a:pt x="548" y="547"/>
                    <a:pt x="366" y="334"/>
                    <a:pt x="214" y="213"/>
                  </a:cubicBezTo>
                  <a:cubicBezTo>
                    <a:pt x="153" y="122"/>
                    <a:pt x="92" y="61"/>
                    <a:pt x="1" y="0"/>
                  </a:cubicBezTo>
                  <a:close/>
                  <a:moveTo>
                    <a:pt x="1034" y="29545"/>
                  </a:moveTo>
                  <a:cubicBezTo>
                    <a:pt x="973" y="29605"/>
                    <a:pt x="973" y="29636"/>
                    <a:pt x="973" y="29636"/>
                  </a:cubicBezTo>
                  <a:lnTo>
                    <a:pt x="1034" y="2954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3414725" y="3689775"/>
              <a:ext cx="128425" cy="21850"/>
            </a:xfrm>
            <a:custGeom>
              <a:avLst/>
              <a:gdLst/>
              <a:ahLst/>
              <a:cxnLst/>
              <a:rect l="l" t="t" r="r" b="b"/>
              <a:pathLst>
                <a:path w="5137" h="874" extrusionOk="0">
                  <a:moveTo>
                    <a:pt x="2148" y="0"/>
                  </a:moveTo>
                  <a:cubicBezTo>
                    <a:pt x="1669" y="0"/>
                    <a:pt x="1191" y="59"/>
                    <a:pt x="730" y="174"/>
                  </a:cubicBezTo>
                  <a:cubicBezTo>
                    <a:pt x="456" y="235"/>
                    <a:pt x="213" y="326"/>
                    <a:pt x="0" y="478"/>
                  </a:cubicBezTo>
                  <a:cubicBezTo>
                    <a:pt x="677" y="309"/>
                    <a:pt x="1355" y="216"/>
                    <a:pt x="2047" y="216"/>
                  </a:cubicBezTo>
                  <a:cubicBezTo>
                    <a:pt x="2225" y="216"/>
                    <a:pt x="2404" y="222"/>
                    <a:pt x="2584" y="235"/>
                  </a:cubicBezTo>
                  <a:cubicBezTo>
                    <a:pt x="3465" y="326"/>
                    <a:pt x="4316" y="539"/>
                    <a:pt x="5137" y="873"/>
                  </a:cubicBezTo>
                  <a:cubicBezTo>
                    <a:pt x="4924" y="691"/>
                    <a:pt x="4711" y="569"/>
                    <a:pt x="4438" y="478"/>
                  </a:cubicBezTo>
                  <a:cubicBezTo>
                    <a:pt x="3721" y="157"/>
                    <a:pt x="2933" y="0"/>
                    <a:pt x="2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3325800" y="3786050"/>
              <a:ext cx="300950" cy="392150"/>
            </a:xfrm>
            <a:custGeom>
              <a:avLst/>
              <a:gdLst/>
              <a:ahLst/>
              <a:cxnLst/>
              <a:rect l="l" t="t" r="r" b="b"/>
              <a:pathLst>
                <a:path w="12038" h="15686" extrusionOk="0">
                  <a:moveTo>
                    <a:pt x="12006" y="1"/>
                  </a:moveTo>
                  <a:cubicBezTo>
                    <a:pt x="11923" y="1"/>
                    <a:pt x="9227" y="3454"/>
                    <a:pt x="5958" y="7782"/>
                  </a:cubicBezTo>
                  <a:cubicBezTo>
                    <a:pt x="2645" y="12129"/>
                    <a:pt x="1" y="15655"/>
                    <a:pt x="62" y="15685"/>
                  </a:cubicBezTo>
                  <a:cubicBezTo>
                    <a:pt x="62" y="15685"/>
                    <a:pt x="62" y="15685"/>
                    <a:pt x="62" y="15685"/>
                  </a:cubicBezTo>
                  <a:cubicBezTo>
                    <a:pt x="116" y="15685"/>
                    <a:pt x="2812" y="12231"/>
                    <a:pt x="6110" y="7904"/>
                  </a:cubicBezTo>
                  <a:cubicBezTo>
                    <a:pt x="9393" y="3557"/>
                    <a:pt x="12038" y="31"/>
                    <a:pt x="12007" y="1"/>
                  </a:cubicBezTo>
                  <a:cubicBezTo>
                    <a:pt x="12007" y="1"/>
                    <a:pt x="12007" y="1"/>
                    <a:pt x="12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3496025" y="2947900"/>
              <a:ext cx="118575" cy="45875"/>
            </a:xfrm>
            <a:custGeom>
              <a:avLst/>
              <a:gdLst/>
              <a:ahLst/>
              <a:cxnLst/>
              <a:rect l="l" t="t" r="r" b="b"/>
              <a:pathLst>
                <a:path w="4743" h="1835" extrusionOk="0">
                  <a:moveTo>
                    <a:pt x="0" y="1"/>
                  </a:moveTo>
                  <a:lnTo>
                    <a:pt x="0" y="1"/>
                  </a:lnTo>
                  <a:cubicBezTo>
                    <a:pt x="61" y="274"/>
                    <a:pt x="183" y="548"/>
                    <a:pt x="396" y="791"/>
                  </a:cubicBezTo>
                  <a:cubicBezTo>
                    <a:pt x="911" y="1477"/>
                    <a:pt x="1697" y="1835"/>
                    <a:pt x="2492" y="1835"/>
                  </a:cubicBezTo>
                  <a:cubicBezTo>
                    <a:pt x="3105" y="1835"/>
                    <a:pt x="3723" y="1622"/>
                    <a:pt x="4225" y="1186"/>
                  </a:cubicBezTo>
                  <a:cubicBezTo>
                    <a:pt x="4438" y="1004"/>
                    <a:pt x="4621" y="760"/>
                    <a:pt x="4742" y="487"/>
                  </a:cubicBezTo>
                  <a:cubicBezTo>
                    <a:pt x="4739" y="485"/>
                    <a:pt x="4736" y="485"/>
                    <a:pt x="4733" y="485"/>
                  </a:cubicBezTo>
                  <a:cubicBezTo>
                    <a:pt x="4667" y="485"/>
                    <a:pt x="4510" y="775"/>
                    <a:pt x="4104" y="1064"/>
                  </a:cubicBezTo>
                  <a:cubicBezTo>
                    <a:pt x="3628" y="1448"/>
                    <a:pt x="3055" y="1636"/>
                    <a:pt x="2483" y="1636"/>
                  </a:cubicBezTo>
                  <a:cubicBezTo>
                    <a:pt x="1741" y="1636"/>
                    <a:pt x="1002" y="1318"/>
                    <a:pt x="487" y="700"/>
                  </a:cubicBezTo>
                  <a:cubicBezTo>
                    <a:pt x="304" y="456"/>
                    <a:pt x="152" y="2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3073525" y="2497275"/>
              <a:ext cx="186200" cy="317750"/>
            </a:xfrm>
            <a:custGeom>
              <a:avLst/>
              <a:gdLst/>
              <a:ahLst/>
              <a:cxnLst/>
              <a:rect l="l" t="t" r="r" b="b"/>
              <a:pathLst>
                <a:path w="7448" h="12710" extrusionOk="0">
                  <a:moveTo>
                    <a:pt x="1429" y="1"/>
                  </a:moveTo>
                  <a:cubicBezTo>
                    <a:pt x="1429" y="1"/>
                    <a:pt x="0" y="10427"/>
                    <a:pt x="1429" y="11734"/>
                  </a:cubicBezTo>
                  <a:cubicBezTo>
                    <a:pt x="2283" y="12551"/>
                    <a:pt x="3127" y="12710"/>
                    <a:pt x="3653" y="12710"/>
                  </a:cubicBezTo>
                  <a:cubicBezTo>
                    <a:pt x="3988" y="12710"/>
                    <a:pt x="4195" y="12646"/>
                    <a:pt x="4195" y="12646"/>
                  </a:cubicBezTo>
                  <a:lnTo>
                    <a:pt x="6900" y="10366"/>
                  </a:lnTo>
                  <a:lnTo>
                    <a:pt x="744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3080350" y="2286025"/>
              <a:ext cx="150500" cy="298475"/>
            </a:xfrm>
            <a:custGeom>
              <a:avLst/>
              <a:gdLst/>
              <a:ahLst/>
              <a:cxnLst/>
              <a:rect l="l" t="t" r="r" b="b"/>
              <a:pathLst>
                <a:path w="6020" h="11939" extrusionOk="0">
                  <a:moveTo>
                    <a:pt x="2463" y="1"/>
                  </a:moveTo>
                  <a:cubicBezTo>
                    <a:pt x="2463" y="1"/>
                    <a:pt x="427" y="2311"/>
                    <a:pt x="1" y="11095"/>
                  </a:cubicBezTo>
                  <a:cubicBezTo>
                    <a:pt x="1" y="11095"/>
                    <a:pt x="4477" y="11939"/>
                    <a:pt x="5630" y="11939"/>
                  </a:cubicBezTo>
                  <a:cubicBezTo>
                    <a:pt x="5791" y="11939"/>
                    <a:pt x="5887" y="11923"/>
                    <a:pt x="5898" y="11886"/>
                  </a:cubicBezTo>
                  <a:cubicBezTo>
                    <a:pt x="6019" y="11551"/>
                    <a:pt x="2463" y="1"/>
                    <a:pt x="2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116825" y="2215375"/>
              <a:ext cx="672550" cy="711275"/>
            </a:xfrm>
            <a:custGeom>
              <a:avLst/>
              <a:gdLst/>
              <a:ahLst/>
              <a:cxnLst/>
              <a:rect l="l" t="t" r="r" b="b"/>
              <a:pathLst>
                <a:path w="26902" h="28451" extrusionOk="0">
                  <a:moveTo>
                    <a:pt x="13588" y="0"/>
                  </a:moveTo>
                  <a:cubicBezTo>
                    <a:pt x="13588" y="0"/>
                    <a:pt x="7418" y="304"/>
                    <a:pt x="7296" y="335"/>
                  </a:cubicBezTo>
                  <a:cubicBezTo>
                    <a:pt x="4712" y="638"/>
                    <a:pt x="1703" y="821"/>
                    <a:pt x="609" y="3587"/>
                  </a:cubicBezTo>
                  <a:cubicBezTo>
                    <a:pt x="1" y="5076"/>
                    <a:pt x="579" y="7295"/>
                    <a:pt x="1521" y="9575"/>
                  </a:cubicBezTo>
                  <a:lnTo>
                    <a:pt x="3800" y="16627"/>
                  </a:lnTo>
                  <a:cubicBezTo>
                    <a:pt x="4712" y="20487"/>
                    <a:pt x="3253" y="20304"/>
                    <a:pt x="2463" y="24195"/>
                  </a:cubicBezTo>
                  <a:cubicBezTo>
                    <a:pt x="2341" y="24773"/>
                    <a:pt x="1247" y="27630"/>
                    <a:pt x="1278" y="28177"/>
                  </a:cubicBezTo>
                  <a:lnTo>
                    <a:pt x="19758" y="28450"/>
                  </a:lnTo>
                  <a:lnTo>
                    <a:pt x="19454" y="25684"/>
                  </a:lnTo>
                  <a:cubicBezTo>
                    <a:pt x="19454" y="25684"/>
                    <a:pt x="17418" y="15107"/>
                    <a:pt x="17448" y="14955"/>
                  </a:cubicBezTo>
                  <a:lnTo>
                    <a:pt x="17752" y="14286"/>
                  </a:lnTo>
                  <a:cubicBezTo>
                    <a:pt x="18634" y="12614"/>
                    <a:pt x="18694" y="10639"/>
                    <a:pt x="17934" y="8936"/>
                  </a:cubicBezTo>
                  <a:lnTo>
                    <a:pt x="26901" y="8936"/>
                  </a:lnTo>
                  <a:lnTo>
                    <a:pt x="26506" y="1642"/>
                  </a:lnTo>
                  <a:lnTo>
                    <a:pt x="17083" y="274"/>
                  </a:lnTo>
                  <a:lnTo>
                    <a:pt x="13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3163950" y="2262475"/>
              <a:ext cx="588950" cy="4600"/>
            </a:xfrm>
            <a:custGeom>
              <a:avLst/>
              <a:gdLst/>
              <a:ahLst/>
              <a:cxnLst/>
              <a:rect l="l" t="t" r="r" b="b"/>
              <a:pathLst>
                <a:path w="23558" h="184" extrusionOk="0">
                  <a:moveTo>
                    <a:pt x="11794" y="1"/>
                  </a:moveTo>
                  <a:cubicBezTo>
                    <a:pt x="5289" y="1"/>
                    <a:pt x="1" y="31"/>
                    <a:pt x="1" y="92"/>
                  </a:cubicBezTo>
                  <a:cubicBezTo>
                    <a:pt x="1" y="153"/>
                    <a:pt x="5289" y="183"/>
                    <a:pt x="11794" y="183"/>
                  </a:cubicBezTo>
                  <a:cubicBezTo>
                    <a:pt x="18299" y="183"/>
                    <a:pt x="23557" y="153"/>
                    <a:pt x="23557" y="92"/>
                  </a:cubicBezTo>
                  <a:cubicBezTo>
                    <a:pt x="23557" y="31"/>
                    <a:pt x="18299" y="1"/>
                    <a:pt x="11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3112275" y="2349875"/>
              <a:ext cx="654300" cy="4575"/>
            </a:xfrm>
            <a:custGeom>
              <a:avLst/>
              <a:gdLst/>
              <a:ahLst/>
              <a:cxnLst/>
              <a:rect l="l" t="t" r="r" b="b"/>
              <a:pathLst>
                <a:path w="26172" h="183" extrusionOk="0">
                  <a:moveTo>
                    <a:pt x="13071" y="0"/>
                  </a:moveTo>
                  <a:cubicBezTo>
                    <a:pt x="5867" y="0"/>
                    <a:pt x="1" y="31"/>
                    <a:pt x="1" y="91"/>
                  </a:cubicBezTo>
                  <a:cubicBezTo>
                    <a:pt x="1" y="152"/>
                    <a:pt x="5867" y="183"/>
                    <a:pt x="13071" y="183"/>
                  </a:cubicBezTo>
                  <a:cubicBezTo>
                    <a:pt x="20305" y="183"/>
                    <a:pt x="26171" y="152"/>
                    <a:pt x="26171" y="91"/>
                  </a:cubicBezTo>
                  <a:cubicBezTo>
                    <a:pt x="26171" y="31"/>
                    <a:pt x="20305" y="0"/>
                    <a:pt x="13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3094050" y="2449425"/>
              <a:ext cx="54725" cy="4575"/>
            </a:xfrm>
            <a:custGeom>
              <a:avLst/>
              <a:gdLst/>
              <a:ahLst/>
              <a:cxnLst/>
              <a:rect l="l" t="t" r="r" b="b"/>
              <a:pathLst>
                <a:path w="2189" h="183" extrusionOk="0">
                  <a:moveTo>
                    <a:pt x="1094" y="0"/>
                  </a:moveTo>
                  <a:cubicBezTo>
                    <a:pt x="730" y="0"/>
                    <a:pt x="365" y="30"/>
                    <a:pt x="0" y="91"/>
                  </a:cubicBezTo>
                  <a:cubicBezTo>
                    <a:pt x="365" y="152"/>
                    <a:pt x="730" y="182"/>
                    <a:pt x="1094" y="182"/>
                  </a:cubicBezTo>
                  <a:cubicBezTo>
                    <a:pt x="1459" y="182"/>
                    <a:pt x="1824" y="152"/>
                    <a:pt x="2189" y="91"/>
                  </a:cubicBezTo>
                  <a:cubicBezTo>
                    <a:pt x="1824" y="30"/>
                    <a:pt x="1459" y="0"/>
                    <a:pt x="10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3148750" y="2452450"/>
              <a:ext cx="427850" cy="4575"/>
            </a:xfrm>
            <a:custGeom>
              <a:avLst/>
              <a:gdLst/>
              <a:ahLst/>
              <a:cxnLst/>
              <a:rect l="l" t="t" r="r" b="b"/>
              <a:pathLst>
                <a:path w="17114" h="183" extrusionOk="0">
                  <a:moveTo>
                    <a:pt x="8542" y="1"/>
                  </a:moveTo>
                  <a:cubicBezTo>
                    <a:pt x="3830" y="1"/>
                    <a:pt x="1" y="31"/>
                    <a:pt x="1" y="92"/>
                  </a:cubicBezTo>
                  <a:cubicBezTo>
                    <a:pt x="1" y="153"/>
                    <a:pt x="3830" y="183"/>
                    <a:pt x="8542" y="183"/>
                  </a:cubicBezTo>
                  <a:cubicBezTo>
                    <a:pt x="13284" y="183"/>
                    <a:pt x="17113" y="153"/>
                    <a:pt x="17113" y="92"/>
                  </a:cubicBezTo>
                  <a:cubicBezTo>
                    <a:pt x="17113" y="31"/>
                    <a:pt x="13284" y="1"/>
                    <a:pt x="8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3182950" y="2555050"/>
              <a:ext cx="384525" cy="4575"/>
            </a:xfrm>
            <a:custGeom>
              <a:avLst/>
              <a:gdLst/>
              <a:ahLst/>
              <a:cxnLst/>
              <a:rect l="l" t="t" r="r" b="b"/>
              <a:pathLst>
                <a:path w="15381" h="183" extrusionOk="0">
                  <a:moveTo>
                    <a:pt x="7691" y="0"/>
                  </a:moveTo>
                  <a:cubicBezTo>
                    <a:pt x="3435" y="0"/>
                    <a:pt x="0" y="30"/>
                    <a:pt x="0" y="91"/>
                  </a:cubicBezTo>
                  <a:cubicBezTo>
                    <a:pt x="0" y="152"/>
                    <a:pt x="3435" y="182"/>
                    <a:pt x="7691" y="182"/>
                  </a:cubicBezTo>
                  <a:cubicBezTo>
                    <a:pt x="11916" y="182"/>
                    <a:pt x="15381" y="152"/>
                    <a:pt x="15381" y="91"/>
                  </a:cubicBezTo>
                  <a:cubicBezTo>
                    <a:pt x="15381" y="30"/>
                    <a:pt x="11916" y="0"/>
                    <a:pt x="7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3216375" y="2650025"/>
              <a:ext cx="348075" cy="4575"/>
            </a:xfrm>
            <a:custGeom>
              <a:avLst/>
              <a:gdLst/>
              <a:ahLst/>
              <a:cxnLst/>
              <a:rect l="l" t="t" r="r" b="b"/>
              <a:pathLst>
                <a:path w="13923" h="183" extrusionOk="0">
                  <a:moveTo>
                    <a:pt x="6961" y="0"/>
                  </a:moveTo>
                  <a:cubicBezTo>
                    <a:pt x="3101" y="0"/>
                    <a:pt x="1" y="31"/>
                    <a:pt x="1" y="92"/>
                  </a:cubicBezTo>
                  <a:cubicBezTo>
                    <a:pt x="1" y="152"/>
                    <a:pt x="3101" y="183"/>
                    <a:pt x="6961" y="183"/>
                  </a:cubicBezTo>
                  <a:cubicBezTo>
                    <a:pt x="10791" y="183"/>
                    <a:pt x="13922" y="152"/>
                    <a:pt x="13922" y="92"/>
                  </a:cubicBezTo>
                  <a:cubicBezTo>
                    <a:pt x="13922" y="31"/>
                    <a:pt x="10791" y="0"/>
                    <a:pt x="69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3207275" y="2726775"/>
              <a:ext cx="372350" cy="5350"/>
            </a:xfrm>
            <a:custGeom>
              <a:avLst/>
              <a:gdLst/>
              <a:ahLst/>
              <a:cxnLst/>
              <a:rect l="l" t="t" r="r" b="b"/>
              <a:pathLst>
                <a:path w="14894" h="214" extrusionOk="0">
                  <a:moveTo>
                    <a:pt x="7447" y="0"/>
                  </a:moveTo>
                  <a:cubicBezTo>
                    <a:pt x="3313" y="0"/>
                    <a:pt x="0" y="61"/>
                    <a:pt x="0" y="122"/>
                  </a:cubicBezTo>
                  <a:cubicBezTo>
                    <a:pt x="0" y="152"/>
                    <a:pt x="3313" y="213"/>
                    <a:pt x="7447" y="213"/>
                  </a:cubicBezTo>
                  <a:cubicBezTo>
                    <a:pt x="11550" y="213"/>
                    <a:pt x="14894" y="152"/>
                    <a:pt x="14894" y="122"/>
                  </a:cubicBezTo>
                  <a:cubicBezTo>
                    <a:pt x="14894" y="31"/>
                    <a:pt x="11550" y="0"/>
                    <a:pt x="74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3179900" y="2824800"/>
              <a:ext cx="424050" cy="5350"/>
            </a:xfrm>
            <a:custGeom>
              <a:avLst/>
              <a:gdLst/>
              <a:ahLst/>
              <a:cxnLst/>
              <a:rect l="l" t="t" r="r" b="b"/>
              <a:pathLst>
                <a:path w="16962" h="214" extrusionOk="0">
                  <a:moveTo>
                    <a:pt x="8481" y="0"/>
                  </a:moveTo>
                  <a:cubicBezTo>
                    <a:pt x="3800" y="0"/>
                    <a:pt x="1" y="61"/>
                    <a:pt x="1" y="92"/>
                  </a:cubicBezTo>
                  <a:cubicBezTo>
                    <a:pt x="1" y="152"/>
                    <a:pt x="3800" y="213"/>
                    <a:pt x="8481" y="213"/>
                  </a:cubicBezTo>
                  <a:cubicBezTo>
                    <a:pt x="13162" y="213"/>
                    <a:pt x="16962" y="152"/>
                    <a:pt x="16962" y="92"/>
                  </a:cubicBezTo>
                  <a:cubicBezTo>
                    <a:pt x="16962" y="31"/>
                    <a:pt x="13162" y="0"/>
                    <a:pt x="84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3130525" y="2392425"/>
              <a:ext cx="79050" cy="230275"/>
            </a:xfrm>
            <a:custGeom>
              <a:avLst/>
              <a:gdLst/>
              <a:ahLst/>
              <a:cxnLst/>
              <a:rect l="l" t="t" r="r" b="b"/>
              <a:pathLst>
                <a:path w="3162" h="9211" extrusionOk="0">
                  <a:moveTo>
                    <a:pt x="0" y="0"/>
                  </a:moveTo>
                  <a:cubicBezTo>
                    <a:pt x="0" y="122"/>
                    <a:pt x="31" y="244"/>
                    <a:pt x="61" y="365"/>
                  </a:cubicBezTo>
                  <a:cubicBezTo>
                    <a:pt x="122" y="639"/>
                    <a:pt x="213" y="973"/>
                    <a:pt x="334" y="1399"/>
                  </a:cubicBezTo>
                  <a:cubicBezTo>
                    <a:pt x="578" y="2250"/>
                    <a:pt x="973" y="3405"/>
                    <a:pt x="1398" y="4651"/>
                  </a:cubicBezTo>
                  <a:cubicBezTo>
                    <a:pt x="1854" y="5927"/>
                    <a:pt x="2310" y="7052"/>
                    <a:pt x="2614" y="7873"/>
                  </a:cubicBezTo>
                  <a:cubicBezTo>
                    <a:pt x="2766" y="8268"/>
                    <a:pt x="2888" y="8572"/>
                    <a:pt x="3009" y="8845"/>
                  </a:cubicBezTo>
                  <a:cubicBezTo>
                    <a:pt x="3040" y="8967"/>
                    <a:pt x="3100" y="9089"/>
                    <a:pt x="3161" y="9210"/>
                  </a:cubicBezTo>
                  <a:cubicBezTo>
                    <a:pt x="3161" y="9058"/>
                    <a:pt x="3131" y="8937"/>
                    <a:pt x="3070" y="8815"/>
                  </a:cubicBezTo>
                  <a:cubicBezTo>
                    <a:pt x="3009" y="8602"/>
                    <a:pt x="2918" y="8238"/>
                    <a:pt x="2766" y="7842"/>
                  </a:cubicBezTo>
                  <a:cubicBezTo>
                    <a:pt x="2493" y="6991"/>
                    <a:pt x="2067" y="5867"/>
                    <a:pt x="1611" y="4590"/>
                  </a:cubicBezTo>
                  <a:cubicBezTo>
                    <a:pt x="1125" y="3344"/>
                    <a:pt x="730" y="2189"/>
                    <a:pt x="456" y="1338"/>
                  </a:cubicBezTo>
                  <a:cubicBezTo>
                    <a:pt x="334" y="882"/>
                    <a:pt x="182" y="4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3236900" y="2533000"/>
              <a:ext cx="216600" cy="262200"/>
            </a:xfrm>
            <a:custGeom>
              <a:avLst/>
              <a:gdLst/>
              <a:ahLst/>
              <a:cxnLst/>
              <a:rect l="l" t="t" r="r" b="b"/>
              <a:pathLst>
                <a:path w="8664" h="10488" extrusionOk="0">
                  <a:moveTo>
                    <a:pt x="8663" y="1"/>
                  </a:moveTo>
                  <a:cubicBezTo>
                    <a:pt x="8602" y="213"/>
                    <a:pt x="8572" y="396"/>
                    <a:pt x="8572" y="578"/>
                  </a:cubicBezTo>
                  <a:cubicBezTo>
                    <a:pt x="8511" y="1095"/>
                    <a:pt x="8420" y="1612"/>
                    <a:pt x="8299" y="2098"/>
                  </a:cubicBezTo>
                  <a:cubicBezTo>
                    <a:pt x="7447" y="5472"/>
                    <a:pt x="5137" y="8299"/>
                    <a:pt x="1976" y="9727"/>
                  </a:cubicBezTo>
                  <a:cubicBezTo>
                    <a:pt x="1520" y="9970"/>
                    <a:pt x="1034" y="10153"/>
                    <a:pt x="517" y="10305"/>
                  </a:cubicBezTo>
                  <a:cubicBezTo>
                    <a:pt x="335" y="10365"/>
                    <a:pt x="152" y="10426"/>
                    <a:pt x="1" y="10487"/>
                  </a:cubicBezTo>
                  <a:lnTo>
                    <a:pt x="152" y="10487"/>
                  </a:lnTo>
                  <a:cubicBezTo>
                    <a:pt x="244" y="10457"/>
                    <a:pt x="365" y="10426"/>
                    <a:pt x="548" y="10396"/>
                  </a:cubicBezTo>
                  <a:cubicBezTo>
                    <a:pt x="1064" y="10244"/>
                    <a:pt x="1551" y="10092"/>
                    <a:pt x="2037" y="9879"/>
                  </a:cubicBezTo>
                  <a:cubicBezTo>
                    <a:pt x="5259" y="8451"/>
                    <a:pt x="7660" y="5593"/>
                    <a:pt x="8420" y="2128"/>
                  </a:cubicBezTo>
                  <a:cubicBezTo>
                    <a:pt x="8542" y="1642"/>
                    <a:pt x="8602" y="1095"/>
                    <a:pt x="8663" y="578"/>
                  </a:cubicBezTo>
                  <a:lnTo>
                    <a:pt x="8663" y="153"/>
                  </a:lnTo>
                  <a:lnTo>
                    <a:pt x="8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3757425" y="1561800"/>
              <a:ext cx="638325" cy="549350"/>
            </a:xfrm>
            <a:custGeom>
              <a:avLst/>
              <a:gdLst/>
              <a:ahLst/>
              <a:cxnLst/>
              <a:rect l="l" t="t" r="r" b="b"/>
              <a:pathLst>
                <a:path w="25533" h="21974" extrusionOk="0">
                  <a:moveTo>
                    <a:pt x="5563" y="2374"/>
                  </a:moveTo>
                  <a:lnTo>
                    <a:pt x="5381" y="2435"/>
                  </a:lnTo>
                  <a:cubicBezTo>
                    <a:pt x="5362" y="2444"/>
                    <a:pt x="5343" y="2453"/>
                    <a:pt x="5323" y="2462"/>
                  </a:cubicBezTo>
                  <a:lnTo>
                    <a:pt x="5323" y="2462"/>
                  </a:lnTo>
                  <a:cubicBezTo>
                    <a:pt x="5479" y="2405"/>
                    <a:pt x="5563" y="2374"/>
                    <a:pt x="5563" y="2374"/>
                  </a:cubicBezTo>
                  <a:close/>
                  <a:moveTo>
                    <a:pt x="11054" y="587"/>
                  </a:moveTo>
                  <a:cubicBezTo>
                    <a:pt x="11602" y="587"/>
                    <a:pt x="12154" y="632"/>
                    <a:pt x="12706" y="732"/>
                  </a:cubicBezTo>
                  <a:cubicBezTo>
                    <a:pt x="14955" y="1128"/>
                    <a:pt x="17022" y="2252"/>
                    <a:pt x="18603" y="3863"/>
                  </a:cubicBezTo>
                  <a:cubicBezTo>
                    <a:pt x="19722" y="4982"/>
                    <a:pt x="20619" y="6301"/>
                    <a:pt x="21242" y="7738"/>
                  </a:cubicBezTo>
                  <a:lnTo>
                    <a:pt x="21242" y="7738"/>
                  </a:lnTo>
                  <a:cubicBezTo>
                    <a:pt x="21205" y="7672"/>
                    <a:pt x="21166" y="7606"/>
                    <a:pt x="21126" y="7541"/>
                  </a:cubicBezTo>
                  <a:cubicBezTo>
                    <a:pt x="20548" y="6538"/>
                    <a:pt x="19788" y="5687"/>
                    <a:pt x="18846" y="4988"/>
                  </a:cubicBezTo>
                  <a:cubicBezTo>
                    <a:pt x="18172" y="4488"/>
                    <a:pt x="17451" y="4081"/>
                    <a:pt x="16684" y="3779"/>
                  </a:cubicBezTo>
                  <a:lnTo>
                    <a:pt x="16684" y="3779"/>
                  </a:lnTo>
                  <a:cubicBezTo>
                    <a:pt x="15192" y="2859"/>
                    <a:pt x="13496" y="2262"/>
                    <a:pt x="11703" y="2070"/>
                  </a:cubicBezTo>
                  <a:cubicBezTo>
                    <a:pt x="11346" y="2038"/>
                    <a:pt x="10993" y="2021"/>
                    <a:pt x="10642" y="2021"/>
                  </a:cubicBezTo>
                  <a:cubicBezTo>
                    <a:pt x="9977" y="2021"/>
                    <a:pt x="9320" y="2083"/>
                    <a:pt x="8663" y="2222"/>
                  </a:cubicBezTo>
                  <a:cubicBezTo>
                    <a:pt x="7660" y="2435"/>
                    <a:pt x="6718" y="2799"/>
                    <a:pt x="5837" y="3286"/>
                  </a:cubicBezTo>
                  <a:cubicBezTo>
                    <a:pt x="4955" y="3772"/>
                    <a:pt x="4165" y="4350"/>
                    <a:pt x="3435" y="5018"/>
                  </a:cubicBezTo>
                  <a:cubicBezTo>
                    <a:pt x="3195" y="5259"/>
                    <a:pt x="2962" y="5506"/>
                    <a:pt x="2738" y="5761"/>
                  </a:cubicBezTo>
                  <a:lnTo>
                    <a:pt x="2738" y="5761"/>
                  </a:lnTo>
                  <a:cubicBezTo>
                    <a:pt x="2972" y="5222"/>
                    <a:pt x="3265" y="4708"/>
                    <a:pt x="3618" y="4228"/>
                  </a:cubicBezTo>
                  <a:cubicBezTo>
                    <a:pt x="4079" y="3575"/>
                    <a:pt x="4632" y="2990"/>
                    <a:pt x="5256" y="2492"/>
                  </a:cubicBezTo>
                  <a:lnTo>
                    <a:pt x="5256" y="2492"/>
                  </a:lnTo>
                  <a:cubicBezTo>
                    <a:pt x="5279" y="2482"/>
                    <a:pt x="5302" y="2472"/>
                    <a:pt x="5323" y="2462"/>
                  </a:cubicBezTo>
                  <a:lnTo>
                    <a:pt x="5323" y="2462"/>
                  </a:lnTo>
                  <a:cubicBezTo>
                    <a:pt x="5306" y="2469"/>
                    <a:pt x="5287" y="2475"/>
                    <a:pt x="5268" y="2482"/>
                  </a:cubicBezTo>
                  <a:lnTo>
                    <a:pt x="5268" y="2482"/>
                  </a:lnTo>
                  <a:cubicBezTo>
                    <a:pt x="5831" y="2034"/>
                    <a:pt x="6452" y="1658"/>
                    <a:pt x="7113" y="1371"/>
                  </a:cubicBezTo>
                  <a:cubicBezTo>
                    <a:pt x="7934" y="1006"/>
                    <a:pt x="8815" y="763"/>
                    <a:pt x="9727" y="672"/>
                  </a:cubicBezTo>
                  <a:cubicBezTo>
                    <a:pt x="10164" y="617"/>
                    <a:pt x="10608" y="587"/>
                    <a:pt x="11054" y="587"/>
                  </a:cubicBezTo>
                  <a:close/>
                  <a:moveTo>
                    <a:pt x="2067" y="9304"/>
                  </a:moveTo>
                  <a:cubicBezTo>
                    <a:pt x="2067" y="9444"/>
                    <a:pt x="2078" y="9554"/>
                    <a:pt x="2092" y="9646"/>
                  </a:cubicBezTo>
                  <a:lnTo>
                    <a:pt x="2092" y="9646"/>
                  </a:lnTo>
                  <a:cubicBezTo>
                    <a:pt x="2084" y="9552"/>
                    <a:pt x="2076" y="9438"/>
                    <a:pt x="2067" y="9304"/>
                  </a:cubicBezTo>
                  <a:close/>
                  <a:moveTo>
                    <a:pt x="2092" y="9646"/>
                  </a:moveTo>
                  <a:cubicBezTo>
                    <a:pt x="2112" y="9892"/>
                    <a:pt x="2128" y="10003"/>
                    <a:pt x="2128" y="10003"/>
                  </a:cubicBezTo>
                  <a:cubicBezTo>
                    <a:pt x="2128" y="10003"/>
                    <a:pt x="2128" y="9942"/>
                    <a:pt x="2128" y="9821"/>
                  </a:cubicBezTo>
                  <a:cubicBezTo>
                    <a:pt x="2115" y="9769"/>
                    <a:pt x="2103" y="9713"/>
                    <a:pt x="2092" y="9646"/>
                  </a:cubicBezTo>
                  <a:close/>
                  <a:moveTo>
                    <a:pt x="17780" y="4541"/>
                  </a:moveTo>
                  <a:cubicBezTo>
                    <a:pt x="18117" y="4730"/>
                    <a:pt x="18442" y="4940"/>
                    <a:pt x="18755" y="5170"/>
                  </a:cubicBezTo>
                  <a:cubicBezTo>
                    <a:pt x="19667" y="5869"/>
                    <a:pt x="20426" y="6720"/>
                    <a:pt x="21004" y="7693"/>
                  </a:cubicBezTo>
                  <a:cubicBezTo>
                    <a:pt x="21430" y="8423"/>
                    <a:pt x="21733" y="9213"/>
                    <a:pt x="21885" y="10034"/>
                  </a:cubicBezTo>
                  <a:cubicBezTo>
                    <a:pt x="21946" y="10307"/>
                    <a:pt x="22007" y="10581"/>
                    <a:pt x="22037" y="10854"/>
                  </a:cubicBezTo>
                  <a:cubicBezTo>
                    <a:pt x="22058" y="11065"/>
                    <a:pt x="22070" y="11275"/>
                    <a:pt x="22075" y="11486"/>
                  </a:cubicBezTo>
                  <a:lnTo>
                    <a:pt x="22075" y="11486"/>
                  </a:lnTo>
                  <a:cubicBezTo>
                    <a:pt x="21938" y="10701"/>
                    <a:pt x="21711" y="9930"/>
                    <a:pt x="21399" y="9182"/>
                  </a:cubicBezTo>
                  <a:cubicBezTo>
                    <a:pt x="20582" y="7334"/>
                    <a:pt x="19326" y="5748"/>
                    <a:pt x="17780" y="4541"/>
                  </a:cubicBezTo>
                  <a:close/>
                  <a:moveTo>
                    <a:pt x="22210" y="11742"/>
                  </a:moveTo>
                  <a:lnTo>
                    <a:pt x="22210" y="11742"/>
                  </a:lnTo>
                  <a:cubicBezTo>
                    <a:pt x="22236" y="12148"/>
                    <a:pt x="22242" y="12554"/>
                    <a:pt x="22228" y="12958"/>
                  </a:cubicBezTo>
                  <a:lnTo>
                    <a:pt x="22228" y="12958"/>
                  </a:lnTo>
                  <a:cubicBezTo>
                    <a:pt x="22221" y="12754"/>
                    <a:pt x="22208" y="12550"/>
                    <a:pt x="22190" y="12347"/>
                  </a:cubicBezTo>
                  <a:lnTo>
                    <a:pt x="22190" y="12347"/>
                  </a:lnTo>
                  <a:cubicBezTo>
                    <a:pt x="22203" y="12146"/>
                    <a:pt x="22210" y="11944"/>
                    <a:pt x="22210" y="11742"/>
                  </a:cubicBezTo>
                  <a:close/>
                  <a:moveTo>
                    <a:pt x="10765" y="2210"/>
                  </a:moveTo>
                  <a:cubicBezTo>
                    <a:pt x="11079" y="2210"/>
                    <a:pt x="11392" y="2224"/>
                    <a:pt x="11703" y="2252"/>
                  </a:cubicBezTo>
                  <a:cubicBezTo>
                    <a:pt x="13123" y="2417"/>
                    <a:pt x="14480" y="2832"/>
                    <a:pt x="15720" y="3460"/>
                  </a:cubicBezTo>
                  <a:lnTo>
                    <a:pt x="15720" y="3460"/>
                  </a:lnTo>
                  <a:cubicBezTo>
                    <a:pt x="14918" y="3225"/>
                    <a:pt x="14086" y="3113"/>
                    <a:pt x="13256" y="3113"/>
                  </a:cubicBezTo>
                  <a:cubicBezTo>
                    <a:pt x="12930" y="3113"/>
                    <a:pt x="12604" y="3130"/>
                    <a:pt x="12280" y="3164"/>
                  </a:cubicBezTo>
                  <a:cubicBezTo>
                    <a:pt x="9910" y="3407"/>
                    <a:pt x="7691" y="4410"/>
                    <a:pt x="5928" y="5991"/>
                  </a:cubicBezTo>
                  <a:cubicBezTo>
                    <a:pt x="4165" y="7602"/>
                    <a:pt x="2919" y="9790"/>
                    <a:pt x="2797" y="12161"/>
                  </a:cubicBezTo>
                  <a:cubicBezTo>
                    <a:pt x="2736" y="13347"/>
                    <a:pt x="2949" y="14502"/>
                    <a:pt x="3435" y="15566"/>
                  </a:cubicBezTo>
                  <a:cubicBezTo>
                    <a:pt x="3721" y="16153"/>
                    <a:pt x="4053" y="16713"/>
                    <a:pt x="4431" y="17230"/>
                  </a:cubicBezTo>
                  <a:lnTo>
                    <a:pt x="4431" y="17230"/>
                  </a:lnTo>
                  <a:cubicBezTo>
                    <a:pt x="4041" y="16857"/>
                    <a:pt x="3668" y="16464"/>
                    <a:pt x="3314" y="16052"/>
                  </a:cubicBezTo>
                  <a:cubicBezTo>
                    <a:pt x="2093" y="14686"/>
                    <a:pt x="1261" y="13014"/>
                    <a:pt x="872" y="11249"/>
                  </a:cubicBezTo>
                  <a:lnTo>
                    <a:pt x="872" y="11249"/>
                  </a:lnTo>
                  <a:cubicBezTo>
                    <a:pt x="774" y="10647"/>
                    <a:pt x="739" y="10040"/>
                    <a:pt x="765" y="9436"/>
                  </a:cubicBezTo>
                  <a:lnTo>
                    <a:pt x="765" y="9436"/>
                  </a:lnTo>
                  <a:cubicBezTo>
                    <a:pt x="1021" y="8727"/>
                    <a:pt x="1348" y="8045"/>
                    <a:pt x="1733" y="7420"/>
                  </a:cubicBezTo>
                  <a:cubicBezTo>
                    <a:pt x="1959" y="7060"/>
                    <a:pt x="2203" y="6713"/>
                    <a:pt x="2464" y="6379"/>
                  </a:cubicBezTo>
                  <a:lnTo>
                    <a:pt x="2464" y="6379"/>
                  </a:lnTo>
                  <a:cubicBezTo>
                    <a:pt x="2367" y="6669"/>
                    <a:pt x="2285" y="6966"/>
                    <a:pt x="2219" y="7268"/>
                  </a:cubicBezTo>
                  <a:cubicBezTo>
                    <a:pt x="2067" y="7936"/>
                    <a:pt x="2007" y="8635"/>
                    <a:pt x="2067" y="9304"/>
                  </a:cubicBezTo>
                  <a:cubicBezTo>
                    <a:pt x="2037" y="8605"/>
                    <a:pt x="2098" y="7936"/>
                    <a:pt x="2250" y="7268"/>
                  </a:cubicBezTo>
                  <a:cubicBezTo>
                    <a:pt x="2323" y="6939"/>
                    <a:pt x="2415" y="6616"/>
                    <a:pt x="2526" y="6301"/>
                  </a:cubicBezTo>
                  <a:lnTo>
                    <a:pt x="2526" y="6301"/>
                  </a:lnTo>
                  <a:cubicBezTo>
                    <a:pt x="2844" y="5901"/>
                    <a:pt x="3188" y="5523"/>
                    <a:pt x="3557" y="5170"/>
                  </a:cubicBezTo>
                  <a:cubicBezTo>
                    <a:pt x="4286" y="4502"/>
                    <a:pt x="5077" y="3924"/>
                    <a:pt x="5928" y="3438"/>
                  </a:cubicBezTo>
                  <a:cubicBezTo>
                    <a:pt x="6779" y="2982"/>
                    <a:pt x="7721" y="2617"/>
                    <a:pt x="8694" y="2404"/>
                  </a:cubicBezTo>
                  <a:cubicBezTo>
                    <a:pt x="9365" y="2278"/>
                    <a:pt x="10066" y="2210"/>
                    <a:pt x="10765" y="2210"/>
                  </a:cubicBezTo>
                  <a:close/>
                  <a:moveTo>
                    <a:pt x="1094" y="12286"/>
                  </a:moveTo>
                  <a:lnTo>
                    <a:pt x="1094" y="12286"/>
                  </a:lnTo>
                  <a:cubicBezTo>
                    <a:pt x="1544" y="13666"/>
                    <a:pt x="2267" y="14963"/>
                    <a:pt x="3223" y="16082"/>
                  </a:cubicBezTo>
                  <a:cubicBezTo>
                    <a:pt x="3684" y="16609"/>
                    <a:pt x="4174" y="17104"/>
                    <a:pt x="4689" y="17567"/>
                  </a:cubicBezTo>
                  <a:lnTo>
                    <a:pt x="4689" y="17567"/>
                  </a:lnTo>
                  <a:cubicBezTo>
                    <a:pt x="4924" y="17859"/>
                    <a:pt x="5175" y="18135"/>
                    <a:pt x="5441" y="18392"/>
                  </a:cubicBezTo>
                  <a:cubicBezTo>
                    <a:pt x="5789" y="18728"/>
                    <a:pt x="6155" y="19041"/>
                    <a:pt x="6535" y="19330"/>
                  </a:cubicBezTo>
                  <a:lnTo>
                    <a:pt x="6535" y="19330"/>
                  </a:lnTo>
                  <a:cubicBezTo>
                    <a:pt x="3881" y="17749"/>
                    <a:pt x="1869" y="15178"/>
                    <a:pt x="1094" y="12286"/>
                  </a:cubicBezTo>
                  <a:close/>
                  <a:moveTo>
                    <a:pt x="5721" y="18425"/>
                  </a:moveTo>
                  <a:cubicBezTo>
                    <a:pt x="6621" y="19115"/>
                    <a:pt x="7585" y="19715"/>
                    <a:pt x="8603" y="20216"/>
                  </a:cubicBezTo>
                  <a:cubicBezTo>
                    <a:pt x="8801" y="20319"/>
                    <a:pt x="9002" y="20418"/>
                    <a:pt x="9206" y="20511"/>
                  </a:cubicBezTo>
                  <a:lnTo>
                    <a:pt x="9206" y="20511"/>
                  </a:lnTo>
                  <a:cubicBezTo>
                    <a:pt x="9003" y="20450"/>
                    <a:pt x="8802" y="20382"/>
                    <a:pt x="8603" y="20307"/>
                  </a:cubicBezTo>
                  <a:cubicBezTo>
                    <a:pt x="8330" y="20209"/>
                    <a:pt x="8061" y="20101"/>
                    <a:pt x="7797" y="19984"/>
                  </a:cubicBezTo>
                  <a:lnTo>
                    <a:pt x="7797" y="19984"/>
                  </a:lnTo>
                  <a:cubicBezTo>
                    <a:pt x="7050" y="19546"/>
                    <a:pt x="6352" y="19024"/>
                    <a:pt x="5721" y="18425"/>
                  </a:cubicBezTo>
                  <a:close/>
                  <a:moveTo>
                    <a:pt x="13266" y="3357"/>
                  </a:moveTo>
                  <a:cubicBezTo>
                    <a:pt x="14455" y="3357"/>
                    <a:pt x="15633" y="3591"/>
                    <a:pt x="16733" y="4037"/>
                  </a:cubicBezTo>
                  <a:lnTo>
                    <a:pt x="16733" y="4037"/>
                  </a:lnTo>
                  <a:cubicBezTo>
                    <a:pt x="18693" y="5284"/>
                    <a:pt x="20282" y="7099"/>
                    <a:pt x="21247" y="9304"/>
                  </a:cubicBezTo>
                  <a:cubicBezTo>
                    <a:pt x="21697" y="10387"/>
                    <a:pt x="21955" y="11535"/>
                    <a:pt x="22021" y="12696"/>
                  </a:cubicBezTo>
                  <a:lnTo>
                    <a:pt x="22021" y="12696"/>
                  </a:lnTo>
                  <a:cubicBezTo>
                    <a:pt x="21843" y="14285"/>
                    <a:pt x="21241" y="15819"/>
                    <a:pt x="20274" y="17116"/>
                  </a:cubicBezTo>
                  <a:cubicBezTo>
                    <a:pt x="18937" y="18848"/>
                    <a:pt x="17053" y="20094"/>
                    <a:pt x="14925" y="20611"/>
                  </a:cubicBezTo>
                  <a:cubicBezTo>
                    <a:pt x="14035" y="20843"/>
                    <a:pt x="13129" y="20961"/>
                    <a:pt x="12225" y="20961"/>
                  </a:cubicBezTo>
                  <a:cubicBezTo>
                    <a:pt x="11330" y="20961"/>
                    <a:pt x="10438" y="20846"/>
                    <a:pt x="9566" y="20614"/>
                  </a:cubicBezTo>
                  <a:lnTo>
                    <a:pt x="9566" y="20614"/>
                  </a:lnTo>
                  <a:cubicBezTo>
                    <a:pt x="9261" y="20483"/>
                    <a:pt x="8960" y="20340"/>
                    <a:pt x="8663" y="20186"/>
                  </a:cubicBezTo>
                  <a:cubicBezTo>
                    <a:pt x="7475" y="19600"/>
                    <a:pt x="6358" y="18880"/>
                    <a:pt x="5339" y="18037"/>
                  </a:cubicBezTo>
                  <a:lnTo>
                    <a:pt x="5339" y="18037"/>
                  </a:lnTo>
                  <a:cubicBezTo>
                    <a:pt x="4634" y="17281"/>
                    <a:pt x="4056" y="16432"/>
                    <a:pt x="3648" y="15535"/>
                  </a:cubicBezTo>
                  <a:cubicBezTo>
                    <a:pt x="3162" y="14471"/>
                    <a:pt x="2949" y="13347"/>
                    <a:pt x="3010" y="12192"/>
                  </a:cubicBezTo>
                  <a:cubicBezTo>
                    <a:pt x="3131" y="9882"/>
                    <a:pt x="4347" y="7723"/>
                    <a:pt x="6080" y="6173"/>
                  </a:cubicBezTo>
                  <a:cubicBezTo>
                    <a:pt x="7782" y="4593"/>
                    <a:pt x="9970" y="3620"/>
                    <a:pt x="12311" y="3407"/>
                  </a:cubicBezTo>
                  <a:cubicBezTo>
                    <a:pt x="12629" y="3373"/>
                    <a:pt x="12948" y="3357"/>
                    <a:pt x="13266" y="3357"/>
                  </a:cubicBezTo>
                  <a:close/>
                  <a:moveTo>
                    <a:pt x="9172" y="20671"/>
                  </a:moveTo>
                  <a:cubicBezTo>
                    <a:pt x="9507" y="20772"/>
                    <a:pt x="9847" y="20855"/>
                    <a:pt x="10190" y="20921"/>
                  </a:cubicBezTo>
                  <a:lnTo>
                    <a:pt x="10190" y="20921"/>
                  </a:lnTo>
                  <a:cubicBezTo>
                    <a:pt x="10761" y="21134"/>
                    <a:pt x="11346" y="21310"/>
                    <a:pt x="11938" y="21448"/>
                  </a:cubicBezTo>
                  <a:lnTo>
                    <a:pt x="11938" y="21448"/>
                  </a:lnTo>
                  <a:cubicBezTo>
                    <a:pt x="11788" y="21426"/>
                    <a:pt x="11639" y="21400"/>
                    <a:pt x="11490" y="21371"/>
                  </a:cubicBezTo>
                  <a:cubicBezTo>
                    <a:pt x="10693" y="21218"/>
                    <a:pt x="9916" y="20983"/>
                    <a:pt x="9172" y="20671"/>
                  </a:cubicBezTo>
                  <a:close/>
                  <a:moveTo>
                    <a:pt x="22037" y="13505"/>
                  </a:moveTo>
                  <a:lnTo>
                    <a:pt x="22037" y="13505"/>
                  </a:lnTo>
                  <a:cubicBezTo>
                    <a:pt x="22023" y="14194"/>
                    <a:pt x="21942" y="14885"/>
                    <a:pt x="21794" y="15566"/>
                  </a:cubicBezTo>
                  <a:cubicBezTo>
                    <a:pt x="21787" y="15599"/>
                    <a:pt x="21779" y="15633"/>
                    <a:pt x="21770" y="15667"/>
                  </a:cubicBezTo>
                  <a:lnTo>
                    <a:pt x="21770" y="15667"/>
                  </a:lnTo>
                  <a:cubicBezTo>
                    <a:pt x="21623" y="16127"/>
                    <a:pt x="21448" y="16582"/>
                    <a:pt x="21247" y="17025"/>
                  </a:cubicBezTo>
                  <a:cubicBezTo>
                    <a:pt x="20183" y="19152"/>
                    <a:pt x="18299" y="20702"/>
                    <a:pt x="16019" y="21280"/>
                  </a:cubicBezTo>
                  <a:cubicBezTo>
                    <a:pt x="15796" y="21343"/>
                    <a:pt x="15573" y="21400"/>
                    <a:pt x="15349" y="21452"/>
                  </a:cubicBezTo>
                  <a:lnTo>
                    <a:pt x="15349" y="21452"/>
                  </a:lnTo>
                  <a:cubicBezTo>
                    <a:pt x="15178" y="21480"/>
                    <a:pt x="15006" y="21504"/>
                    <a:pt x="14834" y="21523"/>
                  </a:cubicBezTo>
                  <a:cubicBezTo>
                    <a:pt x="14445" y="21555"/>
                    <a:pt x="14057" y="21572"/>
                    <a:pt x="13670" y="21572"/>
                  </a:cubicBezTo>
                  <a:cubicBezTo>
                    <a:pt x="13298" y="21572"/>
                    <a:pt x="12927" y="21556"/>
                    <a:pt x="12558" y="21522"/>
                  </a:cubicBezTo>
                  <a:lnTo>
                    <a:pt x="12558" y="21522"/>
                  </a:lnTo>
                  <a:cubicBezTo>
                    <a:pt x="11857" y="21393"/>
                    <a:pt x="11166" y="21211"/>
                    <a:pt x="10490" y="20975"/>
                  </a:cubicBezTo>
                  <a:lnTo>
                    <a:pt x="10490" y="20975"/>
                  </a:lnTo>
                  <a:cubicBezTo>
                    <a:pt x="11057" y="21067"/>
                    <a:pt x="11631" y="21113"/>
                    <a:pt x="12207" y="21113"/>
                  </a:cubicBezTo>
                  <a:cubicBezTo>
                    <a:pt x="13128" y="21113"/>
                    <a:pt x="14052" y="20995"/>
                    <a:pt x="14955" y="20763"/>
                  </a:cubicBezTo>
                  <a:cubicBezTo>
                    <a:pt x="17113" y="20216"/>
                    <a:pt x="19059" y="18970"/>
                    <a:pt x="20396" y="17176"/>
                  </a:cubicBezTo>
                  <a:cubicBezTo>
                    <a:pt x="21216" y="16084"/>
                    <a:pt x="21774" y="14827"/>
                    <a:pt x="22037" y="13505"/>
                  </a:cubicBezTo>
                  <a:close/>
                  <a:moveTo>
                    <a:pt x="11738" y="214"/>
                  </a:moveTo>
                  <a:cubicBezTo>
                    <a:pt x="13479" y="214"/>
                    <a:pt x="15216" y="520"/>
                    <a:pt x="16870" y="1158"/>
                  </a:cubicBezTo>
                  <a:cubicBezTo>
                    <a:pt x="20244" y="2404"/>
                    <a:pt x="23010" y="4988"/>
                    <a:pt x="24226" y="8119"/>
                  </a:cubicBezTo>
                  <a:cubicBezTo>
                    <a:pt x="25381" y="11158"/>
                    <a:pt x="25107" y="14562"/>
                    <a:pt x="23436" y="17359"/>
                  </a:cubicBezTo>
                  <a:cubicBezTo>
                    <a:pt x="22676" y="18635"/>
                    <a:pt x="21582" y="19699"/>
                    <a:pt x="20274" y="20429"/>
                  </a:cubicBezTo>
                  <a:cubicBezTo>
                    <a:pt x="19028" y="21128"/>
                    <a:pt x="17630" y="21553"/>
                    <a:pt x="16232" y="21705"/>
                  </a:cubicBezTo>
                  <a:cubicBezTo>
                    <a:pt x="15849" y="21737"/>
                    <a:pt x="15467" y="21752"/>
                    <a:pt x="15086" y="21752"/>
                  </a:cubicBezTo>
                  <a:cubicBezTo>
                    <a:pt x="14954" y="21752"/>
                    <a:pt x="14823" y="21750"/>
                    <a:pt x="14692" y="21747"/>
                  </a:cubicBezTo>
                  <a:lnTo>
                    <a:pt x="14692" y="21747"/>
                  </a:lnTo>
                  <a:cubicBezTo>
                    <a:pt x="14946" y="21701"/>
                    <a:pt x="15199" y="21649"/>
                    <a:pt x="15450" y="21589"/>
                  </a:cubicBezTo>
                  <a:lnTo>
                    <a:pt x="15450" y="21589"/>
                  </a:lnTo>
                  <a:cubicBezTo>
                    <a:pt x="16357" y="21435"/>
                    <a:pt x="17237" y="21155"/>
                    <a:pt x="18056" y="20733"/>
                  </a:cubicBezTo>
                  <a:cubicBezTo>
                    <a:pt x="19059" y="20216"/>
                    <a:pt x="19940" y="19487"/>
                    <a:pt x="20609" y="18575"/>
                  </a:cubicBezTo>
                  <a:cubicBezTo>
                    <a:pt x="21247" y="17693"/>
                    <a:pt x="21703" y="16660"/>
                    <a:pt x="21977" y="15596"/>
                  </a:cubicBezTo>
                  <a:cubicBezTo>
                    <a:pt x="22026" y="15376"/>
                    <a:pt x="22068" y="15156"/>
                    <a:pt x="22103" y="14936"/>
                  </a:cubicBezTo>
                  <a:lnTo>
                    <a:pt x="22103" y="14936"/>
                  </a:lnTo>
                  <a:cubicBezTo>
                    <a:pt x="22433" y="13545"/>
                    <a:pt x="22462" y="12123"/>
                    <a:pt x="22250" y="10702"/>
                  </a:cubicBezTo>
                  <a:cubicBezTo>
                    <a:pt x="22037" y="9365"/>
                    <a:pt x="21582" y="8058"/>
                    <a:pt x="20943" y="6842"/>
                  </a:cubicBezTo>
                  <a:cubicBezTo>
                    <a:pt x="20335" y="5748"/>
                    <a:pt x="19575" y="4714"/>
                    <a:pt x="18664" y="3802"/>
                  </a:cubicBezTo>
                  <a:cubicBezTo>
                    <a:pt x="17083" y="2161"/>
                    <a:pt x="14986" y="1067"/>
                    <a:pt x="12706" y="641"/>
                  </a:cubicBezTo>
                  <a:cubicBezTo>
                    <a:pt x="12139" y="553"/>
                    <a:pt x="11552" y="505"/>
                    <a:pt x="10962" y="505"/>
                  </a:cubicBezTo>
                  <a:cubicBezTo>
                    <a:pt x="10539" y="505"/>
                    <a:pt x="10115" y="530"/>
                    <a:pt x="9697" y="581"/>
                  </a:cubicBezTo>
                  <a:cubicBezTo>
                    <a:pt x="8785" y="702"/>
                    <a:pt x="7903" y="945"/>
                    <a:pt x="7083" y="1310"/>
                  </a:cubicBezTo>
                  <a:cubicBezTo>
                    <a:pt x="6348" y="1632"/>
                    <a:pt x="5675" y="2052"/>
                    <a:pt x="5075" y="2552"/>
                  </a:cubicBezTo>
                  <a:lnTo>
                    <a:pt x="5075" y="2552"/>
                  </a:lnTo>
                  <a:cubicBezTo>
                    <a:pt x="5019" y="2572"/>
                    <a:pt x="4959" y="2594"/>
                    <a:pt x="4894" y="2617"/>
                  </a:cubicBezTo>
                  <a:cubicBezTo>
                    <a:pt x="4953" y="2600"/>
                    <a:pt x="5008" y="2583"/>
                    <a:pt x="5058" y="2566"/>
                  </a:cubicBezTo>
                  <a:lnTo>
                    <a:pt x="5058" y="2566"/>
                  </a:lnTo>
                  <a:cubicBezTo>
                    <a:pt x="4006" y="3447"/>
                    <a:pt x="3183" y="4574"/>
                    <a:pt x="2661" y="5850"/>
                  </a:cubicBezTo>
                  <a:lnTo>
                    <a:pt x="2661" y="5850"/>
                  </a:lnTo>
                  <a:cubicBezTo>
                    <a:pt x="2264" y="6310"/>
                    <a:pt x="1900" y="6792"/>
                    <a:pt x="1581" y="7298"/>
                  </a:cubicBezTo>
                  <a:cubicBezTo>
                    <a:pt x="1292" y="7804"/>
                    <a:pt x="1035" y="8320"/>
                    <a:pt x="811" y="8847"/>
                  </a:cubicBezTo>
                  <a:lnTo>
                    <a:pt x="811" y="8847"/>
                  </a:lnTo>
                  <a:cubicBezTo>
                    <a:pt x="939" y="7694"/>
                    <a:pt x="1298" y="6568"/>
                    <a:pt x="1885" y="5535"/>
                  </a:cubicBezTo>
                  <a:cubicBezTo>
                    <a:pt x="2205" y="4974"/>
                    <a:pt x="2575" y="4450"/>
                    <a:pt x="2989" y="3968"/>
                  </a:cubicBezTo>
                  <a:lnTo>
                    <a:pt x="2989" y="3968"/>
                  </a:lnTo>
                  <a:cubicBezTo>
                    <a:pt x="3055" y="3901"/>
                    <a:pt x="3123" y="3836"/>
                    <a:pt x="3192" y="3772"/>
                  </a:cubicBezTo>
                  <a:cubicBezTo>
                    <a:pt x="3678" y="3286"/>
                    <a:pt x="4256" y="2921"/>
                    <a:pt x="4894" y="2617"/>
                  </a:cubicBezTo>
                  <a:lnTo>
                    <a:pt x="4894" y="2617"/>
                  </a:lnTo>
                  <a:cubicBezTo>
                    <a:pt x="4362" y="2845"/>
                    <a:pt x="3873" y="3136"/>
                    <a:pt x="3425" y="3491"/>
                  </a:cubicBezTo>
                  <a:lnTo>
                    <a:pt x="3425" y="3491"/>
                  </a:lnTo>
                  <a:cubicBezTo>
                    <a:pt x="4177" y="2721"/>
                    <a:pt x="5051" y="2076"/>
                    <a:pt x="6019" y="1584"/>
                  </a:cubicBezTo>
                  <a:cubicBezTo>
                    <a:pt x="7721" y="702"/>
                    <a:pt x="9575" y="246"/>
                    <a:pt x="11490" y="216"/>
                  </a:cubicBezTo>
                  <a:cubicBezTo>
                    <a:pt x="11573" y="214"/>
                    <a:pt x="11656" y="214"/>
                    <a:pt x="11738" y="214"/>
                  </a:cubicBezTo>
                  <a:close/>
                  <a:moveTo>
                    <a:pt x="566" y="10043"/>
                  </a:moveTo>
                  <a:cubicBezTo>
                    <a:pt x="580" y="10465"/>
                    <a:pt x="624" y="10888"/>
                    <a:pt x="700" y="11310"/>
                  </a:cubicBezTo>
                  <a:cubicBezTo>
                    <a:pt x="1323" y="15107"/>
                    <a:pt x="4086" y="18507"/>
                    <a:pt x="7732" y="20133"/>
                  </a:cubicBezTo>
                  <a:lnTo>
                    <a:pt x="7732" y="20133"/>
                  </a:lnTo>
                  <a:cubicBezTo>
                    <a:pt x="8879" y="20807"/>
                    <a:pt x="10133" y="21288"/>
                    <a:pt x="11460" y="21553"/>
                  </a:cubicBezTo>
                  <a:cubicBezTo>
                    <a:pt x="12151" y="21684"/>
                    <a:pt x="12843" y="21746"/>
                    <a:pt x="13534" y="21746"/>
                  </a:cubicBezTo>
                  <a:cubicBezTo>
                    <a:pt x="13542" y="21746"/>
                    <a:pt x="13549" y="21746"/>
                    <a:pt x="13557" y="21746"/>
                  </a:cubicBezTo>
                  <a:lnTo>
                    <a:pt x="13557" y="21746"/>
                  </a:lnTo>
                  <a:cubicBezTo>
                    <a:pt x="13048" y="21797"/>
                    <a:pt x="12538" y="21822"/>
                    <a:pt x="12028" y="21822"/>
                  </a:cubicBezTo>
                  <a:cubicBezTo>
                    <a:pt x="11727" y="21822"/>
                    <a:pt x="11426" y="21813"/>
                    <a:pt x="11125" y="21797"/>
                  </a:cubicBezTo>
                  <a:cubicBezTo>
                    <a:pt x="9423" y="21705"/>
                    <a:pt x="7721" y="21401"/>
                    <a:pt x="6110" y="20885"/>
                  </a:cubicBezTo>
                  <a:cubicBezTo>
                    <a:pt x="4408" y="20338"/>
                    <a:pt x="2919" y="19304"/>
                    <a:pt x="1824" y="17906"/>
                  </a:cubicBezTo>
                  <a:cubicBezTo>
                    <a:pt x="760" y="16386"/>
                    <a:pt x="183" y="14593"/>
                    <a:pt x="183" y="12769"/>
                  </a:cubicBezTo>
                  <a:cubicBezTo>
                    <a:pt x="183" y="11841"/>
                    <a:pt x="301" y="10942"/>
                    <a:pt x="566" y="10043"/>
                  </a:cubicBezTo>
                  <a:close/>
                  <a:moveTo>
                    <a:pt x="11712" y="1"/>
                  </a:moveTo>
                  <a:cubicBezTo>
                    <a:pt x="11628" y="1"/>
                    <a:pt x="11544" y="2"/>
                    <a:pt x="11460" y="3"/>
                  </a:cubicBezTo>
                  <a:cubicBezTo>
                    <a:pt x="9545" y="33"/>
                    <a:pt x="7630" y="489"/>
                    <a:pt x="5928" y="1371"/>
                  </a:cubicBezTo>
                  <a:cubicBezTo>
                    <a:pt x="4165" y="2283"/>
                    <a:pt x="2706" y="3681"/>
                    <a:pt x="1703" y="5413"/>
                  </a:cubicBezTo>
                  <a:cubicBezTo>
                    <a:pt x="1004" y="6663"/>
                    <a:pt x="615" y="8046"/>
                    <a:pt x="567" y="9459"/>
                  </a:cubicBezTo>
                  <a:lnTo>
                    <a:pt x="567" y="9459"/>
                  </a:lnTo>
                  <a:cubicBezTo>
                    <a:pt x="507" y="9619"/>
                    <a:pt x="450" y="9780"/>
                    <a:pt x="396" y="9942"/>
                  </a:cubicBezTo>
                  <a:cubicBezTo>
                    <a:pt x="153" y="10854"/>
                    <a:pt x="1" y="11827"/>
                    <a:pt x="31" y="12769"/>
                  </a:cubicBezTo>
                  <a:cubicBezTo>
                    <a:pt x="31" y="14654"/>
                    <a:pt x="608" y="16477"/>
                    <a:pt x="1703" y="17997"/>
                  </a:cubicBezTo>
                  <a:cubicBezTo>
                    <a:pt x="2797" y="19426"/>
                    <a:pt x="4317" y="20490"/>
                    <a:pt x="6080" y="21037"/>
                  </a:cubicBezTo>
                  <a:cubicBezTo>
                    <a:pt x="7721" y="21553"/>
                    <a:pt x="9423" y="21857"/>
                    <a:pt x="11125" y="21949"/>
                  </a:cubicBezTo>
                  <a:cubicBezTo>
                    <a:pt x="11432" y="21965"/>
                    <a:pt x="11738" y="21974"/>
                    <a:pt x="12044" y="21974"/>
                  </a:cubicBezTo>
                  <a:cubicBezTo>
                    <a:pt x="12839" y="21974"/>
                    <a:pt x="13630" y="21916"/>
                    <a:pt x="14408" y="21794"/>
                  </a:cubicBezTo>
                  <a:lnTo>
                    <a:pt x="14408" y="21794"/>
                  </a:lnTo>
                  <a:cubicBezTo>
                    <a:pt x="14636" y="21805"/>
                    <a:pt x="14865" y="21811"/>
                    <a:pt x="15093" y="21811"/>
                  </a:cubicBezTo>
                  <a:cubicBezTo>
                    <a:pt x="15463" y="21811"/>
                    <a:pt x="15832" y="21796"/>
                    <a:pt x="16201" y="21766"/>
                  </a:cubicBezTo>
                  <a:cubicBezTo>
                    <a:pt x="17660" y="21614"/>
                    <a:pt x="19028" y="21189"/>
                    <a:pt x="20305" y="20490"/>
                  </a:cubicBezTo>
                  <a:cubicBezTo>
                    <a:pt x="21642" y="19760"/>
                    <a:pt x="22737" y="18666"/>
                    <a:pt x="23527" y="17389"/>
                  </a:cubicBezTo>
                  <a:cubicBezTo>
                    <a:pt x="25229" y="14532"/>
                    <a:pt x="25533" y="11097"/>
                    <a:pt x="24348" y="7997"/>
                  </a:cubicBezTo>
                  <a:cubicBezTo>
                    <a:pt x="23101" y="4836"/>
                    <a:pt x="20335" y="2252"/>
                    <a:pt x="16901" y="945"/>
                  </a:cubicBezTo>
                  <a:cubicBezTo>
                    <a:pt x="15247" y="307"/>
                    <a:pt x="13482" y="1"/>
                    <a:pt x="11712"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3904850" y="1763150"/>
              <a:ext cx="279650" cy="87575"/>
            </a:xfrm>
            <a:custGeom>
              <a:avLst/>
              <a:gdLst/>
              <a:ahLst/>
              <a:cxnLst/>
              <a:rect l="l" t="t" r="r" b="b"/>
              <a:pathLst>
                <a:path w="11186" h="3503" extrusionOk="0">
                  <a:moveTo>
                    <a:pt x="11171" y="0"/>
                  </a:moveTo>
                  <a:cubicBezTo>
                    <a:pt x="10960" y="0"/>
                    <a:pt x="8542" y="710"/>
                    <a:pt x="5563" y="1645"/>
                  </a:cubicBezTo>
                  <a:cubicBezTo>
                    <a:pt x="2493" y="2618"/>
                    <a:pt x="0" y="3439"/>
                    <a:pt x="0" y="3499"/>
                  </a:cubicBezTo>
                  <a:cubicBezTo>
                    <a:pt x="1" y="3502"/>
                    <a:pt x="6" y="3503"/>
                    <a:pt x="14" y="3503"/>
                  </a:cubicBezTo>
                  <a:cubicBezTo>
                    <a:pt x="221" y="3503"/>
                    <a:pt x="2669" y="2764"/>
                    <a:pt x="5624" y="1828"/>
                  </a:cubicBezTo>
                  <a:cubicBezTo>
                    <a:pt x="8724" y="855"/>
                    <a:pt x="11186" y="34"/>
                    <a:pt x="11186" y="4"/>
                  </a:cubicBezTo>
                  <a:cubicBezTo>
                    <a:pt x="11185" y="1"/>
                    <a:pt x="11180" y="0"/>
                    <a:pt x="11171"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3940550" y="1807975"/>
              <a:ext cx="261450" cy="89875"/>
            </a:xfrm>
            <a:custGeom>
              <a:avLst/>
              <a:gdLst/>
              <a:ahLst/>
              <a:cxnLst/>
              <a:rect l="l" t="t" r="r" b="b"/>
              <a:pathLst>
                <a:path w="10458" h="3595" extrusionOk="0">
                  <a:moveTo>
                    <a:pt x="10444" y="1"/>
                  </a:moveTo>
                  <a:cubicBezTo>
                    <a:pt x="10250" y="1"/>
                    <a:pt x="7978" y="741"/>
                    <a:pt x="5199" y="1706"/>
                  </a:cubicBezTo>
                  <a:cubicBezTo>
                    <a:pt x="2311" y="2709"/>
                    <a:pt x="1" y="3560"/>
                    <a:pt x="31" y="3591"/>
                  </a:cubicBezTo>
                  <a:cubicBezTo>
                    <a:pt x="31" y="3593"/>
                    <a:pt x="35" y="3594"/>
                    <a:pt x="42" y="3594"/>
                  </a:cubicBezTo>
                  <a:cubicBezTo>
                    <a:pt x="215" y="3594"/>
                    <a:pt x="2484" y="2883"/>
                    <a:pt x="5259" y="1919"/>
                  </a:cubicBezTo>
                  <a:cubicBezTo>
                    <a:pt x="8147" y="916"/>
                    <a:pt x="10457" y="65"/>
                    <a:pt x="10457" y="4"/>
                  </a:cubicBezTo>
                  <a:cubicBezTo>
                    <a:pt x="10456" y="2"/>
                    <a:pt x="10452" y="1"/>
                    <a:pt x="10444"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3963350" y="1900775"/>
              <a:ext cx="133775" cy="47900"/>
            </a:xfrm>
            <a:custGeom>
              <a:avLst/>
              <a:gdLst/>
              <a:ahLst/>
              <a:cxnLst/>
              <a:rect l="l" t="t" r="r" b="b"/>
              <a:pathLst>
                <a:path w="5351" h="1916" extrusionOk="0">
                  <a:moveTo>
                    <a:pt x="5290" y="0"/>
                  </a:moveTo>
                  <a:cubicBezTo>
                    <a:pt x="5290" y="0"/>
                    <a:pt x="4986" y="92"/>
                    <a:pt x="4499" y="244"/>
                  </a:cubicBezTo>
                  <a:cubicBezTo>
                    <a:pt x="4013" y="396"/>
                    <a:pt x="3344" y="639"/>
                    <a:pt x="2615" y="882"/>
                  </a:cubicBezTo>
                  <a:cubicBezTo>
                    <a:pt x="1885" y="1155"/>
                    <a:pt x="1217" y="1399"/>
                    <a:pt x="761" y="1581"/>
                  </a:cubicBezTo>
                  <a:cubicBezTo>
                    <a:pt x="487" y="1642"/>
                    <a:pt x="214" y="1763"/>
                    <a:pt x="1" y="1915"/>
                  </a:cubicBezTo>
                  <a:cubicBezTo>
                    <a:pt x="274" y="1885"/>
                    <a:pt x="548" y="1794"/>
                    <a:pt x="791" y="1703"/>
                  </a:cubicBezTo>
                  <a:cubicBezTo>
                    <a:pt x="1308" y="1551"/>
                    <a:pt x="1977" y="1338"/>
                    <a:pt x="2706" y="1064"/>
                  </a:cubicBezTo>
                  <a:cubicBezTo>
                    <a:pt x="4135" y="548"/>
                    <a:pt x="5350" y="92"/>
                    <a:pt x="5290"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4100900" y="1932675"/>
              <a:ext cx="47900" cy="31950"/>
            </a:xfrm>
            <a:custGeom>
              <a:avLst/>
              <a:gdLst/>
              <a:ahLst/>
              <a:cxnLst/>
              <a:rect l="l" t="t" r="r" b="b"/>
              <a:pathLst>
                <a:path w="1916" h="1278" extrusionOk="0">
                  <a:moveTo>
                    <a:pt x="327" y="0"/>
                  </a:moveTo>
                  <a:cubicBezTo>
                    <a:pt x="199" y="0"/>
                    <a:pt x="110" y="35"/>
                    <a:pt x="92" y="123"/>
                  </a:cubicBezTo>
                  <a:cubicBezTo>
                    <a:pt x="0" y="548"/>
                    <a:pt x="122" y="731"/>
                    <a:pt x="487" y="852"/>
                  </a:cubicBezTo>
                  <a:cubicBezTo>
                    <a:pt x="821" y="943"/>
                    <a:pt x="1763" y="1278"/>
                    <a:pt x="1763" y="1278"/>
                  </a:cubicBezTo>
                  <a:lnTo>
                    <a:pt x="1915" y="518"/>
                  </a:lnTo>
                  <a:cubicBezTo>
                    <a:pt x="1915" y="518"/>
                    <a:pt x="823" y="0"/>
                    <a:pt x="32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098625" y="1953100"/>
              <a:ext cx="47900" cy="31275"/>
            </a:xfrm>
            <a:custGeom>
              <a:avLst/>
              <a:gdLst/>
              <a:ahLst/>
              <a:cxnLst/>
              <a:rect l="l" t="t" r="r" b="b"/>
              <a:pathLst>
                <a:path w="1916" h="1251" extrusionOk="0">
                  <a:moveTo>
                    <a:pt x="339" y="0"/>
                  </a:moveTo>
                  <a:cubicBezTo>
                    <a:pt x="204" y="0"/>
                    <a:pt x="111" y="36"/>
                    <a:pt x="91" y="126"/>
                  </a:cubicBezTo>
                  <a:cubicBezTo>
                    <a:pt x="0" y="552"/>
                    <a:pt x="122" y="704"/>
                    <a:pt x="487" y="825"/>
                  </a:cubicBezTo>
                  <a:cubicBezTo>
                    <a:pt x="821" y="917"/>
                    <a:pt x="1763" y="1251"/>
                    <a:pt x="1763" y="1251"/>
                  </a:cubicBezTo>
                  <a:lnTo>
                    <a:pt x="1915" y="491"/>
                  </a:lnTo>
                  <a:cubicBezTo>
                    <a:pt x="1915" y="491"/>
                    <a:pt x="840" y="0"/>
                    <a:pt x="3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3780975" y="1941675"/>
              <a:ext cx="378450" cy="485725"/>
            </a:xfrm>
            <a:custGeom>
              <a:avLst/>
              <a:gdLst/>
              <a:ahLst/>
              <a:cxnLst/>
              <a:rect l="l" t="t" r="r" b="b"/>
              <a:pathLst>
                <a:path w="15138" h="19429" extrusionOk="0">
                  <a:moveTo>
                    <a:pt x="12012" y="0"/>
                  </a:moveTo>
                  <a:cubicBezTo>
                    <a:pt x="11901" y="0"/>
                    <a:pt x="11627" y="51"/>
                    <a:pt x="11217" y="462"/>
                  </a:cubicBezTo>
                  <a:cubicBezTo>
                    <a:pt x="10731" y="948"/>
                    <a:pt x="10609" y="2741"/>
                    <a:pt x="10609" y="2741"/>
                  </a:cubicBezTo>
                  <a:lnTo>
                    <a:pt x="4013" y="11374"/>
                  </a:lnTo>
                  <a:cubicBezTo>
                    <a:pt x="3071" y="12772"/>
                    <a:pt x="1612" y="13471"/>
                    <a:pt x="639" y="13501"/>
                  </a:cubicBezTo>
                  <a:lnTo>
                    <a:pt x="1" y="13532"/>
                  </a:lnTo>
                  <a:lnTo>
                    <a:pt x="305" y="19429"/>
                  </a:lnTo>
                  <a:lnTo>
                    <a:pt x="2919" y="19125"/>
                  </a:lnTo>
                  <a:cubicBezTo>
                    <a:pt x="4560" y="18942"/>
                    <a:pt x="6019" y="18000"/>
                    <a:pt x="6870" y="16571"/>
                  </a:cubicBezTo>
                  <a:lnTo>
                    <a:pt x="13588" y="4960"/>
                  </a:lnTo>
                  <a:cubicBezTo>
                    <a:pt x="14013" y="4200"/>
                    <a:pt x="14408" y="3440"/>
                    <a:pt x="14743" y="2650"/>
                  </a:cubicBezTo>
                  <a:cubicBezTo>
                    <a:pt x="15138" y="1647"/>
                    <a:pt x="14712" y="127"/>
                    <a:pt x="14712" y="127"/>
                  </a:cubicBezTo>
                  <a:lnTo>
                    <a:pt x="12068" y="1830"/>
                  </a:lnTo>
                  <a:lnTo>
                    <a:pt x="12068" y="6"/>
                  </a:lnTo>
                  <a:cubicBezTo>
                    <a:pt x="12068" y="6"/>
                    <a:pt x="12049" y="0"/>
                    <a:pt x="1201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4081150" y="1895450"/>
              <a:ext cx="26600" cy="199875"/>
            </a:xfrm>
            <a:custGeom>
              <a:avLst/>
              <a:gdLst/>
              <a:ahLst/>
              <a:cxnLst/>
              <a:rect l="l" t="t" r="r" b="b"/>
              <a:pathLst>
                <a:path w="1064" h="7995" extrusionOk="0">
                  <a:moveTo>
                    <a:pt x="456" y="1"/>
                  </a:moveTo>
                  <a:lnTo>
                    <a:pt x="0" y="1095"/>
                  </a:lnTo>
                  <a:lnTo>
                    <a:pt x="31" y="7478"/>
                  </a:lnTo>
                  <a:cubicBezTo>
                    <a:pt x="61" y="7752"/>
                    <a:pt x="304" y="7995"/>
                    <a:pt x="608" y="7995"/>
                  </a:cubicBezTo>
                  <a:cubicBezTo>
                    <a:pt x="882" y="7964"/>
                    <a:pt x="1064" y="7721"/>
                    <a:pt x="1064" y="7448"/>
                  </a:cubicBezTo>
                  <a:lnTo>
                    <a:pt x="1064" y="1004"/>
                  </a:lnTo>
                  <a:lnTo>
                    <a:pt x="4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4088750" y="1896225"/>
              <a:ext cx="9900" cy="9900"/>
            </a:xfrm>
            <a:custGeom>
              <a:avLst/>
              <a:gdLst/>
              <a:ahLst/>
              <a:cxnLst/>
              <a:rect l="l" t="t" r="r" b="b"/>
              <a:pathLst>
                <a:path w="396" h="396" extrusionOk="0">
                  <a:moveTo>
                    <a:pt x="152" y="0"/>
                  </a:moveTo>
                  <a:lnTo>
                    <a:pt x="0" y="395"/>
                  </a:lnTo>
                  <a:lnTo>
                    <a:pt x="0" y="395"/>
                  </a:lnTo>
                  <a:lnTo>
                    <a:pt x="395" y="365"/>
                  </a:lnTo>
                  <a:lnTo>
                    <a:pt x="1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4081150" y="1921125"/>
              <a:ext cx="26600" cy="4275"/>
            </a:xfrm>
            <a:custGeom>
              <a:avLst/>
              <a:gdLst/>
              <a:ahLst/>
              <a:cxnLst/>
              <a:rect l="l" t="t" r="r" b="b"/>
              <a:pathLst>
                <a:path w="1064" h="171" extrusionOk="0">
                  <a:moveTo>
                    <a:pt x="1050" y="1"/>
                  </a:moveTo>
                  <a:cubicBezTo>
                    <a:pt x="995" y="1"/>
                    <a:pt x="783" y="72"/>
                    <a:pt x="547" y="98"/>
                  </a:cubicBezTo>
                  <a:cubicBezTo>
                    <a:pt x="304" y="98"/>
                    <a:pt x="100" y="59"/>
                    <a:pt x="28" y="59"/>
                  </a:cubicBezTo>
                  <a:cubicBezTo>
                    <a:pt x="10" y="59"/>
                    <a:pt x="0" y="62"/>
                    <a:pt x="0" y="68"/>
                  </a:cubicBezTo>
                  <a:cubicBezTo>
                    <a:pt x="114" y="136"/>
                    <a:pt x="262" y="170"/>
                    <a:pt x="406" y="170"/>
                  </a:cubicBezTo>
                  <a:cubicBezTo>
                    <a:pt x="454" y="170"/>
                    <a:pt x="502" y="167"/>
                    <a:pt x="547" y="159"/>
                  </a:cubicBezTo>
                  <a:cubicBezTo>
                    <a:pt x="730" y="159"/>
                    <a:pt x="912" y="98"/>
                    <a:pt x="1064" y="7"/>
                  </a:cubicBezTo>
                  <a:cubicBezTo>
                    <a:pt x="1064" y="3"/>
                    <a:pt x="1059" y="1"/>
                    <a:pt x="10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4092550" y="1948650"/>
              <a:ext cx="1525" cy="146675"/>
            </a:xfrm>
            <a:custGeom>
              <a:avLst/>
              <a:gdLst/>
              <a:ahLst/>
              <a:cxnLst/>
              <a:rect l="l" t="t" r="r" b="b"/>
              <a:pathLst>
                <a:path w="61" h="5867" extrusionOk="0">
                  <a:moveTo>
                    <a:pt x="30" y="0"/>
                  </a:moveTo>
                  <a:cubicBezTo>
                    <a:pt x="30" y="699"/>
                    <a:pt x="0" y="1520"/>
                    <a:pt x="30" y="2432"/>
                  </a:cubicBezTo>
                  <a:lnTo>
                    <a:pt x="30" y="0"/>
                  </a:lnTo>
                  <a:close/>
                  <a:moveTo>
                    <a:pt x="30" y="2432"/>
                  </a:moveTo>
                  <a:lnTo>
                    <a:pt x="30" y="4833"/>
                  </a:lnTo>
                  <a:lnTo>
                    <a:pt x="30" y="5593"/>
                  </a:lnTo>
                  <a:cubicBezTo>
                    <a:pt x="61" y="5684"/>
                    <a:pt x="61" y="5775"/>
                    <a:pt x="61" y="5867"/>
                  </a:cubicBezTo>
                  <a:cubicBezTo>
                    <a:pt x="61" y="5775"/>
                    <a:pt x="61" y="5684"/>
                    <a:pt x="61" y="5593"/>
                  </a:cubicBezTo>
                  <a:lnTo>
                    <a:pt x="61" y="4833"/>
                  </a:lnTo>
                  <a:cubicBezTo>
                    <a:pt x="61" y="4165"/>
                    <a:pt x="61" y="3313"/>
                    <a:pt x="30" y="243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536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51"/>
          <p:cNvSpPr txBox="1">
            <a:spLocks noGrp="1"/>
          </p:cNvSpPr>
          <p:nvPr>
            <p:ph type="title"/>
          </p:nvPr>
        </p:nvSpPr>
        <p:spPr>
          <a:xfrm>
            <a:off x="732300" y="1012717"/>
            <a:ext cx="4297800" cy="123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a:t>
            </a:r>
            <a:r>
              <a:rPr lang="en" sz="2800" dirty="0"/>
              <a:t>Main Objective of</a:t>
            </a:r>
            <a:br>
              <a:rPr lang="en" sz="2800" dirty="0"/>
            </a:br>
            <a:r>
              <a:rPr lang="en" sz="2800" dirty="0"/>
              <a:t> </a:t>
            </a:r>
            <a:r>
              <a:rPr lang="en" sz="2800" i="1" dirty="0">
                <a:solidFill>
                  <a:schemeClr val="lt1"/>
                </a:solidFill>
              </a:rPr>
              <a:t>Event Ease</a:t>
            </a:r>
            <a:endParaRPr i="1" dirty="0">
              <a:solidFill>
                <a:schemeClr val="lt1"/>
              </a:solidFill>
            </a:endParaRPr>
          </a:p>
        </p:txBody>
      </p:sp>
      <p:sp>
        <p:nvSpPr>
          <p:cNvPr id="1133" name="Google Shape;1133;p51"/>
          <p:cNvSpPr txBox="1">
            <a:spLocks noGrp="1"/>
          </p:cNvSpPr>
          <p:nvPr>
            <p:ph type="subTitle" idx="1"/>
          </p:nvPr>
        </p:nvSpPr>
        <p:spPr>
          <a:xfrm>
            <a:off x="732300" y="2246617"/>
            <a:ext cx="4297800" cy="79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main objective of your event planner app is to streamline the event planning process by providing a centralized platform for effective coordination and communication. It aims to simplify budget management, vendor coordination, and guest tracking, reducing stress for planners. Ultimately, the app seeks to enhance the quality of events and allow planners to focus on delivering exceptional experiences.</a:t>
            </a:r>
            <a:endParaRPr dirty="0"/>
          </a:p>
        </p:txBody>
      </p:sp>
      <p:cxnSp>
        <p:nvCxnSpPr>
          <p:cNvPr id="1134" name="Google Shape;1134;p51"/>
          <p:cNvCxnSpPr/>
          <p:nvPr/>
        </p:nvCxnSpPr>
        <p:spPr>
          <a:xfrm>
            <a:off x="0" y="1629667"/>
            <a:ext cx="732300" cy="0"/>
          </a:xfrm>
          <a:prstGeom prst="straightConnector1">
            <a:avLst/>
          </a:prstGeom>
          <a:noFill/>
          <a:ln w="9525" cap="flat" cmpd="sng">
            <a:solidFill>
              <a:schemeClr val="dk1"/>
            </a:solidFill>
            <a:prstDash val="solid"/>
            <a:round/>
            <a:headEnd type="none" w="med" len="med"/>
            <a:tailEnd type="none" w="med" len="med"/>
          </a:ln>
        </p:spPr>
      </p:cxnSp>
      <p:pic>
        <p:nvPicPr>
          <p:cNvPr id="1135" name="Google Shape;1135;p51"/>
          <p:cNvPicPr preferRelativeResize="0"/>
          <p:nvPr/>
        </p:nvPicPr>
        <p:blipFill rotWithShape="1">
          <a:blip r:embed="rId3">
            <a:alphaModFix/>
          </a:blip>
          <a:srcRect l="20528" t="5753" r="17970" b="2046"/>
          <a:stretch/>
        </p:blipFill>
        <p:spPr>
          <a:xfrm>
            <a:off x="5567275" y="1139850"/>
            <a:ext cx="2863500" cy="2863800"/>
          </a:xfrm>
          <a:prstGeom prst="ellipse">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27919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txBox="1">
            <a:spLocks noGrp="1"/>
          </p:cNvSpPr>
          <p:nvPr>
            <p:ph type="title"/>
          </p:nvPr>
        </p:nvSpPr>
        <p:spPr>
          <a:xfrm>
            <a:off x="1558350" y="1136387"/>
            <a:ext cx="6027300" cy="19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50%</a:t>
            </a:r>
            <a:r>
              <a:rPr lang="en" i="1" dirty="0">
                <a:solidFill>
                  <a:schemeClr val="lt1"/>
                </a:solidFill>
              </a:rPr>
              <a:t>!</a:t>
            </a:r>
            <a:endParaRPr i="1" dirty="0">
              <a:solidFill>
                <a:schemeClr val="lt1"/>
              </a:solidFill>
            </a:endParaRPr>
          </a:p>
        </p:txBody>
      </p:sp>
      <p:sp>
        <p:nvSpPr>
          <p:cNvPr id="498" name="Google Shape;498;p40"/>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 are planning to reduce the load of event planners atleast by 50% even that’s alottt!</a:t>
            </a:r>
            <a:endParaRPr dirty="0"/>
          </a:p>
        </p:txBody>
      </p:sp>
      <p:cxnSp>
        <p:nvCxnSpPr>
          <p:cNvPr id="499" name="Google Shape;499;p40"/>
          <p:cNvCxnSpPr>
            <a:endCxn id="497" idx="1"/>
          </p:cNvCxnSpPr>
          <p:nvPr/>
        </p:nvCxnSpPr>
        <p:spPr>
          <a:xfrm>
            <a:off x="-171450" y="2116787"/>
            <a:ext cx="1729800" cy="180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40"/>
          <p:cNvSpPr/>
          <p:nvPr/>
        </p:nvSpPr>
        <p:spPr>
          <a:xfrm rot="-4151925">
            <a:off x="5907547" y="3308561"/>
            <a:ext cx="3327781" cy="1931859"/>
          </a:xfrm>
          <a:custGeom>
            <a:avLst/>
            <a:gdLst/>
            <a:ahLst/>
            <a:cxnLst/>
            <a:rect l="l" t="t" r="r" b="b"/>
            <a:pathLst>
              <a:path w="77380" h="44921" extrusionOk="0">
                <a:moveTo>
                  <a:pt x="1000" y="692"/>
                </a:moveTo>
                <a:cubicBezTo>
                  <a:pt x="1055" y="692"/>
                  <a:pt x="1195" y="782"/>
                  <a:pt x="1250" y="852"/>
                </a:cubicBezTo>
                <a:cubicBezTo>
                  <a:pt x="1924" y="1711"/>
                  <a:pt x="2590" y="2579"/>
                  <a:pt x="3261" y="3440"/>
                </a:cubicBezTo>
                <a:cubicBezTo>
                  <a:pt x="3329" y="3528"/>
                  <a:pt x="3428" y="3593"/>
                  <a:pt x="3511" y="3671"/>
                </a:cubicBezTo>
                <a:cubicBezTo>
                  <a:pt x="3518" y="3672"/>
                  <a:pt x="3525" y="3675"/>
                  <a:pt x="3533" y="3678"/>
                </a:cubicBezTo>
                <a:cubicBezTo>
                  <a:pt x="3522" y="3681"/>
                  <a:pt x="3514" y="3682"/>
                  <a:pt x="3502" y="3687"/>
                </a:cubicBezTo>
                <a:cubicBezTo>
                  <a:pt x="3538" y="3766"/>
                  <a:pt x="3574" y="3845"/>
                  <a:pt x="3612" y="3924"/>
                </a:cubicBezTo>
                <a:lnTo>
                  <a:pt x="3612" y="3924"/>
                </a:lnTo>
                <a:cubicBezTo>
                  <a:pt x="3611" y="3924"/>
                  <a:pt x="3611" y="3924"/>
                  <a:pt x="3611" y="3924"/>
                </a:cubicBezTo>
                <a:cubicBezTo>
                  <a:pt x="3094" y="3622"/>
                  <a:pt x="2568" y="3334"/>
                  <a:pt x="2062" y="3016"/>
                </a:cubicBezTo>
                <a:cubicBezTo>
                  <a:pt x="1720" y="2800"/>
                  <a:pt x="1424" y="2517"/>
                  <a:pt x="1075" y="2313"/>
                </a:cubicBezTo>
                <a:cubicBezTo>
                  <a:pt x="582" y="2022"/>
                  <a:pt x="503" y="1021"/>
                  <a:pt x="984" y="696"/>
                </a:cubicBezTo>
                <a:cubicBezTo>
                  <a:pt x="988" y="693"/>
                  <a:pt x="993" y="692"/>
                  <a:pt x="1000" y="692"/>
                </a:cubicBezTo>
                <a:close/>
                <a:moveTo>
                  <a:pt x="6967" y="7305"/>
                </a:moveTo>
                <a:lnTo>
                  <a:pt x="6967" y="7418"/>
                </a:lnTo>
                <a:cubicBezTo>
                  <a:pt x="6957" y="7407"/>
                  <a:pt x="6938" y="7392"/>
                  <a:pt x="6941" y="7385"/>
                </a:cubicBezTo>
                <a:cubicBezTo>
                  <a:pt x="6949" y="7359"/>
                  <a:pt x="6957" y="7333"/>
                  <a:pt x="6967" y="7305"/>
                </a:cubicBezTo>
                <a:close/>
                <a:moveTo>
                  <a:pt x="10587" y="9083"/>
                </a:moveTo>
                <a:cubicBezTo>
                  <a:pt x="10605" y="9168"/>
                  <a:pt x="10624" y="9251"/>
                  <a:pt x="10634" y="9337"/>
                </a:cubicBezTo>
                <a:cubicBezTo>
                  <a:pt x="10635" y="9345"/>
                  <a:pt x="10563" y="9358"/>
                  <a:pt x="10496" y="9376"/>
                </a:cubicBezTo>
                <a:cubicBezTo>
                  <a:pt x="10493" y="9284"/>
                  <a:pt x="10485" y="9197"/>
                  <a:pt x="10489" y="9112"/>
                </a:cubicBezTo>
                <a:cubicBezTo>
                  <a:pt x="10489" y="9102"/>
                  <a:pt x="10553" y="9094"/>
                  <a:pt x="10587" y="9083"/>
                </a:cubicBezTo>
                <a:close/>
                <a:moveTo>
                  <a:pt x="10674" y="10231"/>
                </a:moveTo>
                <a:lnTo>
                  <a:pt x="10716" y="10259"/>
                </a:lnTo>
                <a:lnTo>
                  <a:pt x="10668" y="10276"/>
                </a:lnTo>
                <a:lnTo>
                  <a:pt x="10674" y="10231"/>
                </a:lnTo>
                <a:close/>
                <a:moveTo>
                  <a:pt x="9539" y="5285"/>
                </a:moveTo>
                <a:cubicBezTo>
                  <a:pt x="9604" y="5432"/>
                  <a:pt x="9708" y="5576"/>
                  <a:pt x="9728" y="5729"/>
                </a:cubicBezTo>
                <a:cubicBezTo>
                  <a:pt x="9834" y="6572"/>
                  <a:pt x="9931" y="7414"/>
                  <a:pt x="10002" y="8260"/>
                </a:cubicBezTo>
                <a:cubicBezTo>
                  <a:pt x="10062" y="9008"/>
                  <a:pt x="10084" y="9755"/>
                  <a:pt x="10130" y="10606"/>
                </a:cubicBezTo>
                <a:cubicBezTo>
                  <a:pt x="9409" y="10068"/>
                  <a:pt x="9242" y="9385"/>
                  <a:pt x="9248" y="8621"/>
                </a:cubicBezTo>
                <a:cubicBezTo>
                  <a:pt x="9257" y="7655"/>
                  <a:pt x="9252" y="6688"/>
                  <a:pt x="9284" y="5722"/>
                </a:cubicBezTo>
                <a:cubicBezTo>
                  <a:pt x="9289" y="5574"/>
                  <a:pt x="9451" y="5431"/>
                  <a:pt x="9539" y="5285"/>
                </a:cubicBezTo>
                <a:close/>
                <a:moveTo>
                  <a:pt x="10715" y="10627"/>
                </a:moveTo>
                <a:cubicBezTo>
                  <a:pt x="10720" y="10627"/>
                  <a:pt x="10744" y="10671"/>
                  <a:pt x="10736" y="10685"/>
                </a:cubicBezTo>
                <a:cubicBezTo>
                  <a:pt x="10723" y="10716"/>
                  <a:pt x="10694" y="10743"/>
                  <a:pt x="10667" y="10776"/>
                </a:cubicBezTo>
                <a:cubicBezTo>
                  <a:pt x="10652" y="10732"/>
                  <a:pt x="10635" y="10692"/>
                  <a:pt x="10632" y="10652"/>
                </a:cubicBezTo>
                <a:cubicBezTo>
                  <a:pt x="10632" y="10645"/>
                  <a:pt x="10686" y="10630"/>
                  <a:pt x="10715" y="10627"/>
                </a:cubicBezTo>
                <a:close/>
                <a:moveTo>
                  <a:pt x="12696" y="5790"/>
                </a:moveTo>
                <a:cubicBezTo>
                  <a:pt x="12710" y="5807"/>
                  <a:pt x="12725" y="5826"/>
                  <a:pt x="12752" y="5859"/>
                </a:cubicBezTo>
                <a:cubicBezTo>
                  <a:pt x="12492" y="7598"/>
                  <a:pt x="12385" y="9385"/>
                  <a:pt x="11449" y="10963"/>
                </a:cubicBezTo>
                <a:cubicBezTo>
                  <a:pt x="11386" y="11069"/>
                  <a:pt x="11258" y="11135"/>
                  <a:pt x="11160" y="11220"/>
                </a:cubicBezTo>
                <a:cubicBezTo>
                  <a:pt x="11111" y="11121"/>
                  <a:pt x="11030" y="11024"/>
                  <a:pt x="11021" y="10921"/>
                </a:cubicBezTo>
                <a:cubicBezTo>
                  <a:pt x="10842" y="8997"/>
                  <a:pt x="11094" y="7208"/>
                  <a:pt x="12641" y="5835"/>
                </a:cubicBezTo>
                <a:cubicBezTo>
                  <a:pt x="12658" y="5819"/>
                  <a:pt x="12677" y="5804"/>
                  <a:pt x="12696" y="5790"/>
                </a:cubicBezTo>
                <a:close/>
                <a:moveTo>
                  <a:pt x="13941" y="11200"/>
                </a:moveTo>
                <a:lnTo>
                  <a:pt x="13941" y="11200"/>
                </a:lnTo>
                <a:cubicBezTo>
                  <a:pt x="13948" y="11202"/>
                  <a:pt x="13959" y="11202"/>
                  <a:pt x="13964" y="11206"/>
                </a:cubicBezTo>
                <a:cubicBezTo>
                  <a:pt x="13972" y="11209"/>
                  <a:pt x="13966" y="11231"/>
                  <a:pt x="13967" y="11244"/>
                </a:cubicBezTo>
                <a:lnTo>
                  <a:pt x="13941" y="11200"/>
                </a:lnTo>
                <a:close/>
                <a:moveTo>
                  <a:pt x="6466" y="10043"/>
                </a:moveTo>
                <a:cubicBezTo>
                  <a:pt x="7185" y="10043"/>
                  <a:pt x="7910" y="10104"/>
                  <a:pt x="8602" y="10256"/>
                </a:cubicBezTo>
                <a:cubicBezTo>
                  <a:pt x="9062" y="10357"/>
                  <a:pt x="9420" y="10909"/>
                  <a:pt x="9824" y="11258"/>
                </a:cubicBezTo>
                <a:cubicBezTo>
                  <a:pt x="9772" y="11324"/>
                  <a:pt x="9717" y="11452"/>
                  <a:pt x="9673" y="11452"/>
                </a:cubicBezTo>
                <a:cubicBezTo>
                  <a:pt x="9673" y="11452"/>
                  <a:pt x="9672" y="11452"/>
                  <a:pt x="9672" y="11452"/>
                </a:cubicBezTo>
                <a:cubicBezTo>
                  <a:pt x="7702" y="11259"/>
                  <a:pt x="5729" y="11056"/>
                  <a:pt x="3644" y="10840"/>
                </a:cubicBezTo>
                <a:cubicBezTo>
                  <a:pt x="4269" y="10079"/>
                  <a:pt x="5050" y="10100"/>
                  <a:pt x="5731" y="10063"/>
                </a:cubicBezTo>
                <a:cubicBezTo>
                  <a:pt x="5974" y="10050"/>
                  <a:pt x="6220" y="10043"/>
                  <a:pt x="6466" y="10043"/>
                </a:cubicBezTo>
                <a:close/>
                <a:moveTo>
                  <a:pt x="12011" y="11389"/>
                </a:moveTo>
                <a:cubicBezTo>
                  <a:pt x="12142" y="11389"/>
                  <a:pt x="12288" y="11430"/>
                  <a:pt x="12424" y="11440"/>
                </a:cubicBezTo>
                <a:cubicBezTo>
                  <a:pt x="12426" y="11424"/>
                  <a:pt x="12427" y="11410"/>
                  <a:pt x="12430" y="11394"/>
                </a:cubicBezTo>
                <a:cubicBezTo>
                  <a:pt x="12800" y="11433"/>
                  <a:pt x="13172" y="11462"/>
                  <a:pt x="13541" y="11518"/>
                </a:cubicBezTo>
                <a:cubicBezTo>
                  <a:pt x="13639" y="11533"/>
                  <a:pt x="13723" y="11635"/>
                  <a:pt x="13815" y="11696"/>
                </a:cubicBezTo>
                <a:cubicBezTo>
                  <a:pt x="13727" y="11758"/>
                  <a:pt x="13642" y="11865"/>
                  <a:pt x="13548" y="11876"/>
                </a:cubicBezTo>
                <a:cubicBezTo>
                  <a:pt x="12952" y="11945"/>
                  <a:pt x="12352" y="12004"/>
                  <a:pt x="11752" y="12036"/>
                </a:cubicBezTo>
                <a:cubicBezTo>
                  <a:pt x="11751" y="12036"/>
                  <a:pt x="11750" y="12036"/>
                  <a:pt x="11749" y="12036"/>
                </a:cubicBezTo>
                <a:cubicBezTo>
                  <a:pt x="11667" y="12036"/>
                  <a:pt x="11491" y="11819"/>
                  <a:pt x="11506" y="11800"/>
                </a:cubicBezTo>
                <a:cubicBezTo>
                  <a:pt x="11601" y="11651"/>
                  <a:pt x="11715" y="11468"/>
                  <a:pt x="11867" y="11411"/>
                </a:cubicBezTo>
                <a:cubicBezTo>
                  <a:pt x="11912" y="11395"/>
                  <a:pt x="11960" y="11389"/>
                  <a:pt x="12011" y="11389"/>
                </a:cubicBezTo>
                <a:close/>
                <a:moveTo>
                  <a:pt x="11717" y="13103"/>
                </a:moveTo>
                <a:cubicBezTo>
                  <a:pt x="11730" y="13134"/>
                  <a:pt x="11743" y="13166"/>
                  <a:pt x="11756" y="13195"/>
                </a:cubicBezTo>
                <a:lnTo>
                  <a:pt x="11671" y="13173"/>
                </a:lnTo>
                <a:cubicBezTo>
                  <a:pt x="11684" y="13148"/>
                  <a:pt x="11701" y="13125"/>
                  <a:pt x="11717" y="13103"/>
                </a:cubicBezTo>
                <a:close/>
                <a:moveTo>
                  <a:pt x="8718" y="11836"/>
                </a:moveTo>
                <a:cubicBezTo>
                  <a:pt x="9014" y="11836"/>
                  <a:pt x="9292" y="11838"/>
                  <a:pt x="9569" y="11844"/>
                </a:cubicBezTo>
                <a:cubicBezTo>
                  <a:pt x="9714" y="11847"/>
                  <a:pt x="9858" y="11917"/>
                  <a:pt x="10003" y="11958"/>
                </a:cubicBezTo>
                <a:cubicBezTo>
                  <a:pt x="9908" y="12075"/>
                  <a:pt x="9835" y="12252"/>
                  <a:pt x="9711" y="12302"/>
                </a:cubicBezTo>
                <a:cubicBezTo>
                  <a:pt x="9036" y="12574"/>
                  <a:pt x="8353" y="12826"/>
                  <a:pt x="7667" y="13064"/>
                </a:cubicBezTo>
                <a:cubicBezTo>
                  <a:pt x="6273" y="13552"/>
                  <a:pt x="4878" y="14033"/>
                  <a:pt x="3479" y="14506"/>
                </a:cubicBezTo>
                <a:cubicBezTo>
                  <a:pt x="3337" y="14555"/>
                  <a:pt x="3175" y="14542"/>
                  <a:pt x="3023" y="14558"/>
                </a:cubicBezTo>
                <a:cubicBezTo>
                  <a:pt x="3067" y="14406"/>
                  <a:pt x="3083" y="14240"/>
                  <a:pt x="3159" y="14109"/>
                </a:cubicBezTo>
                <a:cubicBezTo>
                  <a:pt x="3278" y="13896"/>
                  <a:pt x="3402" y="13665"/>
                  <a:pt x="3583" y="13507"/>
                </a:cubicBezTo>
                <a:cubicBezTo>
                  <a:pt x="4794" y="12457"/>
                  <a:pt x="6276" y="12069"/>
                  <a:pt x="7640" y="11838"/>
                </a:cubicBezTo>
                <a:cubicBezTo>
                  <a:pt x="8038" y="11838"/>
                  <a:pt x="8389" y="11836"/>
                  <a:pt x="8718" y="11836"/>
                </a:cubicBezTo>
                <a:close/>
                <a:moveTo>
                  <a:pt x="11086" y="12414"/>
                </a:moveTo>
                <a:lnTo>
                  <a:pt x="11075" y="12432"/>
                </a:lnTo>
                <a:cubicBezTo>
                  <a:pt x="11475" y="13007"/>
                  <a:pt x="11378" y="14145"/>
                  <a:pt x="10887" y="14635"/>
                </a:cubicBezTo>
                <a:cubicBezTo>
                  <a:pt x="10840" y="14681"/>
                  <a:pt x="10770" y="14707"/>
                  <a:pt x="10712" y="14742"/>
                </a:cubicBezTo>
                <a:cubicBezTo>
                  <a:pt x="10683" y="14664"/>
                  <a:pt x="10638" y="14587"/>
                  <a:pt x="10624" y="14506"/>
                </a:cubicBezTo>
                <a:cubicBezTo>
                  <a:pt x="10502" y="13766"/>
                  <a:pt x="10651" y="13082"/>
                  <a:pt x="11060" y="12457"/>
                </a:cubicBezTo>
                <a:lnTo>
                  <a:pt x="11075" y="12429"/>
                </a:lnTo>
                <a:lnTo>
                  <a:pt x="11075" y="12431"/>
                </a:lnTo>
                <a:cubicBezTo>
                  <a:pt x="11079" y="12425"/>
                  <a:pt x="11082" y="12418"/>
                  <a:pt x="11086" y="12414"/>
                </a:cubicBezTo>
                <a:close/>
                <a:moveTo>
                  <a:pt x="11765" y="13210"/>
                </a:moveTo>
                <a:cubicBezTo>
                  <a:pt x="12045" y="13423"/>
                  <a:pt x="12334" y="13628"/>
                  <a:pt x="12611" y="13850"/>
                </a:cubicBezTo>
                <a:cubicBezTo>
                  <a:pt x="12945" y="14122"/>
                  <a:pt x="13269" y="14406"/>
                  <a:pt x="13698" y="14774"/>
                </a:cubicBezTo>
                <a:cubicBezTo>
                  <a:pt x="13379" y="14713"/>
                  <a:pt x="13183" y="14657"/>
                  <a:pt x="12984" y="14645"/>
                </a:cubicBezTo>
                <a:cubicBezTo>
                  <a:pt x="12498" y="14616"/>
                  <a:pt x="12009" y="14609"/>
                  <a:pt x="11522" y="14594"/>
                </a:cubicBezTo>
                <a:cubicBezTo>
                  <a:pt x="11603" y="14135"/>
                  <a:pt x="11682" y="13672"/>
                  <a:pt x="11765" y="13210"/>
                </a:cubicBezTo>
                <a:close/>
                <a:moveTo>
                  <a:pt x="17197" y="15057"/>
                </a:moveTo>
                <a:lnTo>
                  <a:pt x="17197" y="15057"/>
                </a:lnTo>
                <a:cubicBezTo>
                  <a:pt x="17191" y="15070"/>
                  <a:pt x="17185" y="15083"/>
                  <a:pt x="17182" y="15093"/>
                </a:cubicBezTo>
                <a:lnTo>
                  <a:pt x="17182" y="15070"/>
                </a:lnTo>
                <a:cubicBezTo>
                  <a:pt x="17188" y="15067"/>
                  <a:pt x="17191" y="15062"/>
                  <a:pt x="17197" y="15057"/>
                </a:cubicBezTo>
                <a:close/>
                <a:moveTo>
                  <a:pt x="15612" y="7295"/>
                </a:moveTo>
                <a:cubicBezTo>
                  <a:pt x="15694" y="7302"/>
                  <a:pt x="15778" y="7308"/>
                  <a:pt x="15860" y="7315"/>
                </a:cubicBezTo>
                <a:cubicBezTo>
                  <a:pt x="15930" y="8957"/>
                  <a:pt x="15967" y="10600"/>
                  <a:pt x="16076" y="12237"/>
                </a:cubicBezTo>
                <a:cubicBezTo>
                  <a:pt x="16142" y="13242"/>
                  <a:pt x="15927" y="14152"/>
                  <a:pt x="15372" y="14973"/>
                </a:cubicBezTo>
                <a:cubicBezTo>
                  <a:pt x="15313" y="15061"/>
                  <a:pt x="15092" y="15128"/>
                  <a:pt x="14939" y="15128"/>
                </a:cubicBezTo>
                <a:cubicBezTo>
                  <a:pt x="14881" y="15128"/>
                  <a:pt x="14833" y="15118"/>
                  <a:pt x="14808" y="15096"/>
                </a:cubicBezTo>
                <a:cubicBezTo>
                  <a:pt x="13915" y="14334"/>
                  <a:pt x="13053" y="13536"/>
                  <a:pt x="12187" y="12742"/>
                </a:cubicBezTo>
                <a:cubicBezTo>
                  <a:pt x="12102" y="12664"/>
                  <a:pt x="12051" y="12548"/>
                  <a:pt x="11984" y="12451"/>
                </a:cubicBezTo>
                <a:cubicBezTo>
                  <a:pt x="12089" y="12429"/>
                  <a:pt x="12193" y="12401"/>
                  <a:pt x="12298" y="12388"/>
                </a:cubicBezTo>
                <a:cubicBezTo>
                  <a:pt x="12679" y="12340"/>
                  <a:pt x="13101" y="12198"/>
                  <a:pt x="13463" y="12198"/>
                </a:cubicBezTo>
                <a:cubicBezTo>
                  <a:pt x="13593" y="12198"/>
                  <a:pt x="13716" y="12217"/>
                  <a:pt x="13826" y="12265"/>
                </a:cubicBezTo>
                <a:cubicBezTo>
                  <a:pt x="14095" y="12382"/>
                  <a:pt x="14074" y="13118"/>
                  <a:pt x="14220" y="13565"/>
                </a:cubicBezTo>
                <a:cubicBezTo>
                  <a:pt x="14326" y="13884"/>
                  <a:pt x="14491" y="14185"/>
                  <a:pt x="14628" y="14496"/>
                </a:cubicBezTo>
                <a:cubicBezTo>
                  <a:pt x="14674" y="14477"/>
                  <a:pt x="14722" y="14460"/>
                  <a:pt x="14770" y="14441"/>
                </a:cubicBezTo>
                <a:cubicBezTo>
                  <a:pt x="14646" y="13828"/>
                  <a:pt x="14495" y="13221"/>
                  <a:pt x="14401" y="12604"/>
                </a:cubicBezTo>
                <a:cubicBezTo>
                  <a:pt x="14323" y="12097"/>
                  <a:pt x="15001" y="11565"/>
                  <a:pt x="14362" y="11064"/>
                </a:cubicBezTo>
                <a:cubicBezTo>
                  <a:pt x="14549" y="9726"/>
                  <a:pt x="14899" y="8446"/>
                  <a:pt x="15612" y="7295"/>
                </a:cubicBezTo>
                <a:close/>
                <a:moveTo>
                  <a:pt x="19830" y="10847"/>
                </a:moveTo>
                <a:cubicBezTo>
                  <a:pt x="19086" y="12602"/>
                  <a:pt x="17930" y="13884"/>
                  <a:pt x="16617" y="15046"/>
                </a:cubicBezTo>
                <a:cubicBezTo>
                  <a:pt x="16533" y="15119"/>
                  <a:pt x="16417" y="15156"/>
                  <a:pt x="16316" y="15209"/>
                </a:cubicBezTo>
                <a:cubicBezTo>
                  <a:pt x="16294" y="15079"/>
                  <a:pt x="16228" y="14940"/>
                  <a:pt x="16257" y="14823"/>
                </a:cubicBezTo>
                <a:cubicBezTo>
                  <a:pt x="16505" y="13787"/>
                  <a:pt x="17012" y="12899"/>
                  <a:pt x="17752" y="12124"/>
                </a:cubicBezTo>
                <a:cubicBezTo>
                  <a:pt x="18313" y="11534"/>
                  <a:pt x="18887" y="11008"/>
                  <a:pt x="19830" y="10847"/>
                </a:cubicBezTo>
                <a:close/>
                <a:moveTo>
                  <a:pt x="15709" y="15271"/>
                </a:moveTo>
                <a:lnTo>
                  <a:pt x="15749" y="15299"/>
                </a:lnTo>
                <a:lnTo>
                  <a:pt x="15703" y="15316"/>
                </a:lnTo>
                <a:lnTo>
                  <a:pt x="15709" y="15271"/>
                </a:lnTo>
                <a:close/>
                <a:moveTo>
                  <a:pt x="19859" y="14454"/>
                </a:moveTo>
                <a:lnTo>
                  <a:pt x="19859" y="14454"/>
                </a:lnTo>
                <a:cubicBezTo>
                  <a:pt x="19661" y="15525"/>
                  <a:pt x="18713" y="16128"/>
                  <a:pt x="17184" y="16128"/>
                </a:cubicBezTo>
                <a:cubicBezTo>
                  <a:pt x="16832" y="16128"/>
                  <a:pt x="16450" y="16096"/>
                  <a:pt x="16038" y="16031"/>
                </a:cubicBezTo>
                <a:cubicBezTo>
                  <a:pt x="17307" y="15506"/>
                  <a:pt x="18578" y="14982"/>
                  <a:pt x="19859" y="14454"/>
                </a:cubicBezTo>
                <a:close/>
                <a:moveTo>
                  <a:pt x="12615" y="14854"/>
                </a:moveTo>
                <a:cubicBezTo>
                  <a:pt x="12828" y="14854"/>
                  <a:pt x="13043" y="14881"/>
                  <a:pt x="13263" y="14947"/>
                </a:cubicBezTo>
                <a:cubicBezTo>
                  <a:pt x="13645" y="15063"/>
                  <a:pt x="14011" y="15231"/>
                  <a:pt x="14384" y="15375"/>
                </a:cubicBezTo>
                <a:cubicBezTo>
                  <a:pt x="14362" y="15459"/>
                  <a:pt x="14339" y="15540"/>
                  <a:pt x="14317" y="15624"/>
                </a:cubicBezTo>
                <a:cubicBezTo>
                  <a:pt x="12858" y="15759"/>
                  <a:pt x="11393" y="15857"/>
                  <a:pt x="9939" y="16045"/>
                </a:cubicBezTo>
                <a:cubicBezTo>
                  <a:pt x="9132" y="16148"/>
                  <a:pt x="8340" y="16408"/>
                  <a:pt x="7536" y="16587"/>
                </a:cubicBezTo>
                <a:cubicBezTo>
                  <a:pt x="7516" y="16592"/>
                  <a:pt x="7496" y="16593"/>
                  <a:pt x="7476" y="16593"/>
                </a:cubicBezTo>
                <a:cubicBezTo>
                  <a:pt x="7381" y="16593"/>
                  <a:pt x="7277" y="16556"/>
                  <a:pt x="7177" y="16543"/>
                </a:cubicBezTo>
                <a:cubicBezTo>
                  <a:pt x="7249" y="16460"/>
                  <a:pt x="7307" y="16342"/>
                  <a:pt x="7398" y="16304"/>
                </a:cubicBezTo>
                <a:cubicBezTo>
                  <a:pt x="8243" y="15950"/>
                  <a:pt x="9092" y="15335"/>
                  <a:pt x="9942" y="15332"/>
                </a:cubicBezTo>
                <a:cubicBezTo>
                  <a:pt x="10866" y="15331"/>
                  <a:pt x="11717" y="14854"/>
                  <a:pt x="12615" y="14854"/>
                </a:cubicBezTo>
                <a:close/>
                <a:moveTo>
                  <a:pt x="17434" y="17898"/>
                </a:moveTo>
                <a:lnTo>
                  <a:pt x="17385" y="17931"/>
                </a:lnTo>
                <a:cubicBezTo>
                  <a:pt x="17386" y="17921"/>
                  <a:pt x="17386" y="17911"/>
                  <a:pt x="17392" y="17904"/>
                </a:cubicBezTo>
                <a:cubicBezTo>
                  <a:pt x="17395" y="17896"/>
                  <a:pt x="17419" y="17899"/>
                  <a:pt x="17434" y="17898"/>
                </a:cubicBezTo>
                <a:close/>
                <a:moveTo>
                  <a:pt x="22503" y="14512"/>
                </a:moveTo>
                <a:cubicBezTo>
                  <a:pt x="22572" y="14648"/>
                  <a:pt x="22678" y="14775"/>
                  <a:pt x="22707" y="14918"/>
                </a:cubicBezTo>
                <a:cubicBezTo>
                  <a:pt x="23061" y="16670"/>
                  <a:pt x="23404" y="18424"/>
                  <a:pt x="23751" y="20177"/>
                </a:cubicBezTo>
                <a:cubicBezTo>
                  <a:pt x="23676" y="20196"/>
                  <a:pt x="23602" y="20213"/>
                  <a:pt x="23526" y="20229"/>
                </a:cubicBezTo>
                <a:cubicBezTo>
                  <a:pt x="22568" y="18695"/>
                  <a:pt x="22069" y="17034"/>
                  <a:pt x="22199" y="15200"/>
                </a:cubicBezTo>
                <a:cubicBezTo>
                  <a:pt x="22207" y="15106"/>
                  <a:pt x="22215" y="15005"/>
                  <a:pt x="22254" y="14924"/>
                </a:cubicBezTo>
                <a:cubicBezTo>
                  <a:pt x="22325" y="14781"/>
                  <a:pt x="22419" y="14649"/>
                  <a:pt x="22503" y="14512"/>
                </a:cubicBezTo>
                <a:close/>
                <a:moveTo>
                  <a:pt x="17299" y="20433"/>
                </a:moveTo>
                <a:cubicBezTo>
                  <a:pt x="17299" y="20433"/>
                  <a:pt x="17300" y="20433"/>
                  <a:pt x="17301" y="20433"/>
                </a:cubicBezTo>
                <a:cubicBezTo>
                  <a:pt x="17314" y="20434"/>
                  <a:pt x="17325" y="20458"/>
                  <a:pt x="17337" y="20472"/>
                </a:cubicBezTo>
                <a:cubicBezTo>
                  <a:pt x="17323" y="20484"/>
                  <a:pt x="17308" y="20495"/>
                  <a:pt x="17294" y="20507"/>
                </a:cubicBezTo>
                <a:cubicBezTo>
                  <a:pt x="17282" y="20492"/>
                  <a:pt x="17269" y="20478"/>
                  <a:pt x="17258" y="20463"/>
                </a:cubicBezTo>
                <a:cubicBezTo>
                  <a:pt x="17271" y="20453"/>
                  <a:pt x="17287" y="20433"/>
                  <a:pt x="17299" y="20433"/>
                </a:cubicBezTo>
                <a:close/>
                <a:moveTo>
                  <a:pt x="24214" y="21484"/>
                </a:moveTo>
                <a:lnTo>
                  <a:pt x="24231" y="21539"/>
                </a:lnTo>
                <a:lnTo>
                  <a:pt x="24189" y="21534"/>
                </a:lnTo>
                <a:lnTo>
                  <a:pt x="24214" y="21484"/>
                </a:lnTo>
                <a:close/>
                <a:moveTo>
                  <a:pt x="26512" y="15685"/>
                </a:moveTo>
                <a:cubicBezTo>
                  <a:pt x="26531" y="15864"/>
                  <a:pt x="26571" y="16044"/>
                  <a:pt x="26564" y="16220"/>
                </a:cubicBezTo>
                <a:cubicBezTo>
                  <a:pt x="26516" y="17632"/>
                  <a:pt x="26382" y="19027"/>
                  <a:pt x="25631" y="20277"/>
                </a:cubicBezTo>
                <a:cubicBezTo>
                  <a:pt x="25377" y="20699"/>
                  <a:pt x="25086" y="21101"/>
                  <a:pt x="24742" y="21618"/>
                </a:cubicBezTo>
                <a:cubicBezTo>
                  <a:pt x="24380" y="20429"/>
                  <a:pt x="24771" y="19450"/>
                  <a:pt x="25128" y="18475"/>
                </a:cubicBezTo>
                <a:cubicBezTo>
                  <a:pt x="25417" y="17682"/>
                  <a:pt x="25740" y="16904"/>
                  <a:pt x="26080" y="16132"/>
                </a:cubicBezTo>
                <a:cubicBezTo>
                  <a:pt x="26158" y="15954"/>
                  <a:pt x="26366" y="15831"/>
                  <a:pt x="26512" y="15685"/>
                </a:cubicBezTo>
                <a:close/>
                <a:moveTo>
                  <a:pt x="25312" y="21591"/>
                </a:moveTo>
                <a:cubicBezTo>
                  <a:pt x="25297" y="21613"/>
                  <a:pt x="25283" y="21633"/>
                  <a:pt x="25267" y="21655"/>
                </a:cubicBezTo>
                <a:cubicBezTo>
                  <a:pt x="25258" y="21667"/>
                  <a:pt x="25248" y="21681"/>
                  <a:pt x="25239" y="21694"/>
                </a:cubicBezTo>
                <a:cubicBezTo>
                  <a:pt x="25245" y="21685"/>
                  <a:pt x="25248" y="21677"/>
                  <a:pt x="25252" y="21670"/>
                </a:cubicBezTo>
                <a:cubicBezTo>
                  <a:pt x="25271" y="21644"/>
                  <a:pt x="25291" y="21616"/>
                  <a:pt x="25312" y="21591"/>
                </a:cubicBezTo>
                <a:close/>
                <a:moveTo>
                  <a:pt x="14634" y="16023"/>
                </a:moveTo>
                <a:cubicBezTo>
                  <a:pt x="14687" y="16023"/>
                  <a:pt x="14835" y="16213"/>
                  <a:pt x="14818" y="16284"/>
                </a:cubicBezTo>
                <a:cubicBezTo>
                  <a:pt x="14583" y="17269"/>
                  <a:pt x="13899" y="17945"/>
                  <a:pt x="13143" y="18527"/>
                </a:cubicBezTo>
                <a:cubicBezTo>
                  <a:pt x="12152" y="19290"/>
                  <a:pt x="11104" y="19977"/>
                  <a:pt x="10083" y="20703"/>
                </a:cubicBezTo>
                <a:cubicBezTo>
                  <a:pt x="9643" y="21016"/>
                  <a:pt x="9215" y="21346"/>
                  <a:pt x="8781" y="21665"/>
                </a:cubicBezTo>
                <a:cubicBezTo>
                  <a:pt x="8662" y="21753"/>
                  <a:pt x="8537" y="21839"/>
                  <a:pt x="8417" y="21924"/>
                </a:cubicBezTo>
                <a:cubicBezTo>
                  <a:pt x="8393" y="21778"/>
                  <a:pt x="8373" y="21629"/>
                  <a:pt x="8346" y="21447"/>
                </a:cubicBezTo>
                <a:cubicBezTo>
                  <a:pt x="8541" y="20413"/>
                  <a:pt x="8995" y="19483"/>
                  <a:pt x="9696" y="18726"/>
                </a:cubicBezTo>
                <a:cubicBezTo>
                  <a:pt x="11028" y="17287"/>
                  <a:pt x="12679" y="16357"/>
                  <a:pt x="14631" y="16023"/>
                </a:cubicBezTo>
                <a:cubicBezTo>
                  <a:pt x="14632" y="16023"/>
                  <a:pt x="14633" y="16023"/>
                  <a:pt x="14634" y="16023"/>
                </a:cubicBezTo>
                <a:close/>
                <a:moveTo>
                  <a:pt x="24927" y="22012"/>
                </a:moveTo>
                <a:cubicBezTo>
                  <a:pt x="24940" y="22027"/>
                  <a:pt x="24954" y="22043"/>
                  <a:pt x="24966" y="22057"/>
                </a:cubicBezTo>
                <a:cubicBezTo>
                  <a:pt x="24952" y="22072"/>
                  <a:pt x="24937" y="22085"/>
                  <a:pt x="24921" y="22099"/>
                </a:cubicBezTo>
                <a:cubicBezTo>
                  <a:pt x="24908" y="22085"/>
                  <a:pt x="24884" y="22069"/>
                  <a:pt x="24885" y="22054"/>
                </a:cubicBezTo>
                <a:cubicBezTo>
                  <a:pt x="24885" y="22041"/>
                  <a:pt x="24911" y="22027"/>
                  <a:pt x="24927" y="22012"/>
                </a:cubicBezTo>
                <a:close/>
                <a:moveTo>
                  <a:pt x="24221" y="21944"/>
                </a:moveTo>
                <a:cubicBezTo>
                  <a:pt x="24236" y="21983"/>
                  <a:pt x="24254" y="22024"/>
                  <a:pt x="24262" y="22064"/>
                </a:cubicBezTo>
                <a:cubicBezTo>
                  <a:pt x="24263" y="22075"/>
                  <a:pt x="24227" y="22089"/>
                  <a:pt x="24207" y="22101"/>
                </a:cubicBezTo>
                <a:cubicBezTo>
                  <a:pt x="24195" y="22063"/>
                  <a:pt x="24178" y="22024"/>
                  <a:pt x="24174" y="21985"/>
                </a:cubicBezTo>
                <a:cubicBezTo>
                  <a:pt x="24171" y="21973"/>
                  <a:pt x="24205" y="21959"/>
                  <a:pt x="24221" y="21944"/>
                </a:cubicBezTo>
                <a:close/>
                <a:moveTo>
                  <a:pt x="27222" y="21006"/>
                </a:moveTo>
                <a:cubicBezTo>
                  <a:pt x="27240" y="21022"/>
                  <a:pt x="27254" y="21038"/>
                  <a:pt x="27270" y="21055"/>
                </a:cubicBezTo>
                <a:cubicBezTo>
                  <a:pt x="27235" y="21078"/>
                  <a:pt x="27201" y="21101"/>
                  <a:pt x="27169" y="21124"/>
                </a:cubicBezTo>
                <a:cubicBezTo>
                  <a:pt x="26686" y="21545"/>
                  <a:pt x="26211" y="21979"/>
                  <a:pt x="25708" y="22375"/>
                </a:cubicBezTo>
                <a:cubicBezTo>
                  <a:pt x="25692" y="22387"/>
                  <a:pt x="25671" y="22392"/>
                  <a:pt x="25645" y="22392"/>
                </a:cubicBezTo>
                <a:cubicBezTo>
                  <a:pt x="25546" y="22392"/>
                  <a:pt x="25388" y="22316"/>
                  <a:pt x="25267" y="22290"/>
                </a:cubicBezTo>
                <a:cubicBezTo>
                  <a:pt x="25333" y="22195"/>
                  <a:pt x="25394" y="22098"/>
                  <a:pt x="25465" y="22005"/>
                </a:cubicBezTo>
                <a:cubicBezTo>
                  <a:pt x="25892" y="21469"/>
                  <a:pt x="26438" y="21143"/>
                  <a:pt x="27133" y="21093"/>
                </a:cubicBezTo>
                <a:cubicBezTo>
                  <a:pt x="27163" y="21064"/>
                  <a:pt x="27192" y="21035"/>
                  <a:pt x="27222" y="21006"/>
                </a:cubicBezTo>
                <a:close/>
                <a:moveTo>
                  <a:pt x="18099" y="20559"/>
                </a:moveTo>
                <a:cubicBezTo>
                  <a:pt x="19630" y="20559"/>
                  <a:pt x="21969" y="21230"/>
                  <a:pt x="23838" y="22604"/>
                </a:cubicBezTo>
                <a:cubicBezTo>
                  <a:pt x="23715" y="22633"/>
                  <a:pt x="23572" y="22646"/>
                  <a:pt x="23411" y="22646"/>
                </a:cubicBezTo>
                <a:cubicBezTo>
                  <a:pt x="22197" y="22646"/>
                  <a:pt x="19963" y="21855"/>
                  <a:pt x="17654" y="20581"/>
                </a:cubicBezTo>
                <a:cubicBezTo>
                  <a:pt x="17793" y="20566"/>
                  <a:pt x="17942" y="20559"/>
                  <a:pt x="18099" y="20559"/>
                </a:cubicBezTo>
                <a:close/>
                <a:moveTo>
                  <a:pt x="15377" y="16414"/>
                </a:moveTo>
                <a:cubicBezTo>
                  <a:pt x="15578" y="16598"/>
                  <a:pt x="15855" y="16745"/>
                  <a:pt x="15967" y="16971"/>
                </a:cubicBezTo>
                <a:cubicBezTo>
                  <a:pt x="16320" y="17682"/>
                  <a:pt x="16108" y="18410"/>
                  <a:pt x="15876" y="19102"/>
                </a:cubicBezTo>
                <a:cubicBezTo>
                  <a:pt x="15317" y="20783"/>
                  <a:pt x="14001" y="21855"/>
                  <a:pt x="12603" y="23106"/>
                </a:cubicBezTo>
                <a:cubicBezTo>
                  <a:pt x="13089" y="22119"/>
                  <a:pt x="13545" y="21327"/>
                  <a:pt x="13876" y="20488"/>
                </a:cubicBezTo>
                <a:cubicBezTo>
                  <a:pt x="14343" y="19306"/>
                  <a:pt x="14718" y="18087"/>
                  <a:pt x="15142" y="16885"/>
                </a:cubicBezTo>
                <a:cubicBezTo>
                  <a:pt x="15199" y="16720"/>
                  <a:pt x="15298" y="16572"/>
                  <a:pt x="15377" y="16414"/>
                </a:cubicBezTo>
                <a:close/>
                <a:moveTo>
                  <a:pt x="22798" y="23171"/>
                </a:moveTo>
                <a:cubicBezTo>
                  <a:pt x="22801" y="23171"/>
                  <a:pt x="22804" y="23171"/>
                  <a:pt x="22807" y="23171"/>
                </a:cubicBezTo>
                <a:cubicBezTo>
                  <a:pt x="22818" y="23171"/>
                  <a:pt x="22830" y="23205"/>
                  <a:pt x="22840" y="23224"/>
                </a:cubicBezTo>
                <a:cubicBezTo>
                  <a:pt x="22804" y="23240"/>
                  <a:pt x="22768" y="23256"/>
                  <a:pt x="22734" y="23272"/>
                </a:cubicBezTo>
                <a:cubicBezTo>
                  <a:pt x="22717" y="23242"/>
                  <a:pt x="22701" y="23213"/>
                  <a:pt x="22685" y="23182"/>
                </a:cubicBezTo>
                <a:cubicBezTo>
                  <a:pt x="22721" y="23178"/>
                  <a:pt x="22760" y="23171"/>
                  <a:pt x="22798" y="23171"/>
                </a:cubicBezTo>
                <a:close/>
                <a:moveTo>
                  <a:pt x="22055" y="23885"/>
                </a:moveTo>
                <a:cubicBezTo>
                  <a:pt x="22069" y="23887"/>
                  <a:pt x="22081" y="23911"/>
                  <a:pt x="22094" y="23926"/>
                </a:cubicBezTo>
                <a:cubicBezTo>
                  <a:pt x="22080" y="23937"/>
                  <a:pt x="22065" y="23959"/>
                  <a:pt x="22051" y="23959"/>
                </a:cubicBezTo>
                <a:cubicBezTo>
                  <a:pt x="22051" y="23959"/>
                  <a:pt x="22050" y="23959"/>
                  <a:pt x="22049" y="23959"/>
                </a:cubicBezTo>
                <a:cubicBezTo>
                  <a:pt x="22034" y="23958"/>
                  <a:pt x="22021" y="23934"/>
                  <a:pt x="22008" y="23920"/>
                </a:cubicBezTo>
                <a:cubicBezTo>
                  <a:pt x="22026" y="23908"/>
                  <a:pt x="22040" y="23885"/>
                  <a:pt x="22055" y="23885"/>
                </a:cubicBezTo>
                <a:close/>
                <a:moveTo>
                  <a:pt x="29998" y="15617"/>
                </a:moveTo>
                <a:cubicBezTo>
                  <a:pt x="30048" y="15827"/>
                  <a:pt x="30100" y="16034"/>
                  <a:pt x="30113" y="16090"/>
                </a:cubicBezTo>
                <a:cubicBezTo>
                  <a:pt x="30107" y="18557"/>
                  <a:pt x="30259" y="20883"/>
                  <a:pt x="29577" y="23138"/>
                </a:cubicBezTo>
                <a:cubicBezTo>
                  <a:pt x="29461" y="23516"/>
                  <a:pt x="29261" y="23871"/>
                  <a:pt x="29101" y="24237"/>
                </a:cubicBezTo>
                <a:cubicBezTo>
                  <a:pt x="28911" y="23900"/>
                  <a:pt x="28710" y="23571"/>
                  <a:pt x="28537" y="23227"/>
                </a:cubicBezTo>
                <a:cubicBezTo>
                  <a:pt x="27459" y="21101"/>
                  <a:pt x="27663" y="19008"/>
                  <a:pt x="28741" y="16955"/>
                </a:cubicBezTo>
                <a:cubicBezTo>
                  <a:pt x="28923" y="16609"/>
                  <a:pt x="29202" y="16307"/>
                  <a:pt x="29465" y="16012"/>
                </a:cubicBezTo>
                <a:cubicBezTo>
                  <a:pt x="29610" y="15851"/>
                  <a:pt x="29818" y="15747"/>
                  <a:pt x="29998" y="15617"/>
                </a:cubicBezTo>
                <a:close/>
                <a:moveTo>
                  <a:pt x="29666" y="24215"/>
                </a:moveTo>
                <a:lnTo>
                  <a:pt x="29666" y="24215"/>
                </a:lnTo>
                <a:cubicBezTo>
                  <a:pt x="29663" y="24229"/>
                  <a:pt x="29663" y="24248"/>
                  <a:pt x="29655" y="24255"/>
                </a:cubicBezTo>
                <a:cubicBezTo>
                  <a:pt x="29649" y="24260"/>
                  <a:pt x="29642" y="24261"/>
                  <a:pt x="29635" y="24266"/>
                </a:cubicBezTo>
                <a:cubicBezTo>
                  <a:pt x="29645" y="24248"/>
                  <a:pt x="29656" y="24231"/>
                  <a:pt x="29666" y="24215"/>
                </a:cubicBezTo>
                <a:close/>
                <a:moveTo>
                  <a:pt x="20102" y="23113"/>
                </a:moveTo>
                <a:cubicBezTo>
                  <a:pt x="20732" y="23113"/>
                  <a:pt x="21368" y="23149"/>
                  <a:pt x="21997" y="23152"/>
                </a:cubicBezTo>
                <a:cubicBezTo>
                  <a:pt x="22095" y="23152"/>
                  <a:pt x="22195" y="23214"/>
                  <a:pt x="22295" y="23249"/>
                </a:cubicBezTo>
                <a:cubicBezTo>
                  <a:pt x="22209" y="23313"/>
                  <a:pt x="22131" y="23421"/>
                  <a:pt x="22042" y="23435"/>
                </a:cubicBezTo>
                <a:cubicBezTo>
                  <a:pt x="20016" y="23741"/>
                  <a:pt x="17991" y="24039"/>
                  <a:pt x="15962" y="24331"/>
                </a:cubicBezTo>
                <a:cubicBezTo>
                  <a:pt x="15928" y="24335"/>
                  <a:pt x="15894" y="24337"/>
                  <a:pt x="15860" y="24337"/>
                </a:cubicBezTo>
                <a:cubicBezTo>
                  <a:pt x="15726" y="24337"/>
                  <a:pt x="15589" y="24308"/>
                  <a:pt x="15454" y="24297"/>
                </a:cubicBezTo>
                <a:cubicBezTo>
                  <a:pt x="15440" y="24211"/>
                  <a:pt x="15425" y="24122"/>
                  <a:pt x="15412" y="24036"/>
                </a:cubicBezTo>
                <a:cubicBezTo>
                  <a:pt x="16537" y="23745"/>
                  <a:pt x="17647" y="23350"/>
                  <a:pt x="18789" y="23191"/>
                </a:cubicBezTo>
                <a:cubicBezTo>
                  <a:pt x="19222" y="23131"/>
                  <a:pt x="19661" y="23113"/>
                  <a:pt x="20102" y="23113"/>
                </a:cubicBezTo>
                <a:close/>
                <a:moveTo>
                  <a:pt x="29421" y="24509"/>
                </a:moveTo>
                <a:lnTo>
                  <a:pt x="29419" y="24511"/>
                </a:lnTo>
                <a:cubicBezTo>
                  <a:pt x="29416" y="24527"/>
                  <a:pt x="29413" y="24542"/>
                  <a:pt x="29410" y="24558"/>
                </a:cubicBezTo>
                <a:cubicBezTo>
                  <a:pt x="29409" y="24548"/>
                  <a:pt x="29409" y="24535"/>
                  <a:pt x="29406" y="24523"/>
                </a:cubicBezTo>
                <a:cubicBezTo>
                  <a:pt x="29412" y="24519"/>
                  <a:pt x="29416" y="24513"/>
                  <a:pt x="29421" y="24509"/>
                </a:cubicBezTo>
                <a:close/>
                <a:moveTo>
                  <a:pt x="27389" y="21662"/>
                </a:moveTo>
                <a:cubicBezTo>
                  <a:pt x="27767" y="22465"/>
                  <a:pt x="28198" y="23378"/>
                  <a:pt x="28625" y="24295"/>
                </a:cubicBezTo>
                <a:cubicBezTo>
                  <a:pt x="28696" y="24448"/>
                  <a:pt x="28739" y="24614"/>
                  <a:pt x="28796" y="24775"/>
                </a:cubicBezTo>
                <a:cubicBezTo>
                  <a:pt x="28635" y="24714"/>
                  <a:pt x="28463" y="24671"/>
                  <a:pt x="28313" y="24587"/>
                </a:cubicBezTo>
                <a:cubicBezTo>
                  <a:pt x="27302" y="24027"/>
                  <a:pt x="26297" y="23459"/>
                  <a:pt x="25361" y="22932"/>
                </a:cubicBezTo>
                <a:cubicBezTo>
                  <a:pt x="26083" y="22481"/>
                  <a:pt x="26787" y="22040"/>
                  <a:pt x="27389" y="21662"/>
                </a:cubicBezTo>
                <a:close/>
                <a:moveTo>
                  <a:pt x="35570" y="20154"/>
                </a:moveTo>
                <a:cubicBezTo>
                  <a:pt x="35584" y="20173"/>
                  <a:pt x="35613" y="20203"/>
                  <a:pt x="35609" y="20206"/>
                </a:cubicBezTo>
                <a:cubicBezTo>
                  <a:pt x="35538" y="20286"/>
                  <a:pt x="35466" y="20362"/>
                  <a:pt x="35394" y="20437"/>
                </a:cubicBezTo>
                <a:cubicBezTo>
                  <a:pt x="34121" y="22773"/>
                  <a:pt x="32795" y="25039"/>
                  <a:pt x="29565" y="25054"/>
                </a:cubicBezTo>
                <a:cubicBezTo>
                  <a:pt x="30679" y="22446"/>
                  <a:pt x="32880" y="21257"/>
                  <a:pt x="35328" y="20365"/>
                </a:cubicBezTo>
                <a:cubicBezTo>
                  <a:pt x="35408" y="20296"/>
                  <a:pt x="35490" y="20225"/>
                  <a:pt x="35570" y="20154"/>
                </a:cubicBezTo>
                <a:close/>
                <a:moveTo>
                  <a:pt x="36995" y="21619"/>
                </a:moveTo>
                <a:lnTo>
                  <a:pt x="36995" y="21619"/>
                </a:lnTo>
                <a:cubicBezTo>
                  <a:pt x="36945" y="21792"/>
                  <a:pt x="36948" y="21881"/>
                  <a:pt x="36903" y="21926"/>
                </a:cubicBezTo>
                <a:cubicBezTo>
                  <a:pt x="35689" y="23169"/>
                  <a:pt x="34649" y="24624"/>
                  <a:pt x="32913" y="25236"/>
                </a:cubicBezTo>
                <a:cubicBezTo>
                  <a:pt x="32607" y="25345"/>
                  <a:pt x="32275" y="25405"/>
                  <a:pt x="31950" y="25446"/>
                </a:cubicBezTo>
                <a:cubicBezTo>
                  <a:pt x="31928" y="25448"/>
                  <a:pt x="31906" y="25449"/>
                  <a:pt x="31884" y="25449"/>
                </a:cubicBezTo>
                <a:cubicBezTo>
                  <a:pt x="31727" y="25449"/>
                  <a:pt x="31560" y="25393"/>
                  <a:pt x="31399" y="25369"/>
                </a:cubicBezTo>
                <a:cubicBezTo>
                  <a:pt x="31545" y="25236"/>
                  <a:pt x="31669" y="25057"/>
                  <a:pt x="31842" y="24974"/>
                </a:cubicBezTo>
                <a:cubicBezTo>
                  <a:pt x="32960" y="24435"/>
                  <a:pt x="33736" y="23535"/>
                  <a:pt x="34516" y="22605"/>
                </a:cubicBezTo>
                <a:cubicBezTo>
                  <a:pt x="34789" y="22280"/>
                  <a:pt x="35281" y="22118"/>
                  <a:pt x="35696" y="21934"/>
                </a:cubicBezTo>
                <a:cubicBezTo>
                  <a:pt x="36013" y="21795"/>
                  <a:pt x="36365" y="21739"/>
                  <a:pt x="36702" y="21652"/>
                </a:cubicBezTo>
                <a:cubicBezTo>
                  <a:pt x="36789" y="21631"/>
                  <a:pt x="36880" y="21631"/>
                  <a:pt x="36995" y="21619"/>
                </a:cubicBezTo>
                <a:close/>
                <a:moveTo>
                  <a:pt x="29956" y="26237"/>
                </a:moveTo>
                <a:lnTo>
                  <a:pt x="29956" y="26237"/>
                </a:lnTo>
                <a:cubicBezTo>
                  <a:pt x="29977" y="26243"/>
                  <a:pt x="29998" y="26248"/>
                  <a:pt x="30019" y="26256"/>
                </a:cubicBezTo>
                <a:cubicBezTo>
                  <a:pt x="30003" y="26286"/>
                  <a:pt x="29987" y="26316"/>
                  <a:pt x="29969" y="26348"/>
                </a:cubicBezTo>
                <a:cubicBezTo>
                  <a:pt x="29966" y="26312"/>
                  <a:pt x="29960" y="26273"/>
                  <a:pt x="29956" y="26237"/>
                </a:cubicBezTo>
                <a:close/>
                <a:moveTo>
                  <a:pt x="31356" y="26756"/>
                </a:moveTo>
                <a:cubicBezTo>
                  <a:pt x="31376" y="26763"/>
                  <a:pt x="31395" y="26771"/>
                  <a:pt x="31415" y="26776"/>
                </a:cubicBezTo>
                <a:cubicBezTo>
                  <a:pt x="31412" y="26794"/>
                  <a:pt x="31415" y="26821"/>
                  <a:pt x="31406" y="26827"/>
                </a:cubicBezTo>
                <a:cubicBezTo>
                  <a:pt x="31387" y="26837"/>
                  <a:pt x="31363" y="26836"/>
                  <a:pt x="31341" y="26837"/>
                </a:cubicBezTo>
                <a:cubicBezTo>
                  <a:pt x="31347" y="26811"/>
                  <a:pt x="31350" y="26784"/>
                  <a:pt x="31356" y="26756"/>
                </a:cubicBezTo>
                <a:close/>
                <a:moveTo>
                  <a:pt x="39820" y="22202"/>
                </a:moveTo>
                <a:cubicBezTo>
                  <a:pt x="39863" y="22202"/>
                  <a:pt x="39910" y="22212"/>
                  <a:pt x="39952" y="22212"/>
                </a:cubicBezTo>
                <a:cubicBezTo>
                  <a:pt x="39903" y="22346"/>
                  <a:pt x="39890" y="22523"/>
                  <a:pt x="39797" y="22614"/>
                </a:cubicBezTo>
                <a:cubicBezTo>
                  <a:pt x="38853" y="23561"/>
                  <a:pt x="37935" y="24537"/>
                  <a:pt x="36927" y="25417"/>
                </a:cubicBezTo>
                <a:cubicBezTo>
                  <a:pt x="36254" y="26004"/>
                  <a:pt x="35451" y="26444"/>
                  <a:pt x="34707" y="26948"/>
                </a:cubicBezTo>
                <a:cubicBezTo>
                  <a:pt x="35110" y="25408"/>
                  <a:pt x="36143" y="24456"/>
                  <a:pt x="37233" y="23612"/>
                </a:cubicBezTo>
                <a:cubicBezTo>
                  <a:pt x="37982" y="23030"/>
                  <a:pt x="38905" y="22669"/>
                  <a:pt x="39754" y="22215"/>
                </a:cubicBezTo>
                <a:cubicBezTo>
                  <a:pt x="39773" y="22205"/>
                  <a:pt x="39796" y="22202"/>
                  <a:pt x="39820" y="22202"/>
                </a:cubicBezTo>
                <a:close/>
                <a:moveTo>
                  <a:pt x="31735" y="27206"/>
                </a:moveTo>
                <a:lnTo>
                  <a:pt x="31710" y="27232"/>
                </a:lnTo>
                <a:lnTo>
                  <a:pt x="31710" y="27232"/>
                </a:lnTo>
                <a:cubicBezTo>
                  <a:pt x="31706" y="27227"/>
                  <a:pt x="31701" y="27223"/>
                  <a:pt x="31697" y="27219"/>
                </a:cubicBezTo>
                <a:cubicBezTo>
                  <a:pt x="31710" y="27215"/>
                  <a:pt x="31722" y="27210"/>
                  <a:pt x="31735" y="27206"/>
                </a:cubicBezTo>
                <a:close/>
                <a:moveTo>
                  <a:pt x="41398" y="26027"/>
                </a:moveTo>
                <a:lnTo>
                  <a:pt x="41398" y="26027"/>
                </a:lnTo>
                <a:cubicBezTo>
                  <a:pt x="40879" y="26973"/>
                  <a:pt x="39978" y="27572"/>
                  <a:pt x="38875" y="27744"/>
                </a:cubicBezTo>
                <a:cubicBezTo>
                  <a:pt x="38609" y="27785"/>
                  <a:pt x="38338" y="27799"/>
                  <a:pt x="38066" y="27799"/>
                </a:cubicBezTo>
                <a:cubicBezTo>
                  <a:pt x="37551" y="27799"/>
                  <a:pt x="37028" y="27747"/>
                  <a:pt x="36513" y="27724"/>
                </a:cubicBezTo>
                <a:cubicBezTo>
                  <a:pt x="36151" y="27708"/>
                  <a:pt x="35793" y="27608"/>
                  <a:pt x="35436" y="27549"/>
                </a:cubicBezTo>
                <a:cubicBezTo>
                  <a:pt x="35765" y="27470"/>
                  <a:pt x="36095" y="27400"/>
                  <a:pt x="36423" y="27317"/>
                </a:cubicBezTo>
                <a:cubicBezTo>
                  <a:pt x="38101" y="26885"/>
                  <a:pt x="39779" y="26447"/>
                  <a:pt x="41398" y="26027"/>
                </a:cubicBezTo>
                <a:close/>
                <a:moveTo>
                  <a:pt x="36747" y="28195"/>
                </a:moveTo>
                <a:cubicBezTo>
                  <a:pt x="36755" y="28195"/>
                  <a:pt x="36772" y="28225"/>
                  <a:pt x="36786" y="28238"/>
                </a:cubicBezTo>
                <a:cubicBezTo>
                  <a:pt x="36752" y="28254"/>
                  <a:pt x="36720" y="28272"/>
                  <a:pt x="36684" y="28289"/>
                </a:cubicBezTo>
                <a:cubicBezTo>
                  <a:pt x="36669" y="28275"/>
                  <a:pt x="36656" y="28259"/>
                  <a:pt x="36642" y="28244"/>
                </a:cubicBezTo>
                <a:cubicBezTo>
                  <a:pt x="36676" y="28225"/>
                  <a:pt x="36710" y="28207"/>
                  <a:pt x="36746" y="28195"/>
                </a:cubicBezTo>
                <a:cubicBezTo>
                  <a:pt x="36746" y="28195"/>
                  <a:pt x="36746" y="28195"/>
                  <a:pt x="36747" y="28195"/>
                </a:cubicBezTo>
                <a:close/>
                <a:moveTo>
                  <a:pt x="35748" y="28108"/>
                </a:moveTo>
                <a:cubicBezTo>
                  <a:pt x="35787" y="28113"/>
                  <a:pt x="35823" y="28117"/>
                  <a:pt x="35861" y="28121"/>
                </a:cubicBezTo>
                <a:cubicBezTo>
                  <a:pt x="35965" y="28153"/>
                  <a:pt x="36069" y="28186"/>
                  <a:pt x="36173" y="28221"/>
                </a:cubicBezTo>
                <a:lnTo>
                  <a:pt x="36120" y="28318"/>
                </a:lnTo>
                <a:cubicBezTo>
                  <a:pt x="36034" y="28257"/>
                  <a:pt x="35953" y="28195"/>
                  <a:pt x="35869" y="28131"/>
                </a:cubicBezTo>
                <a:cubicBezTo>
                  <a:pt x="35830" y="28124"/>
                  <a:pt x="35790" y="28116"/>
                  <a:pt x="35748" y="28108"/>
                </a:cubicBezTo>
                <a:close/>
                <a:moveTo>
                  <a:pt x="27522" y="28629"/>
                </a:moveTo>
                <a:cubicBezTo>
                  <a:pt x="27533" y="28643"/>
                  <a:pt x="27555" y="28659"/>
                  <a:pt x="27555" y="28672"/>
                </a:cubicBezTo>
                <a:cubicBezTo>
                  <a:pt x="27555" y="28685"/>
                  <a:pt x="27530" y="28698"/>
                  <a:pt x="27514" y="28710"/>
                </a:cubicBezTo>
                <a:cubicBezTo>
                  <a:pt x="27501" y="28695"/>
                  <a:pt x="27480" y="28680"/>
                  <a:pt x="27480" y="28667"/>
                </a:cubicBezTo>
                <a:cubicBezTo>
                  <a:pt x="27481" y="28655"/>
                  <a:pt x="27507" y="28642"/>
                  <a:pt x="27522" y="28629"/>
                </a:cubicBezTo>
                <a:close/>
                <a:moveTo>
                  <a:pt x="24506" y="23270"/>
                </a:moveTo>
                <a:cubicBezTo>
                  <a:pt x="24752" y="23270"/>
                  <a:pt x="24867" y="23534"/>
                  <a:pt x="24819" y="24020"/>
                </a:cubicBezTo>
                <a:cubicBezTo>
                  <a:pt x="24897" y="26313"/>
                  <a:pt x="23417" y="27442"/>
                  <a:pt x="21606" y="28279"/>
                </a:cubicBezTo>
                <a:cubicBezTo>
                  <a:pt x="20886" y="28612"/>
                  <a:pt x="20098" y="28787"/>
                  <a:pt x="19360" y="29083"/>
                </a:cubicBezTo>
                <a:cubicBezTo>
                  <a:pt x="19252" y="29126"/>
                  <a:pt x="19166" y="29146"/>
                  <a:pt x="19100" y="29146"/>
                </a:cubicBezTo>
                <a:cubicBezTo>
                  <a:pt x="18908" y="29146"/>
                  <a:pt x="18882" y="28984"/>
                  <a:pt x="18984" y="28763"/>
                </a:cubicBezTo>
                <a:cubicBezTo>
                  <a:pt x="19716" y="27173"/>
                  <a:pt x="20432" y="25548"/>
                  <a:pt x="21995" y="24562"/>
                </a:cubicBezTo>
                <a:cubicBezTo>
                  <a:pt x="22716" y="24108"/>
                  <a:pt x="23487" y="23732"/>
                  <a:pt x="24246" y="23344"/>
                </a:cubicBezTo>
                <a:cubicBezTo>
                  <a:pt x="24344" y="23294"/>
                  <a:pt x="24431" y="23270"/>
                  <a:pt x="24506" y="23270"/>
                </a:cubicBezTo>
                <a:close/>
                <a:moveTo>
                  <a:pt x="47909" y="28768"/>
                </a:moveTo>
                <a:cubicBezTo>
                  <a:pt x="47947" y="28814"/>
                  <a:pt x="47986" y="28859"/>
                  <a:pt x="48024" y="28902"/>
                </a:cubicBezTo>
                <a:cubicBezTo>
                  <a:pt x="47859" y="29004"/>
                  <a:pt x="47693" y="29105"/>
                  <a:pt x="47528" y="29207"/>
                </a:cubicBezTo>
                <a:cubicBezTo>
                  <a:pt x="47656" y="29063"/>
                  <a:pt x="47784" y="28915"/>
                  <a:pt x="47909" y="28768"/>
                </a:cubicBezTo>
                <a:close/>
                <a:moveTo>
                  <a:pt x="37988" y="29226"/>
                </a:moveTo>
                <a:lnTo>
                  <a:pt x="37978" y="29273"/>
                </a:lnTo>
                <a:lnTo>
                  <a:pt x="37923" y="29241"/>
                </a:lnTo>
                <a:lnTo>
                  <a:pt x="37988" y="29226"/>
                </a:lnTo>
                <a:close/>
                <a:moveTo>
                  <a:pt x="44453" y="29327"/>
                </a:moveTo>
                <a:cubicBezTo>
                  <a:pt x="44450" y="29332"/>
                  <a:pt x="44446" y="29336"/>
                  <a:pt x="44440" y="29342"/>
                </a:cubicBezTo>
                <a:lnTo>
                  <a:pt x="44417" y="29343"/>
                </a:lnTo>
                <a:cubicBezTo>
                  <a:pt x="44417" y="29343"/>
                  <a:pt x="44450" y="29327"/>
                  <a:pt x="44453" y="29327"/>
                </a:cubicBezTo>
                <a:close/>
                <a:moveTo>
                  <a:pt x="47465" y="29244"/>
                </a:moveTo>
                <a:lnTo>
                  <a:pt x="47465" y="29244"/>
                </a:lnTo>
                <a:cubicBezTo>
                  <a:pt x="47415" y="29273"/>
                  <a:pt x="47364" y="29300"/>
                  <a:pt x="47314" y="29329"/>
                </a:cubicBezTo>
                <a:cubicBezTo>
                  <a:pt x="47207" y="29393"/>
                  <a:pt x="47101" y="29455"/>
                  <a:pt x="46995" y="29517"/>
                </a:cubicBezTo>
                <a:cubicBezTo>
                  <a:pt x="47089" y="29443"/>
                  <a:pt x="47185" y="29368"/>
                  <a:pt x="47279" y="29294"/>
                </a:cubicBezTo>
                <a:cubicBezTo>
                  <a:pt x="47340" y="29278"/>
                  <a:pt x="47403" y="29260"/>
                  <a:pt x="47465" y="29244"/>
                </a:cubicBezTo>
                <a:close/>
                <a:moveTo>
                  <a:pt x="46605" y="24172"/>
                </a:moveTo>
                <a:cubicBezTo>
                  <a:pt x="46602" y="24253"/>
                  <a:pt x="46625" y="24348"/>
                  <a:pt x="46593" y="24415"/>
                </a:cubicBezTo>
                <a:cubicBezTo>
                  <a:pt x="46005" y="25647"/>
                  <a:pt x="45462" y="26902"/>
                  <a:pt x="44793" y="28088"/>
                </a:cubicBezTo>
                <a:cubicBezTo>
                  <a:pt x="44479" y="28648"/>
                  <a:pt x="43919" y="29070"/>
                  <a:pt x="43474" y="29555"/>
                </a:cubicBezTo>
                <a:cubicBezTo>
                  <a:pt x="43412" y="29502"/>
                  <a:pt x="43347" y="29450"/>
                  <a:pt x="43283" y="29397"/>
                </a:cubicBezTo>
                <a:cubicBezTo>
                  <a:pt x="43280" y="28107"/>
                  <a:pt x="43905" y="27040"/>
                  <a:pt x="44634" y="26055"/>
                </a:cubicBezTo>
                <a:cubicBezTo>
                  <a:pt x="45110" y="25412"/>
                  <a:pt x="45742" y="24885"/>
                  <a:pt x="46311" y="24316"/>
                </a:cubicBezTo>
                <a:cubicBezTo>
                  <a:pt x="46384" y="24244"/>
                  <a:pt x="46505" y="24218"/>
                  <a:pt x="46605" y="24172"/>
                </a:cubicBezTo>
                <a:close/>
                <a:moveTo>
                  <a:pt x="44001" y="29631"/>
                </a:moveTo>
                <a:cubicBezTo>
                  <a:pt x="44016" y="29631"/>
                  <a:pt x="44030" y="29632"/>
                  <a:pt x="44045" y="29634"/>
                </a:cubicBezTo>
                <a:cubicBezTo>
                  <a:pt x="44057" y="29636"/>
                  <a:pt x="44064" y="29664"/>
                  <a:pt x="44075" y="29682"/>
                </a:cubicBezTo>
                <a:cubicBezTo>
                  <a:pt x="44035" y="29698"/>
                  <a:pt x="43997" y="29714"/>
                  <a:pt x="43958" y="29730"/>
                </a:cubicBezTo>
                <a:cubicBezTo>
                  <a:pt x="43947" y="29696"/>
                  <a:pt x="43937" y="29664"/>
                  <a:pt x="43926" y="29634"/>
                </a:cubicBezTo>
                <a:cubicBezTo>
                  <a:pt x="43952" y="29633"/>
                  <a:pt x="43976" y="29631"/>
                  <a:pt x="44001" y="29631"/>
                </a:cubicBezTo>
                <a:close/>
                <a:moveTo>
                  <a:pt x="35291" y="29786"/>
                </a:moveTo>
                <a:cubicBezTo>
                  <a:pt x="35304" y="29800"/>
                  <a:pt x="35326" y="29816"/>
                  <a:pt x="35324" y="29831"/>
                </a:cubicBezTo>
                <a:cubicBezTo>
                  <a:pt x="35321" y="29845"/>
                  <a:pt x="35297" y="29857"/>
                  <a:pt x="35282" y="29870"/>
                </a:cubicBezTo>
                <a:cubicBezTo>
                  <a:pt x="35269" y="29855"/>
                  <a:pt x="35247" y="29838"/>
                  <a:pt x="35249" y="29824"/>
                </a:cubicBezTo>
                <a:cubicBezTo>
                  <a:pt x="35250" y="29812"/>
                  <a:pt x="35276" y="29799"/>
                  <a:pt x="35291" y="29786"/>
                </a:cubicBezTo>
                <a:close/>
                <a:moveTo>
                  <a:pt x="40678" y="30719"/>
                </a:moveTo>
                <a:lnTo>
                  <a:pt x="40678" y="30719"/>
                </a:lnTo>
                <a:cubicBezTo>
                  <a:pt x="40684" y="30726"/>
                  <a:pt x="40690" y="30732"/>
                  <a:pt x="40694" y="30739"/>
                </a:cubicBezTo>
                <a:cubicBezTo>
                  <a:pt x="40690" y="30733"/>
                  <a:pt x="40684" y="30726"/>
                  <a:pt x="40678" y="30719"/>
                </a:cubicBezTo>
                <a:close/>
                <a:moveTo>
                  <a:pt x="49110" y="27112"/>
                </a:moveTo>
                <a:cubicBezTo>
                  <a:pt x="49146" y="27161"/>
                  <a:pt x="49182" y="27209"/>
                  <a:pt x="49218" y="27256"/>
                </a:cubicBezTo>
                <a:cubicBezTo>
                  <a:pt x="48181" y="28011"/>
                  <a:pt x="47178" y="28818"/>
                  <a:pt x="46093" y="29501"/>
                </a:cubicBezTo>
                <a:cubicBezTo>
                  <a:pt x="45347" y="29968"/>
                  <a:pt x="44486" y="30255"/>
                  <a:pt x="43684" y="30636"/>
                </a:cubicBezTo>
                <a:cubicBezTo>
                  <a:pt x="43550" y="30699"/>
                  <a:pt x="43452" y="30833"/>
                  <a:pt x="43339" y="30940"/>
                </a:cubicBezTo>
                <a:cubicBezTo>
                  <a:pt x="43367" y="30542"/>
                  <a:pt x="43568" y="30314"/>
                  <a:pt x="43931" y="30094"/>
                </a:cubicBezTo>
                <a:cubicBezTo>
                  <a:pt x="44952" y="29475"/>
                  <a:pt x="45904" y="28737"/>
                  <a:pt x="46927" y="28127"/>
                </a:cubicBezTo>
                <a:cubicBezTo>
                  <a:pt x="47613" y="27718"/>
                  <a:pt x="48380" y="27444"/>
                  <a:pt x="49110" y="27112"/>
                </a:cubicBezTo>
                <a:close/>
                <a:moveTo>
                  <a:pt x="29976" y="26367"/>
                </a:moveTo>
                <a:lnTo>
                  <a:pt x="29976" y="26367"/>
                </a:lnTo>
                <a:cubicBezTo>
                  <a:pt x="31502" y="27261"/>
                  <a:pt x="32469" y="28510"/>
                  <a:pt x="32440" y="30359"/>
                </a:cubicBezTo>
                <a:cubicBezTo>
                  <a:pt x="32436" y="30580"/>
                  <a:pt x="32233" y="30798"/>
                  <a:pt x="32124" y="31017"/>
                </a:cubicBezTo>
                <a:cubicBezTo>
                  <a:pt x="31956" y="30882"/>
                  <a:pt x="31704" y="30781"/>
                  <a:pt x="31632" y="30605"/>
                </a:cubicBezTo>
                <a:cubicBezTo>
                  <a:pt x="31204" y="29563"/>
                  <a:pt x="30820" y="28506"/>
                  <a:pt x="30417" y="27455"/>
                </a:cubicBezTo>
                <a:cubicBezTo>
                  <a:pt x="30277" y="27089"/>
                  <a:pt x="30125" y="26729"/>
                  <a:pt x="29976" y="26367"/>
                </a:cubicBezTo>
                <a:close/>
                <a:moveTo>
                  <a:pt x="46518" y="29672"/>
                </a:moveTo>
                <a:lnTo>
                  <a:pt x="46518" y="29672"/>
                </a:lnTo>
                <a:cubicBezTo>
                  <a:pt x="46486" y="29813"/>
                  <a:pt x="46496" y="29986"/>
                  <a:pt x="46417" y="30090"/>
                </a:cubicBezTo>
                <a:cubicBezTo>
                  <a:pt x="46254" y="30311"/>
                  <a:pt x="46073" y="30547"/>
                  <a:pt x="45846" y="30681"/>
                </a:cubicBezTo>
                <a:cubicBezTo>
                  <a:pt x="45509" y="30880"/>
                  <a:pt x="45668" y="31553"/>
                  <a:pt x="45169" y="31553"/>
                </a:cubicBezTo>
                <a:cubicBezTo>
                  <a:pt x="45124" y="31553"/>
                  <a:pt x="45074" y="31548"/>
                  <a:pt x="45017" y="31536"/>
                </a:cubicBezTo>
                <a:cubicBezTo>
                  <a:pt x="44619" y="31453"/>
                  <a:pt x="44235" y="31312"/>
                  <a:pt x="43847" y="31183"/>
                </a:cubicBezTo>
                <a:cubicBezTo>
                  <a:pt x="43672" y="31125"/>
                  <a:pt x="43507" y="31031"/>
                  <a:pt x="43338" y="30956"/>
                </a:cubicBezTo>
                <a:lnTo>
                  <a:pt x="43338" y="30955"/>
                </a:lnTo>
                <a:cubicBezTo>
                  <a:pt x="44530" y="30853"/>
                  <a:pt x="45565" y="30369"/>
                  <a:pt x="46518" y="29672"/>
                </a:cubicBezTo>
                <a:close/>
                <a:moveTo>
                  <a:pt x="52219" y="27491"/>
                </a:moveTo>
                <a:cubicBezTo>
                  <a:pt x="50707" y="29721"/>
                  <a:pt x="48839" y="31280"/>
                  <a:pt x="46207" y="31753"/>
                </a:cubicBezTo>
                <a:cubicBezTo>
                  <a:pt x="46176" y="31758"/>
                  <a:pt x="46145" y="31761"/>
                  <a:pt x="46113" y="31761"/>
                </a:cubicBezTo>
                <a:cubicBezTo>
                  <a:pt x="45969" y="31761"/>
                  <a:pt x="45818" y="31713"/>
                  <a:pt x="45672" y="31695"/>
                </a:cubicBezTo>
                <a:cubicBezTo>
                  <a:pt x="45756" y="31540"/>
                  <a:pt x="45834" y="31381"/>
                  <a:pt x="45930" y="31231"/>
                </a:cubicBezTo>
                <a:cubicBezTo>
                  <a:pt x="46735" y="29961"/>
                  <a:pt x="48070" y="29410"/>
                  <a:pt x="49318" y="28749"/>
                </a:cubicBezTo>
                <a:cubicBezTo>
                  <a:pt x="50072" y="28348"/>
                  <a:pt x="50857" y="28007"/>
                  <a:pt x="51632" y="27650"/>
                </a:cubicBezTo>
                <a:cubicBezTo>
                  <a:pt x="51787" y="27578"/>
                  <a:pt x="51966" y="27557"/>
                  <a:pt x="52219" y="27491"/>
                </a:cubicBezTo>
                <a:close/>
                <a:moveTo>
                  <a:pt x="47988" y="31956"/>
                </a:moveTo>
                <a:cubicBezTo>
                  <a:pt x="47991" y="31956"/>
                  <a:pt x="47994" y="31956"/>
                  <a:pt x="47996" y="31957"/>
                </a:cubicBezTo>
                <a:cubicBezTo>
                  <a:pt x="48003" y="31957"/>
                  <a:pt x="48008" y="31989"/>
                  <a:pt x="48011" y="32005"/>
                </a:cubicBezTo>
                <a:cubicBezTo>
                  <a:pt x="47983" y="31997"/>
                  <a:pt x="47959" y="31990"/>
                  <a:pt x="47908" y="31976"/>
                </a:cubicBezTo>
                <a:cubicBezTo>
                  <a:pt x="47948" y="31964"/>
                  <a:pt x="47970" y="31956"/>
                  <a:pt x="47988" y="31956"/>
                </a:cubicBezTo>
                <a:close/>
                <a:moveTo>
                  <a:pt x="41004" y="30923"/>
                </a:moveTo>
                <a:cubicBezTo>
                  <a:pt x="42000" y="30944"/>
                  <a:pt x="42454" y="31302"/>
                  <a:pt x="42334" y="31934"/>
                </a:cubicBezTo>
                <a:cubicBezTo>
                  <a:pt x="42325" y="31983"/>
                  <a:pt x="42159" y="32056"/>
                  <a:pt x="42087" y="32056"/>
                </a:cubicBezTo>
                <a:cubicBezTo>
                  <a:pt x="42075" y="32056"/>
                  <a:pt x="42066" y="32054"/>
                  <a:pt x="42061" y="32049"/>
                </a:cubicBezTo>
                <a:cubicBezTo>
                  <a:pt x="41863" y="31884"/>
                  <a:pt x="41689" y="31688"/>
                  <a:pt x="41511" y="31498"/>
                </a:cubicBezTo>
                <a:cubicBezTo>
                  <a:pt x="41355" y="31328"/>
                  <a:pt x="41206" y="31153"/>
                  <a:pt x="41004" y="30923"/>
                </a:cubicBezTo>
                <a:close/>
                <a:moveTo>
                  <a:pt x="47323" y="32084"/>
                </a:moveTo>
                <a:cubicBezTo>
                  <a:pt x="47324" y="32084"/>
                  <a:pt x="47324" y="32084"/>
                  <a:pt x="47325" y="32084"/>
                </a:cubicBezTo>
                <a:cubicBezTo>
                  <a:pt x="47361" y="32091"/>
                  <a:pt x="47395" y="32109"/>
                  <a:pt x="47429" y="32123"/>
                </a:cubicBezTo>
                <a:cubicBezTo>
                  <a:pt x="47413" y="32138"/>
                  <a:pt x="47400" y="32155"/>
                  <a:pt x="47383" y="32171"/>
                </a:cubicBezTo>
                <a:cubicBezTo>
                  <a:pt x="47348" y="32155"/>
                  <a:pt x="47312" y="32138"/>
                  <a:pt x="47279" y="32122"/>
                </a:cubicBezTo>
                <a:cubicBezTo>
                  <a:pt x="47294" y="32110"/>
                  <a:pt x="47311" y="32084"/>
                  <a:pt x="47323" y="32084"/>
                </a:cubicBezTo>
                <a:close/>
                <a:moveTo>
                  <a:pt x="55966" y="30443"/>
                </a:moveTo>
                <a:cubicBezTo>
                  <a:pt x="56119" y="30443"/>
                  <a:pt x="56276" y="30458"/>
                  <a:pt x="56430" y="30458"/>
                </a:cubicBezTo>
                <a:cubicBezTo>
                  <a:pt x="56434" y="30458"/>
                  <a:pt x="56438" y="30458"/>
                  <a:pt x="56442" y="30458"/>
                </a:cubicBezTo>
                <a:lnTo>
                  <a:pt x="56442" y="30458"/>
                </a:lnTo>
                <a:cubicBezTo>
                  <a:pt x="56244" y="30596"/>
                  <a:pt x="56050" y="30740"/>
                  <a:pt x="55847" y="30869"/>
                </a:cubicBezTo>
                <a:cubicBezTo>
                  <a:pt x="54430" y="31753"/>
                  <a:pt x="52907" y="32223"/>
                  <a:pt x="51264" y="32223"/>
                </a:cubicBezTo>
                <a:cubicBezTo>
                  <a:pt x="51073" y="32223"/>
                  <a:pt x="50881" y="32217"/>
                  <a:pt x="50686" y="32204"/>
                </a:cubicBezTo>
                <a:cubicBezTo>
                  <a:pt x="50020" y="32161"/>
                  <a:pt x="49350" y="32110"/>
                  <a:pt x="48683" y="32064"/>
                </a:cubicBezTo>
                <a:cubicBezTo>
                  <a:pt x="48676" y="32033"/>
                  <a:pt x="48670" y="32002"/>
                  <a:pt x="48663" y="31971"/>
                </a:cubicBezTo>
                <a:cubicBezTo>
                  <a:pt x="51002" y="31469"/>
                  <a:pt x="53337" y="30962"/>
                  <a:pt x="55676" y="30470"/>
                </a:cubicBezTo>
                <a:cubicBezTo>
                  <a:pt x="55770" y="30449"/>
                  <a:pt x="55867" y="30443"/>
                  <a:pt x="55966" y="30443"/>
                </a:cubicBezTo>
                <a:close/>
                <a:moveTo>
                  <a:pt x="38380" y="29835"/>
                </a:moveTo>
                <a:cubicBezTo>
                  <a:pt x="39724" y="30227"/>
                  <a:pt x="40636" y="31205"/>
                  <a:pt x="41588" y="32135"/>
                </a:cubicBezTo>
                <a:cubicBezTo>
                  <a:pt x="41555" y="32185"/>
                  <a:pt x="41521" y="32236"/>
                  <a:pt x="41488" y="32285"/>
                </a:cubicBezTo>
                <a:cubicBezTo>
                  <a:pt x="40827" y="31834"/>
                  <a:pt x="40145" y="31410"/>
                  <a:pt x="39511" y="30923"/>
                </a:cubicBezTo>
                <a:cubicBezTo>
                  <a:pt x="39103" y="30610"/>
                  <a:pt x="38766" y="30205"/>
                  <a:pt x="38399" y="29842"/>
                </a:cubicBezTo>
                <a:cubicBezTo>
                  <a:pt x="38383" y="29848"/>
                  <a:pt x="38366" y="29851"/>
                  <a:pt x="38351" y="29857"/>
                </a:cubicBezTo>
                <a:cubicBezTo>
                  <a:pt x="38361" y="29850"/>
                  <a:pt x="38371" y="29842"/>
                  <a:pt x="38380" y="29835"/>
                </a:cubicBezTo>
                <a:close/>
                <a:moveTo>
                  <a:pt x="48377" y="32527"/>
                </a:moveTo>
                <a:lnTo>
                  <a:pt x="48420" y="32554"/>
                </a:lnTo>
                <a:lnTo>
                  <a:pt x="48372" y="32574"/>
                </a:lnTo>
                <a:lnTo>
                  <a:pt x="48377" y="32527"/>
                </a:lnTo>
                <a:close/>
                <a:moveTo>
                  <a:pt x="28865" y="25881"/>
                </a:moveTo>
                <a:lnTo>
                  <a:pt x="28865" y="25881"/>
                </a:lnTo>
                <a:cubicBezTo>
                  <a:pt x="28807" y="26017"/>
                  <a:pt x="28770" y="26165"/>
                  <a:pt x="28692" y="26286"/>
                </a:cubicBezTo>
                <a:cubicBezTo>
                  <a:pt x="27916" y="27469"/>
                  <a:pt x="27146" y="28652"/>
                  <a:pt x="26354" y="29828"/>
                </a:cubicBezTo>
                <a:cubicBezTo>
                  <a:pt x="25479" y="31130"/>
                  <a:pt x="24231" y="31942"/>
                  <a:pt x="22802" y="32518"/>
                </a:cubicBezTo>
                <a:cubicBezTo>
                  <a:pt x="22411" y="32676"/>
                  <a:pt x="22016" y="32827"/>
                  <a:pt x="21624" y="32981"/>
                </a:cubicBezTo>
                <a:cubicBezTo>
                  <a:pt x="21570" y="32940"/>
                  <a:pt x="21517" y="32901"/>
                  <a:pt x="21463" y="32864"/>
                </a:cubicBezTo>
                <a:cubicBezTo>
                  <a:pt x="22522" y="31391"/>
                  <a:pt x="23534" y="29884"/>
                  <a:pt x="24655" y="28461"/>
                </a:cubicBezTo>
                <a:cubicBezTo>
                  <a:pt x="25618" y="27239"/>
                  <a:pt x="26955" y="26490"/>
                  <a:pt x="28408" y="25959"/>
                </a:cubicBezTo>
                <a:cubicBezTo>
                  <a:pt x="28551" y="25907"/>
                  <a:pt x="28712" y="25907"/>
                  <a:pt x="28865" y="25881"/>
                </a:cubicBezTo>
                <a:close/>
                <a:moveTo>
                  <a:pt x="49745" y="33315"/>
                </a:moveTo>
                <a:lnTo>
                  <a:pt x="49777" y="33323"/>
                </a:lnTo>
                <a:cubicBezTo>
                  <a:pt x="49810" y="33357"/>
                  <a:pt x="49842" y="33389"/>
                  <a:pt x="49873" y="33423"/>
                </a:cubicBezTo>
                <a:cubicBezTo>
                  <a:pt x="49845" y="33394"/>
                  <a:pt x="49816" y="33365"/>
                  <a:pt x="49788" y="33337"/>
                </a:cubicBezTo>
                <a:lnTo>
                  <a:pt x="49745" y="33315"/>
                </a:lnTo>
                <a:close/>
                <a:moveTo>
                  <a:pt x="61072" y="30120"/>
                </a:moveTo>
                <a:lnTo>
                  <a:pt x="61170" y="30294"/>
                </a:lnTo>
                <a:cubicBezTo>
                  <a:pt x="59841" y="31707"/>
                  <a:pt x="58677" y="33322"/>
                  <a:pt x="56661" y="33873"/>
                </a:cubicBezTo>
                <a:cubicBezTo>
                  <a:pt x="56532" y="33908"/>
                  <a:pt x="56402" y="33937"/>
                  <a:pt x="56272" y="33967"/>
                </a:cubicBezTo>
                <a:cubicBezTo>
                  <a:pt x="56273" y="33805"/>
                  <a:pt x="56208" y="33590"/>
                  <a:pt x="56285" y="33487"/>
                </a:cubicBezTo>
                <a:cubicBezTo>
                  <a:pt x="56668" y="32987"/>
                  <a:pt x="57006" y="32382"/>
                  <a:pt x="57517" y="32058"/>
                </a:cubicBezTo>
                <a:cubicBezTo>
                  <a:pt x="58654" y="31335"/>
                  <a:pt x="59882" y="30756"/>
                  <a:pt x="61072" y="30120"/>
                </a:cubicBezTo>
                <a:close/>
                <a:moveTo>
                  <a:pt x="60117" y="33863"/>
                </a:moveTo>
                <a:cubicBezTo>
                  <a:pt x="60117" y="33864"/>
                  <a:pt x="60120" y="33864"/>
                  <a:pt x="60120" y="33866"/>
                </a:cubicBezTo>
                <a:cubicBezTo>
                  <a:pt x="60114" y="33872"/>
                  <a:pt x="60110" y="33879"/>
                  <a:pt x="60104" y="33885"/>
                </a:cubicBezTo>
                <a:cubicBezTo>
                  <a:pt x="60023" y="33915"/>
                  <a:pt x="59941" y="33945"/>
                  <a:pt x="59857" y="33979"/>
                </a:cubicBezTo>
                <a:cubicBezTo>
                  <a:pt x="59947" y="33941"/>
                  <a:pt x="60033" y="33901"/>
                  <a:pt x="60117" y="33863"/>
                </a:cubicBezTo>
                <a:close/>
                <a:moveTo>
                  <a:pt x="59303" y="34102"/>
                </a:moveTo>
                <a:cubicBezTo>
                  <a:pt x="59375" y="34103"/>
                  <a:pt x="59449" y="34103"/>
                  <a:pt x="59523" y="34103"/>
                </a:cubicBezTo>
                <a:cubicBezTo>
                  <a:pt x="59455" y="34126"/>
                  <a:pt x="59384" y="34151"/>
                  <a:pt x="59315" y="34172"/>
                </a:cubicBezTo>
                <a:cubicBezTo>
                  <a:pt x="59312" y="34148"/>
                  <a:pt x="59307" y="34125"/>
                  <a:pt x="59303" y="34102"/>
                </a:cubicBezTo>
                <a:close/>
                <a:moveTo>
                  <a:pt x="68305" y="30132"/>
                </a:moveTo>
                <a:lnTo>
                  <a:pt x="68305" y="30132"/>
                </a:lnTo>
                <a:cubicBezTo>
                  <a:pt x="66957" y="31294"/>
                  <a:pt x="65777" y="32409"/>
                  <a:pt x="64485" y="33380"/>
                </a:cubicBezTo>
                <a:cubicBezTo>
                  <a:pt x="63915" y="33808"/>
                  <a:pt x="63127" y="33945"/>
                  <a:pt x="62437" y="34213"/>
                </a:cubicBezTo>
                <a:cubicBezTo>
                  <a:pt x="62446" y="33979"/>
                  <a:pt x="62385" y="33707"/>
                  <a:pt x="62486" y="33522"/>
                </a:cubicBezTo>
                <a:cubicBezTo>
                  <a:pt x="63504" y="31628"/>
                  <a:pt x="65084" y="30544"/>
                  <a:pt x="67230" y="30299"/>
                </a:cubicBezTo>
                <a:cubicBezTo>
                  <a:pt x="67545" y="30263"/>
                  <a:pt x="67859" y="30202"/>
                  <a:pt x="68305" y="30132"/>
                </a:cubicBezTo>
                <a:close/>
                <a:moveTo>
                  <a:pt x="62391" y="34621"/>
                </a:moveTo>
                <a:cubicBezTo>
                  <a:pt x="62385" y="34628"/>
                  <a:pt x="62381" y="34632"/>
                  <a:pt x="62376" y="34640"/>
                </a:cubicBezTo>
                <a:cubicBezTo>
                  <a:pt x="62379" y="34632"/>
                  <a:pt x="62385" y="34625"/>
                  <a:pt x="62388" y="34621"/>
                </a:cubicBezTo>
                <a:close/>
                <a:moveTo>
                  <a:pt x="43986" y="31978"/>
                </a:moveTo>
                <a:cubicBezTo>
                  <a:pt x="44731" y="32126"/>
                  <a:pt x="45477" y="32263"/>
                  <a:pt x="46217" y="32422"/>
                </a:cubicBezTo>
                <a:cubicBezTo>
                  <a:pt x="46303" y="32438"/>
                  <a:pt x="46407" y="32577"/>
                  <a:pt x="46420" y="32671"/>
                </a:cubicBezTo>
                <a:cubicBezTo>
                  <a:pt x="46530" y="33413"/>
                  <a:pt x="46622" y="34155"/>
                  <a:pt x="46721" y="34898"/>
                </a:cubicBezTo>
                <a:cubicBezTo>
                  <a:pt x="46107" y="34132"/>
                  <a:pt x="45514" y="33348"/>
                  <a:pt x="44869" y="32608"/>
                </a:cubicBezTo>
                <a:cubicBezTo>
                  <a:pt x="44637" y="32344"/>
                  <a:pt x="44287" y="32184"/>
                  <a:pt x="43986" y="31978"/>
                </a:cubicBezTo>
                <a:close/>
                <a:moveTo>
                  <a:pt x="57737" y="34736"/>
                </a:moveTo>
                <a:lnTo>
                  <a:pt x="57737" y="34736"/>
                </a:lnTo>
                <a:cubicBezTo>
                  <a:pt x="57795" y="34780"/>
                  <a:pt x="57854" y="34825"/>
                  <a:pt x="57912" y="34870"/>
                </a:cubicBezTo>
                <a:cubicBezTo>
                  <a:pt x="57895" y="34882"/>
                  <a:pt x="57862" y="34904"/>
                  <a:pt x="57858" y="34904"/>
                </a:cubicBezTo>
                <a:cubicBezTo>
                  <a:pt x="57858" y="34904"/>
                  <a:pt x="57858" y="34904"/>
                  <a:pt x="57858" y="34904"/>
                </a:cubicBezTo>
                <a:cubicBezTo>
                  <a:pt x="57816" y="34849"/>
                  <a:pt x="57777" y="34791"/>
                  <a:pt x="57737" y="34736"/>
                </a:cubicBezTo>
                <a:close/>
                <a:moveTo>
                  <a:pt x="46737" y="34951"/>
                </a:moveTo>
                <a:cubicBezTo>
                  <a:pt x="46787" y="35016"/>
                  <a:pt x="46836" y="35084"/>
                  <a:pt x="46887" y="35149"/>
                </a:cubicBezTo>
                <a:lnTo>
                  <a:pt x="46696" y="35165"/>
                </a:lnTo>
                <a:cubicBezTo>
                  <a:pt x="46709" y="35094"/>
                  <a:pt x="46724" y="35023"/>
                  <a:pt x="46737" y="34951"/>
                </a:cubicBezTo>
                <a:close/>
                <a:moveTo>
                  <a:pt x="61989" y="35095"/>
                </a:moveTo>
                <a:cubicBezTo>
                  <a:pt x="62109" y="35131"/>
                  <a:pt x="62227" y="35167"/>
                  <a:pt x="62349" y="35202"/>
                </a:cubicBezTo>
                <a:lnTo>
                  <a:pt x="61986" y="35196"/>
                </a:lnTo>
                <a:cubicBezTo>
                  <a:pt x="61987" y="35163"/>
                  <a:pt x="61987" y="35128"/>
                  <a:pt x="61989" y="35095"/>
                </a:cubicBezTo>
                <a:close/>
                <a:moveTo>
                  <a:pt x="69796" y="33528"/>
                </a:moveTo>
                <a:cubicBezTo>
                  <a:pt x="69970" y="33528"/>
                  <a:pt x="70145" y="33534"/>
                  <a:pt x="70321" y="33545"/>
                </a:cubicBezTo>
                <a:cubicBezTo>
                  <a:pt x="72438" y="33678"/>
                  <a:pt x="74550" y="33906"/>
                  <a:pt x="76663" y="34094"/>
                </a:cubicBezTo>
                <a:cubicBezTo>
                  <a:pt x="76668" y="34197"/>
                  <a:pt x="76674" y="34298"/>
                  <a:pt x="76677" y="34401"/>
                </a:cubicBezTo>
                <a:cubicBezTo>
                  <a:pt x="75720" y="34573"/>
                  <a:pt x="74753" y="34712"/>
                  <a:pt x="73805" y="34924"/>
                </a:cubicBezTo>
                <a:cubicBezTo>
                  <a:pt x="72765" y="35156"/>
                  <a:pt x="71729" y="35273"/>
                  <a:pt x="70696" y="35273"/>
                </a:cubicBezTo>
                <a:cubicBezTo>
                  <a:pt x="69543" y="35273"/>
                  <a:pt x="68392" y="35127"/>
                  <a:pt x="67243" y="34832"/>
                </a:cubicBezTo>
                <a:cubicBezTo>
                  <a:pt x="67127" y="34803"/>
                  <a:pt x="67000" y="34796"/>
                  <a:pt x="66899" y="34744"/>
                </a:cubicBezTo>
                <a:cubicBezTo>
                  <a:pt x="66756" y="34669"/>
                  <a:pt x="66631" y="34559"/>
                  <a:pt x="66498" y="34465"/>
                </a:cubicBezTo>
                <a:cubicBezTo>
                  <a:pt x="66624" y="34372"/>
                  <a:pt x="66740" y="34264"/>
                  <a:pt x="66877" y="34194"/>
                </a:cubicBezTo>
                <a:cubicBezTo>
                  <a:pt x="67799" y="33717"/>
                  <a:pt x="68791" y="33528"/>
                  <a:pt x="69796" y="33528"/>
                </a:cubicBezTo>
                <a:close/>
                <a:moveTo>
                  <a:pt x="67910" y="35402"/>
                </a:moveTo>
                <a:cubicBezTo>
                  <a:pt x="68027" y="35477"/>
                  <a:pt x="68143" y="35551"/>
                  <a:pt x="68260" y="35626"/>
                </a:cubicBezTo>
                <a:cubicBezTo>
                  <a:pt x="68132" y="35590"/>
                  <a:pt x="68005" y="35555"/>
                  <a:pt x="67876" y="35519"/>
                </a:cubicBezTo>
                <a:cubicBezTo>
                  <a:pt x="67888" y="35481"/>
                  <a:pt x="67898" y="35441"/>
                  <a:pt x="67910" y="35402"/>
                </a:cubicBezTo>
                <a:close/>
                <a:moveTo>
                  <a:pt x="68335" y="35679"/>
                </a:moveTo>
                <a:lnTo>
                  <a:pt x="68335" y="35679"/>
                </a:lnTo>
                <a:cubicBezTo>
                  <a:pt x="68375" y="35723"/>
                  <a:pt x="68419" y="35766"/>
                  <a:pt x="68464" y="35808"/>
                </a:cubicBezTo>
                <a:cubicBezTo>
                  <a:pt x="68438" y="35828"/>
                  <a:pt x="68412" y="35847"/>
                  <a:pt x="68386" y="35869"/>
                </a:cubicBezTo>
                <a:cubicBezTo>
                  <a:pt x="68368" y="35807"/>
                  <a:pt x="68351" y="35743"/>
                  <a:pt x="68335" y="35679"/>
                </a:cubicBezTo>
                <a:close/>
                <a:moveTo>
                  <a:pt x="59542" y="36317"/>
                </a:moveTo>
                <a:cubicBezTo>
                  <a:pt x="59558" y="36330"/>
                  <a:pt x="59574" y="36345"/>
                  <a:pt x="59588" y="36359"/>
                </a:cubicBezTo>
                <a:lnTo>
                  <a:pt x="59539" y="36365"/>
                </a:lnTo>
                <a:cubicBezTo>
                  <a:pt x="59539" y="36349"/>
                  <a:pt x="59539" y="36332"/>
                  <a:pt x="59542" y="36317"/>
                </a:cubicBezTo>
                <a:close/>
                <a:moveTo>
                  <a:pt x="29056" y="26243"/>
                </a:moveTo>
                <a:cubicBezTo>
                  <a:pt x="29192" y="26316"/>
                  <a:pt x="29412" y="26363"/>
                  <a:pt x="29452" y="26473"/>
                </a:cubicBezTo>
                <a:cubicBezTo>
                  <a:pt x="29853" y="27578"/>
                  <a:pt x="30235" y="28687"/>
                  <a:pt x="30604" y="29802"/>
                </a:cubicBezTo>
                <a:cubicBezTo>
                  <a:pt x="30767" y="30299"/>
                  <a:pt x="30893" y="30811"/>
                  <a:pt x="31108" y="31566"/>
                </a:cubicBezTo>
                <a:cubicBezTo>
                  <a:pt x="30954" y="32590"/>
                  <a:pt x="30820" y="33818"/>
                  <a:pt x="30570" y="35020"/>
                </a:cubicBezTo>
                <a:cubicBezTo>
                  <a:pt x="30459" y="35562"/>
                  <a:pt x="30132" y="36063"/>
                  <a:pt x="29862" y="36562"/>
                </a:cubicBezTo>
                <a:cubicBezTo>
                  <a:pt x="29851" y="36581"/>
                  <a:pt x="29797" y="36590"/>
                  <a:pt x="29728" y="36590"/>
                </a:cubicBezTo>
                <a:cubicBezTo>
                  <a:pt x="29594" y="36590"/>
                  <a:pt x="29406" y="36557"/>
                  <a:pt x="29381" y="36502"/>
                </a:cubicBezTo>
                <a:cubicBezTo>
                  <a:pt x="28358" y="34300"/>
                  <a:pt x="27562" y="32042"/>
                  <a:pt x="27731" y="29552"/>
                </a:cubicBezTo>
                <a:cubicBezTo>
                  <a:pt x="27815" y="28295"/>
                  <a:pt x="28498" y="27298"/>
                  <a:pt x="29056" y="26243"/>
                </a:cubicBezTo>
                <a:close/>
                <a:moveTo>
                  <a:pt x="45505" y="36551"/>
                </a:moveTo>
                <a:cubicBezTo>
                  <a:pt x="45506" y="36551"/>
                  <a:pt x="45506" y="36551"/>
                  <a:pt x="45507" y="36552"/>
                </a:cubicBezTo>
                <a:cubicBezTo>
                  <a:pt x="45522" y="36553"/>
                  <a:pt x="45535" y="36578"/>
                  <a:pt x="45546" y="36595"/>
                </a:cubicBezTo>
                <a:cubicBezTo>
                  <a:pt x="45530" y="36606"/>
                  <a:pt x="45516" y="36619"/>
                  <a:pt x="45500" y="36634"/>
                </a:cubicBezTo>
                <a:cubicBezTo>
                  <a:pt x="45487" y="36619"/>
                  <a:pt x="45473" y="36604"/>
                  <a:pt x="45460" y="36589"/>
                </a:cubicBezTo>
                <a:cubicBezTo>
                  <a:pt x="45476" y="36575"/>
                  <a:pt x="45491" y="36551"/>
                  <a:pt x="45505" y="36551"/>
                </a:cubicBezTo>
                <a:close/>
                <a:moveTo>
                  <a:pt x="28937" y="36588"/>
                </a:moveTo>
                <a:cubicBezTo>
                  <a:pt x="28940" y="36604"/>
                  <a:pt x="28949" y="36631"/>
                  <a:pt x="28942" y="36634"/>
                </a:cubicBezTo>
                <a:cubicBezTo>
                  <a:pt x="28933" y="36641"/>
                  <a:pt x="28920" y="36641"/>
                  <a:pt x="28907" y="36646"/>
                </a:cubicBezTo>
                <a:cubicBezTo>
                  <a:pt x="28919" y="36625"/>
                  <a:pt x="28927" y="36606"/>
                  <a:pt x="28937" y="36588"/>
                </a:cubicBezTo>
                <a:close/>
                <a:moveTo>
                  <a:pt x="49820" y="36589"/>
                </a:moveTo>
                <a:cubicBezTo>
                  <a:pt x="49878" y="36647"/>
                  <a:pt x="49936" y="36703"/>
                  <a:pt x="49994" y="36761"/>
                </a:cubicBezTo>
                <a:cubicBezTo>
                  <a:pt x="49926" y="36722"/>
                  <a:pt x="49859" y="36685"/>
                  <a:pt x="49791" y="36647"/>
                </a:cubicBezTo>
                <a:cubicBezTo>
                  <a:pt x="49790" y="36643"/>
                  <a:pt x="49810" y="36609"/>
                  <a:pt x="49820" y="36589"/>
                </a:cubicBezTo>
                <a:close/>
                <a:moveTo>
                  <a:pt x="57751" y="37359"/>
                </a:moveTo>
                <a:lnTo>
                  <a:pt x="57751" y="37359"/>
                </a:lnTo>
                <a:cubicBezTo>
                  <a:pt x="57764" y="37361"/>
                  <a:pt x="57777" y="37361"/>
                  <a:pt x="57789" y="37363"/>
                </a:cubicBezTo>
                <a:cubicBezTo>
                  <a:pt x="57786" y="37366"/>
                  <a:pt x="57782" y="37369"/>
                  <a:pt x="57779" y="37372"/>
                </a:cubicBezTo>
                <a:cubicBezTo>
                  <a:pt x="57770" y="37366"/>
                  <a:pt x="57760" y="37363"/>
                  <a:pt x="57751" y="37359"/>
                </a:cubicBezTo>
                <a:close/>
                <a:moveTo>
                  <a:pt x="70688" y="37393"/>
                </a:moveTo>
                <a:cubicBezTo>
                  <a:pt x="70701" y="37408"/>
                  <a:pt x="70726" y="37424"/>
                  <a:pt x="70724" y="37438"/>
                </a:cubicBezTo>
                <a:cubicBezTo>
                  <a:pt x="70724" y="37453"/>
                  <a:pt x="70697" y="37466"/>
                  <a:pt x="70682" y="37480"/>
                </a:cubicBezTo>
                <a:cubicBezTo>
                  <a:pt x="70669" y="37466"/>
                  <a:pt x="70645" y="37450"/>
                  <a:pt x="70646" y="37435"/>
                </a:cubicBezTo>
                <a:cubicBezTo>
                  <a:pt x="70649" y="37421"/>
                  <a:pt x="70674" y="37408"/>
                  <a:pt x="70688" y="37393"/>
                </a:cubicBezTo>
                <a:close/>
                <a:moveTo>
                  <a:pt x="34620" y="29076"/>
                </a:moveTo>
                <a:cubicBezTo>
                  <a:pt x="34683" y="29089"/>
                  <a:pt x="34747" y="29099"/>
                  <a:pt x="34808" y="29112"/>
                </a:cubicBezTo>
                <a:cubicBezTo>
                  <a:pt x="34937" y="30589"/>
                  <a:pt x="35117" y="32064"/>
                  <a:pt x="35175" y="33545"/>
                </a:cubicBezTo>
                <a:cubicBezTo>
                  <a:pt x="35224" y="34812"/>
                  <a:pt x="35138" y="36086"/>
                  <a:pt x="35097" y="37356"/>
                </a:cubicBezTo>
                <a:cubicBezTo>
                  <a:pt x="35096" y="37444"/>
                  <a:pt x="34986" y="37528"/>
                  <a:pt x="34925" y="37615"/>
                </a:cubicBezTo>
                <a:cubicBezTo>
                  <a:pt x="34828" y="37515"/>
                  <a:pt x="34681" y="37434"/>
                  <a:pt x="34642" y="37314"/>
                </a:cubicBezTo>
                <a:cubicBezTo>
                  <a:pt x="34338" y="36381"/>
                  <a:pt x="33921" y="35457"/>
                  <a:pt x="33801" y="34498"/>
                </a:cubicBezTo>
                <a:cubicBezTo>
                  <a:pt x="33668" y="33410"/>
                  <a:pt x="33716" y="32278"/>
                  <a:pt x="33859" y="31189"/>
                </a:cubicBezTo>
                <a:cubicBezTo>
                  <a:pt x="33955" y="30464"/>
                  <a:pt x="34357" y="29779"/>
                  <a:pt x="34620" y="29076"/>
                </a:cubicBezTo>
                <a:close/>
                <a:moveTo>
                  <a:pt x="71131" y="37672"/>
                </a:moveTo>
                <a:cubicBezTo>
                  <a:pt x="71145" y="37672"/>
                  <a:pt x="71160" y="37704"/>
                  <a:pt x="71173" y="37723"/>
                </a:cubicBezTo>
                <a:cubicBezTo>
                  <a:pt x="71138" y="37742"/>
                  <a:pt x="71106" y="37761"/>
                  <a:pt x="71071" y="37781"/>
                </a:cubicBezTo>
                <a:cubicBezTo>
                  <a:pt x="71052" y="37752"/>
                  <a:pt x="71035" y="37724"/>
                  <a:pt x="71016" y="37696"/>
                </a:cubicBezTo>
                <a:cubicBezTo>
                  <a:pt x="71055" y="37687"/>
                  <a:pt x="71093" y="37672"/>
                  <a:pt x="71131" y="37672"/>
                </a:cubicBezTo>
                <a:close/>
                <a:moveTo>
                  <a:pt x="43802" y="32359"/>
                </a:moveTo>
                <a:cubicBezTo>
                  <a:pt x="45694" y="33872"/>
                  <a:pt x="46952" y="35944"/>
                  <a:pt x="46985" y="37999"/>
                </a:cubicBezTo>
                <a:cubicBezTo>
                  <a:pt x="46384" y="37037"/>
                  <a:pt x="45747" y="36097"/>
                  <a:pt x="45192" y="35110"/>
                </a:cubicBezTo>
                <a:cubicBezTo>
                  <a:pt x="44655" y="34155"/>
                  <a:pt x="44201" y="33154"/>
                  <a:pt x="43802" y="32359"/>
                </a:cubicBezTo>
                <a:close/>
                <a:moveTo>
                  <a:pt x="50378" y="33488"/>
                </a:moveTo>
                <a:cubicBezTo>
                  <a:pt x="50397" y="33488"/>
                  <a:pt x="50415" y="33489"/>
                  <a:pt x="50433" y="33493"/>
                </a:cubicBezTo>
                <a:cubicBezTo>
                  <a:pt x="51958" y="33782"/>
                  <a:pt x="53485" y="34061"/>
                  <a:pt x="55002" y="34385"/>
                </a:cubicBezTo>
                <a:cubicBezTo>
                  <a:pt x="55499" y="34492"/>
                  <a:pt x="55790" y="34871"/>
                  <a:pt x="55748" y="35397"/>
                </a:cubicBezTo>
                <a:cubicBezTo>
                  <a:pt x="55661" y="36517"/>
                  <a:pt x="55540" y="37632"/>
                  <a:pt x="55444" y="38621"/>
                </a:cubicBezTo>
                <a:cubicBezTo>
                  <a:pt x="54282" y="37437"/>
                  <a:pt x="53058" y="36154"/>
                  <a:pt x="51791" y="34917"/>
                </a:cubicBezTo>
                <a:cubicBezTo>
                  <a:pt x="51359" y="34495"/>
                  <a:pt x="50811" y="34190"/>
                  <a:pt x="50325" y="33822"/>
                </a:cubicBezTo>
                <a:cubicBezTo>
                  <a:pt x="50228" y="33749"/>
                  <a:pt x="50164" y="33632"/>
                  <a:pt x="50085" y="33533"/>
                </a:cubicBezTo>
                <a:cubicBezTo>
                  <a:pt x="50183" y="33524"/>
                  <a:pt x="50284" y="33488"/>
                  <a:pt x="50378" y="33488"/>
                </a:cubicBezTo>
                <a:close/>
                <a:moveTo>
                  <a:pt x="35441" y="28818"/>
                </a:moveTo>
                <a:lnTo>
                  <a:pt x="35441" y="28818"/>
                </a:lnTo>
                <a:cubicBezTo>
                  <a:pt x="35638" y="28855"/>
                  <a:pt x="35881" y="28829"/>
                  <a:pt x="36026" y="28934"/>
                </a:cubicBezTo>
                <a:cubicBezTo>
                  <a:pt x="36956" y="29621"/>
                  <a:pt x="37768" y="30393"/>
                  <a:pt x="38386" y="31407"/>
                </a:cubicBezTo>
                <a:cubicBezTo>
                  <a:pt x="39627" y="33438"/>
                  <a:pt x="39783" y="35669"/>
                  <a:pt x="39822" y="37943"/>
                </a:cubicBezTo>
                <a:cubicBezTo>
                  <a:pt x="39831" y="38435"/>
                  <a:pt x="39823" y="38925"/>
                  <a:pt x="39823" y="39560"/>
                </a:cubicBezTo>
                <a:cubicBezTo>
                  <a:pt x="38966" y="37717"/>
                  <a:pt x="38146" y="36071"/>
                  <a:pt x="37433" y="34382"/>
                </a:cubicBezTo>
                <a:cubicBezTo>
                  <a:pt x="36818" y="32923"/>
                  <a:pt x="36331" y="31410"/>
                  <a:pt x="35787" y="29922"/>
                </a:cubicBezTo>
                <a:cubicBezTo>
                  <a:pt x="35712" y="29721"/>
                  <a:pt x="35638" y="29520"/>
                  <a:pt x="35574" y="29316"/>
                </a:cubicBezTo>
                <a:cubicBezTo>
                  <a:pt x="35522" y="29154"/>
                  <a:pt x="35486" y="28985"/>
                  <a:pt x="35441" y="28818"/>
                </a:cubicBezTo>
                <a:close/>
                <a:moveTo>
                  <a:pt x="69596" y="35736"/>
                </a:moveTo>
                <a:cubicBezTo>
                  <a:pt x="71210" y="35736"/>
                  <a:pt x="75413" y="37959"/>
                  <a:pt x="77005" y="39619"/>
                </a:cubicBezTo>
                <a:cubicBezTo>
                  <a:pt x="76918" y="39657"/>
                  <a:pt x="76806" y="39742"/>
                  <a:pt x="76736" y="39742"/>
                </a:cubicBezTo>
                <a:cubicBezTo>
                  <a:pt x="76726" y="39742"/>
                  <a:pt x="76717" y="39740"/>
                  <a:pt x="76709" y="39736"/>
                </a:cubicBezTo>
                <a:cubicBezTo>
                  <a:pt x="74628" y="38731"/>
                  <a:pt x="72548" y="37726"/>
                  <a:pt x="70486" y="36685"/>
                </a:cubicBezTo>
                <a:cubicBezTo>
                  <a:pt x="70034" y="36458"/>
                  <a:pt x="69648" y="36096"/>
                  <a:pt x="69227" y="35792"/>
                </a:cubicBezTo>
                <a:cubicBezTo>
                  <a:pt x="69327" y="35754"/>
                  <a:pt x="69451" y="35736"/>
                  <a:pt x="69596" y="35736"/>
                </a:cubicBezTo>
                <a:close/>
                <a:moveTo>
                  <a:pt x="48069" y="33059"/>
                </a:moveTo>
                <a:cubicBezTo>
                  <a:pt x="48190" y="33083"/>
                  <a:pt x="48338" y="33070"/>
                  <a:pt x="48427" y="33138"/>
                </a:cubicBezTo>
                <a:cubicBezTo>
                  <a:pt x="49823" y="34180"/>
                  <a:pt x="51285" y="35149"/>
                  <a:pt x="52578" y="36307"/>
                </a:cubicBezTo>
                <a:cubicBezTo>
                  <a:pt x="53547" y="37175"/>
                  <a:pt x="54306" y="38280"/>
                  <a:pt x="55132" y="39299"/>
                </a:cubicBezTo>
                <a:cubicBezTo>
                  <a:pt x="55333" y="39547"/>
                  <a:pt x="55429" y="39879"/>
                  <a:pt x="55572" y="40171"/>
                </a:cubicBezTo>
                <a:cubicBezTo>
                  <a:pt x="55537" y="40189"/>
                  <a:pt x="55504" y="40203"/>
                  <a:pt x="55471" y="40219"/>
                </a:cubicBezTo>
                <a:cubicBezTo>
                  <a:pt x="54542" y="39158"/>
                  <a:pt x="53651" y="38063"/>
                  <a:pt x="52676" y="37045"/>
                </a:cubicBezTo>
                <a:cubicBezTo>
                  <a:pt x="51417" y="35730"/>
                  <a:pt x="50112" y="34454"/>
                  <a:pt x="48465" y="33604"/>
                </a:cubicBezTo>
                <a:cubicBezTo>
                  <a:pt x="48364" y="33552"/>
                  <a:pt x="48272" y="33459"/>
                  <a:pt x="48206" y="33365"/>
                </a:cubicBezTo>
                <a:cubicBezTo>
                  <a:pt x="48141" y="33277"/>
                  <a:pt x="48113" y="33162"/>
                  <a:pt x="48069" y="33059"/>
                </a:cubicBezTo>
                <a:close/>
                <a:moveTo>
                  <a:pt x="48829" y="34420"/>
                </a:moveTo>
                <a:lnTo>
                  <a:pt x="48829" y="34420"/>
                </a:lnTo>
                <a:cubicBezTo>
                  <a:pt x="48977" y="34466"/>
                  <a:pt x="49159" y="34473"/>
                  <a:pt x="49263" y="34566"/>
                </a:cubicBezTo>
                <a:cubicBezTo>
                  <a:pt x="50641" y="35775"/>
                  <a:pt x="52108" y="36887"/>
                  <a:pt x="53222" y="38378"/>
                </a:cubicBezTo>
                <a:cubicBezTo>
                  <a:pt x="53703" y="39025"/>
                  <a:pt x="54300" y="39583"/>
                  <a:pt x="54844" y="40182"/>
                </a:cubicBezTo>
                <a:cubicBezTo>
                  <a:pt x="54802" y="40242"/>
                  <a:pt x="54759" y="40302"/>
                  <a:pt x="54718" y="40364"/>
                </a:cubicBezTo>
                <a:cubicBezTo>
                  <a:pt x="53966" y="39814"/>
                  <a:pt x="53136" y="39346"/>
                  <a:pt x="52481" y="38701"/>
                </a:cubicBezTo>
                <a:cubicBezTo>
                  <a:pt x="51262" y="37499"/>
                  <a:pt x="50137" y="36197"/>
                  <a:pt x="48987" y="34922"/>
                </a:cubicBezTo>
                <a:cubicBezTo>
                  <a:pt x="48880" y="34803"/>
                  <a:pt x="48878" y="34589"/>
                  <a:pt x="48829" y="34420"/>
                </a:cubicBezTo>
                <a:close/>
                <a:moveTo>
                  <a:pt x="61387" y="35368"/>
                </a:moveTo>
                <a:cubicBezTo>
                  <a:pt x="63306" y="35865"/>
                  <a:pt x="64744" y="37061"/>
                  <a:pt x="65973" y="38559"/>
                </a:cubicBezTo>
                <a:cubicBezTo>
                  <a:pt x="66419" y="39100"/>
                  <a:pt x="66855" y="39648"/>
                  <a:pt x="67288" y="40199"/>
                </a:cubicBezTo>
                <a:cubicBezTo>
                  <a:pt x="67334" y="40258"/>
                  <a:pt x="67325" y="40362"/>
                  <a:pt x="67341" y="40445"/>
                </a:cubicBezTo>
                <a:cubicBezTo>
                  <a:pt x="67266" y="40432"/>
                  <a:pt x="67171" y="40443"/>
                  <a:pt x="67114" y="40401"/>
                </a:cubicBezTo>
                <a:cubicBezTo>
                  <a:pt x="66054" y="39584"/>
                  <a:pt x="64983" y="38780"/>
                  <a:pt x="63947" y="37934"/>
                </a:cubicBezTo>
                <a:cubicBezTo>
                  <a:pt x="63017" y="37175"/>
                  <a:pt x="62128" y="36366"/>
                  <a:pt x="61222" y="35578"/>
                </a:cubicBezTo>
                <a:cubicBezTo>
                  <a:pt x="61277" y="35507"/>
                  <a:pt x="61332" y="35439"/>
                  <a:pt x="61387" y="35368"/>
                </a:cubicBezTo>
                <a:close/>
                <a:moveTo>
                  <a:pt x="42855" y="32185"/>
                </a:moveTo>
                <a:cubicBezTo>
                  <a:pt x="42942" y="32310"/>
                  <a:pt x="43043" y="32425"/>
                  <a:pt x="43114" y="32560"/>
                </a:cubicBezTo>
                <a:cubicBezTo>
                  <a:pt x="43655" y="33558"/>
                  <a:pt x="44256" y="34530"/>
                  <a:pt x="44712" y="35568"/>
                </a:cubicBezTo>
                <a:cubicBezTo>
                  <a:pt x="45361" y="37048"/>
                  <a:pt x="45062" y="38585"/>
                  <a:pt x="44755" y="40099"/>
                </a:cubicBezTo>
                <a:cubicBezTo>
                  <a:pt x="44725" y="40248"/>
                  <a:pt x="44596" y="40377"/>
                  <a:pt x="44511" y="40516"/>
                </a:cubicBezTo>
                <a:cubicBezTo>
                  <a:pt x="44359" y="40414"/>
                  <a:pt x="44129" y="40348"/>
                  <a:pt x="44070" y="40206"/>
                </a:cubicBezTo>
                <a:cubicBezTo>
                  <a:pt x="43634" y="39192"/>
                  <a:pt x="43187" y="38179"/>
                  <a:pt x="42835" y="37133"/>
                </a:cubicBezTo>
                <a:cubicBezTo>
                  <a:pt x="42599" y="36433"/>
                  <a:pt x="42509" y="35684"/>
                  <a:pt x="42408" y="35204"/>
                </a:cubicBezTo>
                <a:cubicBezTo>
                  <a:pt x="42477" y="34174"/>
                  <a:pt x="42516" y="33406"/>
                  <a:pt x="42593" y="32641"/>
                </a:cubicBezTo>
                <a:cubicBezTo>
                  <a:pt x="42609" y="32482"/>
                  <a:pt x="42765" y="32337"/>
                  <a:pt x="42855" y="32185"/>
                </a:cubicBezTo>
                <a:close/>
                <a:moveTo>
                  <a:pt x="66659" y="35490"/>
                </a:moveTo>
                <a:cubicBezTo>
                  <a:pt x="66769" y="35529"/>
                  <a:pt x="66883" y="35564"/>
                  <a:pt x="66991" y="35613"/>
                </a:cubicBezTo>
                <a:cubicBezTo>
                  <a:pt x="68831" y="36436"/>
                  <a:pt x="70368" y="37691"/>
                  <a:pt x="71818" y="39058"/>
                </a:cubicBezTo>
                <a:cubicBezTo>
                  <a:pt x="72496" y="39699"/>
                  <a:pt x="73126" y="40388"/>
                  <a:pt x="73777" y="41058"/>
                </a:cubicBezTo>
                <a:cubicBezTo>
                  <a:pt x="73479" y="40979"/>
                  <a:pt x="73170" y="40928"/>
                  <a:pt x="72885" y="40818"/>
                </a:cubicBezTo>
                <a:cubicBezTo>
                  <a:pt x="71050" y="40104"/>
                  <a:pt x="69227" y="39353"/>
                  <a:pt x="67973" y="37726"/>
                </a:cubicBezTo>
                <a:cubicBezTo>
                  <a:pt x="67515" y="37133"/>
                  <a:pt x="67109" y="36502"/>
                  <a:pt x="66696" y="35879"/>
                </a:cubicBezTo>
                <a:cubicBezTo>
                  <a:pt x="66633" y="35782"/>
                  <a:pt x="66667" y="35622"/>
                  <a:pt x="66659" y="35490"/>
                </a:cubicBezTo>
                <a:close/>
                <a:moveTo>
                  <a:pt x="47118" y="33422"/>
                </a:moveTo>
                <a:cubicBezTo>
                  <a:pt x="47351" y="33545"/>
                  <a:pt x="47691" y="33608"/>
                  <a:pt x="47802" y="33801"/>
                </a:cubicBezTo>
                <a:cubicBezTo>
                  <a:pt x="48446" y="34926"/>
                  <a:pt x="49108" y="36050"/>
                  <a:pt x="49625" y="37236"/>
                </a:cubicBezTo>
                <a:cubicBezTo>
                  <a:pt x="50213" y="38579"/>
                  <a:pt x="50659" y="39986"/>
                  <a:pt x="51164" y="41369"/>
                </a:cubicBezTo>
                <a:cubicBezTo>
                  <a:pt x="50766" y="40916"/>
                  <a:pt x="50309" y="40503"/>
                  <a:pt x="49996" y="40001"/>
                </a:cubicBezTo>
                <a:cubicBezTo>
                  <a:pt x="49275" y="38838"/>
                  <a:pt x="48588" y="37648"/>
                  <a:pt x="47972" y="36429"/>
                </a:cubicBezTo>
                <a:cubicBezTo>
                  <a:pt x="47596" y="35679"/>
                  <a:pt x="47364" y="34855"/>
                  <a:pt x="47100" y="34054"/>
                </a:cubicBezTo>
                <a:cubicBezTo>
                  <a:pt x="47039" y="33866"/>
                  <a:pt x="47108" y="33634"/>
                  <a:pt x="47118" y="33422"/>
                </a:cubicBezTo>
                <a:close/>
                <a:moveTo>
                  <a:pt x="51198" y="41421"/>
                </a:moveTo>
                <a:lnTo>
                  <a:pt x="51198" y="41421"/>
                </a:lnTo>
                <a:cubicBezTo>
                  <a:pt x="51272" y="41437"/>
                  <a:pt x="51346" y="41451"/>
                  <a:pt x="51421" y="41469"/>
                </a:cubicBezTo>
                <a:cubicBezTo>
                  <a:pt x="51365" y="41528"/>
                  <a:pt x="51307" y="41589"/>
                  <a:pt x="51249" y="41650"/>
                </a:cubicBezTo>
                <a:cubicBezTo>
                  <a:pt x="51233" y="41573"/>
                  <a:pt x="51216" y="41498"/>
                  <a:pt x="51198" y="41421"/>
                </a:cubicBezTo>
                <a:close/>
                <a:moveTo>
                  <a:pt x="51420" y="42011"/>
                </a:moveTo>
                <a:cubicBezTo>
                  <a:pt x="51421" y="42011"/>
                  <a:pt x="51422" y="42011"/>
                  <a:pt x="51422" y="42011"/>
                </a:cubicBezTo>
                <a:cubicBezTo>
                  <a:pt x="51437" y="42013"/>
                  <a:pt x="51450" y="42037"/>
                  <a:pt x="51461" y="42055"/>
                </a:cubicBezTo>
                <a:cubicBezTo>
                  <a:pt x="51446" y="42066"/>
                  <a:pt x="51430" y="42079"/>
                  <a:pt x="51415" y="42092"/>
                </a:cubicBezTo>
                <a:cubicBezTo>
                  <a:pt x="51402" y="42076"/>
                  <a:pt x="51388" y="42062"/>
                  <a:pt x="51375" y="42044"/>
                </a:cubicBezTo>
                <a:cubicBezTo>
                  <a:pt x="51391" y="42033"/>
                  <a:pt x="51406" y="42011"/>
                  <a:pt x="51420" y="42011"/>
                </a:cubicBezTo>
                <a:close/>
                <a:moveTo>
                  <a:pt x="56838" y="34953"/>
                </a:moveTo>
                <a:cubicBezTo>
                  <a:pt x="56885" y="34953"/>
                  <a:pt x="56928" y="34957"/>
                  <a:pt x="56964" y="34977"/>
                </a:cubicBezTo>
                <a:cubicBezTo>
                  <a:pt x="57825" y="35438"/>
                  <a:pt x="58683" y="35908"/>
                  <a:pt x="59542" y="36374"/>
                </a:cubicBezTo>
                <a:cubicBezTo>
                  <a:pt x="61766" y="38309"/>
                  <a:pt x="63921" y="41028"/>
                  <a:pt x="64311" y="42490"/>
                </a:cubicBezTo>
                <a:cubicBezTo>
                  <a:pt x="63591" y="41917"/>
                  <a:pt x="62940" y="41437"/>
                  <a:pt x="62333" y="40906"/>
                </a:cubicBezTo>
                <a:cubicBezTo>
                  <a:pt x="61017" y="39755"/>
                  <a:pt x="59689" y="38610"/>
                  <a:pt x="58431" y="37395"/>
                </a:cubicBezTo>
                <a:cubicBezTo>
                  <a:pt x="57782" y="36768"/>
                  <a:pt x="57271" y="35999"/>
                  <a:pt x="56710" y="35286"/>
                </a:cubicBezTo>
                <a:cubicBezTo>
                  <a:pt x="56654" y="35214"/>
                  <a:pt x="56693" y="35066"/>
                  <a:pt x="56687" y="34955"/>
                </a:cubicBezTo>
                <a:lnTo>
                  <a:pt x="56687" y="34955"/>
                </a:lnTo>
                <a:cubicBezTo>
                  <a:pt x="56698" y="34956"/>
                  <a:pt x="56709" y="34956"/>
                  <a:pt x="56720" y="34956"/>
                </a:cubicBezTo>
                <a:cubicBezTo>
                  <a:pt x="56759" y="34956"/>
                  <a:pt x="56800" y="34953"/>
                  <a:pt x="56838" y="34953"/>
                </a:cubicBezTo>
                <a:close/>
                <a:moveTo>
                  <a:pt x="56245" y="35572"/>
                </a:moveTo>
                <a:cubicBezTo>
                  <a:pt x="56294" y="35572"/>
                  <a:pt x="56355" y="35647"/>
                  <a:pt x="56429" y="35807"/>
                </a:cubicBezTo>
                <a:cubicBezTo>
                  <a:pt x="56885" y="36776"/>
                  <a:pt x="57446" y="37709"/>
                  <a:pt x="57780" y="38717"/>
                </a:cubicBezTo>
                <a:cubicBezTo>
                  <a:pt x="58237" y="40099"/>
                  <a:pt x="58532" y="41537"/>
                  <a:pt x="58876" y="42954"/>
                </a:cubicBezTo>
                <a:cubicBezTo>
                  <a:pt x="58952" y="43264"/>
                  <a:pt x="58957" y="43590"/>
                  <a:pt x="58972" y="43913"/>
                </a:cubicBezTo>
                <a:cubicBezTo>
                  <a:pt x="58978" y="44055"/>
                  <a:pt x="58923" y="44202"/>
                  <a:pt x="58895" y="44347"/>
                </a:cubicBezTo>
                <a:cubicBezTo>
                  <a:pt x="58756" y="44275"/>
                  <a:pt x="58567" y="44240"/>
                  <a:pt x="58489" y="44126"/>
                </a:cubicBezTo>
                <a:cubicBezTo>
                  <a:pt x="57958" y="43359"/>
                  <a:pt x="57388" y="42608"/>
                  <a:pt x="56946" y="41790"/>
                </a:cubicBezTo>
                <a:cubicBezTo>
                  <a:pt x="56215" y="40436"/>
                  <a:pt x="55870" y="38970"/>
                  <a:pt x="55897" y="37409"/>
                </a:cubicBezTo>
                <a:cubicBezTo>
                  <a:pt x="55971" y="36891"/>
                  <a:pt x="56043" y="36371"/>
                  <a:pt x="56123" y="35852"/>
                </a:cubicBezTo>
                <a:cubicBezTo>
                  <a:pt x="56150" y="35670"/>
                  <a:pt x="56190" y="35572"/>
                  <a:pt x="56245" y="35572"/>
                </a:cubicBezTo>
                <a:close/>
                <a:moveTo>
                  <a:pt x="867" y="0"/>
                </a:moveTo>
                <a:cubicBezTo>
                  <a:pt x="812" y="0"/>
                  <a:pt x="765" y="10"/>
                  <a:pt x="740" y="31"/>
                </a:cubicBezTo>
                <a:cubicBezTo>
                  <a:pt x="1" y="637"/>
                  <a:pt x="141" y="2297"/>
                  <a:pt x="887" y="2797"/>
                </a:cubicBezTo>
                <a:cubicBezTo>
                  <a:pt x="2095" y="3607"/>
                  <a:pt x="3356" y="4380"/>
                  <a:pt x="4419" y="5359"/>
                </a:cubicBezTo>
                <a:cubicBezTo>
                  <a:pt x="5896" y="6723"/>
                  <a:pt x="7212" y="8260"/>
                  <a:pt x="8686" y="9819"/>
                </a:cubicBezTo>
                <a:cubicBezTo>
                  <a:pt x="8074" y="9742"/>
                  <a:pt x="7624" y="9658"/>
                  <a:pt x="7170" y="9638"/>
                </a:cubicBezTo>
                <a:cubicBezTo>
                  <a:pt x="6933" y="9628"/>
                  <a:pt x="6696" y="9621"/>
                  <a:pt x="6460" y="9621"/>
                </a:cubicBezTo>
                <a:cubicBezTo>
                  <a:pt x="5497" y="9621"/>
                  <a:pt x="4547" y="9735"/>
                  <a:pt x="3667" y="10194"/>
                </a:cubicBezTo>
                <a:cubicBezTo>
                  <a:pt x="3437" y="10312"/>
                  <a:pt x="3324" y="10656"/>
                  <a:pt x="3158" y="10895"/>
                </a:cubicBezTo>
                <a:cubicBezTo>
                  <a:pt x="3411" y="10999"/>
                  <a:pt x="3655" y="11148"/>
                  <a:pt x="3920" y="11200"/>
                </a:cubicBezTo>
                <a:cubicBezTo>
                  <a:pt x="4697" y="11355"/>
                  <a:pt x="5484" y="11475"/>
                  <a:pt x="6354" y="11622"/>
                </a:cubicBezTo>
                <a:cubicBezTo>
                  <a:pt x="5051" y="12194"/>
                  <a:pt x="3690" y="12486"/>
                  <a:pt x="2953" y="13722"/>
                </a:cubicBezTo>
                <a:cubicBezTo>
                  <a:pt x="2775" y="14019"/>
                  <a:pt x="2652" y="14508"/>
                  <a:pt x="2775" y="14788"/>
                </a:cubicBezTo>
                <a:cubicBezTo>
                  <a:pt x="2860" y="14980"/>
                  <a:pt x="2987" y="15044"/>
                  <a:pt x="3131" y="15044"/>
                </a:cubicBezTo>
                <a:cubicBezTo>
                  <a:pt x="3334" y="15044"/>
                  <a:pt x="3571" y="14918"/>
                  <a:pt x="3778" y="14843"/>
                </a:cubicBezTo>
                <a:cubicBezTo>
                  <a:pt x="5000" y="14399"/>
                  <a:pt x="6224" y="13955"/>
                  <a:pt x="7452" y="13529"/>
                </a:cubicBezTo>
                <a:cubicBezTo>
                  <a:pt x="8464" y="13176"/>
                  <a:pt x="9485" y="12843"/>
                  <a:pt x="10476" y="12512"/>
                </a:cubicBezTo>
                <a:lnTo>
                  <a:pt x="10476" y="12512"/>
                </a:lnTo>
                <a:cubicBezTo>
                  <a:pt x="10385" y="13089"/>
                  <a:pt x="10180" y="13738"/>
                  <a:pt x="10207" y="14380"/>
                </a:cubicBezTo>
                <a:cubicBezTo>
                  <a:pt x="10229" y="14879"/>
                  <a:pt x="10096" y="14988"/>
                  <a:pt x="9666" y="15072"/>
                </a:cubicBezTo>
                <a:cubicBezTo>
                  <a:pt x="8686" y="15266"/>
                  <a:pt x="7745" y="15592"/>
                  <a:pt x="6953" y="16235"/>
                </a:cubicBezTo>
                <a:cubicBezTo>
                  <a:pt x="6787" y="16369"/>
                  <a:pt x="6697" y="16598"/>
                  <a:pt x="6571" y="16784"/>
                </a:cubicBezTo>
                <a:cubicBezTo>
                  <a:pt x="6827" y="16855"/>
                  <a:pt x="7080" y="16945"/>
                  <a:pt x="7341" y="16991"/>
                </a:cubicBezTo>
                <a:cubicBezTo>
                  <a:pt x="7349" y="16992"/>
                  <a:pt x="7358" y="16993"/>
                  <a:pt x="7366" y="16993"/>
                </a:cubicBezTo>
                <a:cubicBezTo>
                  <a:pt x="7463" y="16993"/>
                  <a:pt x="7571" y="16911"/>
                  <a:pt x="7677" y="16893"/>
                </a:cubicBezTo>
                <a:cubicBezTo>
                  <a:pt x="9312" y="16622"/>
                  <a:pt x="10946" y="16356"/>
                  <a:pt x="12580" y="16090"/>
                </a:cubicBezTo>
                <a:cubicBezTo>
                  <a:pt x="12590" y="16154"/>
                  <a:pt x="12599" y="16214"/>
                  <a:pt x="12608" y="16278"/>
                </a:cubicBezTo>
                <a:cubicBezTo>
                  <a:pt x="11958" y="16654"/>
                  <a:pt x="11269" y="16972"/>
                  <a:pt x="10668" y="17415"/>
                </a:cubicBezTo>
                <a:cubicBezTo>
                  <a:pt x="9209" y="18495"/>
                  <a:pt x="8097" y="19823"/>
                  <a:pt x="7987" y="21743"/>
                </a:cubicBezTo>
                <a:cubicBezTo>
                  <a:pt x="7974" y="21953"/>
                  <a:pt x="8058" y="22215"/>
                  <a:pt x="8195" y="22365"/>
                </a:cubicBezTo>
                <a:cubicBezTo>
                  <a:pt x="8208" y="22379"/>
                  <a:pt x="8232" y="22385"/>
                  <a:pt x="8265" y="22385"/>
                </a:cubicBezTo>
                <a:cubicBezTo>
                  <a:pt x="8388" y="22385"/>
                  <a:pt x="8626" y="22298"/>
                  <a:pt x="8746" y="22209"/>
                </a:cubicBezTo>
                <a:cubicBezTo>
                  <a:pt x="10569" y="20855"/>
                  <a:pt x="12381" y="19484"/>
                  <a:pt x="14193" y="18120"/>
                </a:cubicBezTo>
                <a:lnTo>
                  <a:pt x="14193" y="18120"/>
                </a:lnTo>
                <a:cubicBezTo>
                  <a:pt x="14193" y="18230"/>
                  <a:pt x="14207" y="18346"/>
                  <a:pt x="14181" y="18449"/>
                </a:cubicBezTo>
                <a:cubicBezTo>
                  <a:pt x="13737" y="20125"/>
                  <a:pt x="12945" y="21631"/>
                  <a:pt x="11961" y="23048"/>
                </a:cubicBezTo>
                <a:cubicBezTo>
                  <a:pt x="11821" y="23249"/>
                  <a:pt x="11760" y="23502"/>
                  <a:pt x="11660" y="23732"/>
                </a:cubicBezTo>
                <a:cubicBezTo>
                  <a:pt x="11922" y="23689"/>
                  <a:pt x="12246" y="23726"/>
                  <a:pt x="12436" y="23584"/>
                </a:cubicBezTo>
                <a:cubicBezTo>
                  <a:pt x="13140" y="23061"/>
                  <a:pt x="13867" y="22539"/>
                  <a:pt x="14460" y="21900"/>
                </a:cubicBezTo>
                <a:cubicBezTo>
                  <a:pt x="15620" y="20653"/>
                  <a:pt x="16659" y="19311"/>
                  <a:pt x="16448" y="17436"/>
                </a:cubicBezTo>
                <a:cubicBezTo>
                  <a:pt x="16449" y="17433"/>
                  <a:pt x="16452" y="17428"/>
                  <a:pt x="16455" y="17423"/>
                </a:cubicBezTo>
                <a:cubicBezTo>
                  <a:pt x="16459" y="17431"/>
                  <a:pt x="16461" y="17439"/>
                  <a:pt x="16464" y="17445"/>
                </a:cubicBezTo>
                <a:lnTo>
                  <a:pt x="17376" y="17971"/>
                </a:lnTo>
                <a:lnTo>
                  <a:pt x="17376" y="17969"/>
                </a:lnTo>
                <a:cubicBezTo>
                  <a:pt x="18219" y="18627"/>
                  <a:pt x="19065" y="19283"/>
                  <a:pt x="19907" y="19944"/>
                </a:cubicBezTo>
                <a:cubicBezTo>
                  <a:pt x="20151" y="20138"/>
                  <a:pt x="20389" y="20343"/>
                  <a:pt x="20630" y="20544"/>
                </a:cubicBezTo>
                <a:cubicBezTo>
                  <a:pt x="20111" y="20449"/>
                  <a:pt x="19595" y="20320"/>
                  <a:pt x="19073" y="20271"/>
                </a:cubicBezTo>
                <a:cubicBezTo>
                  <a:pt x="18254" y="20196"/>
                  <a:pt x="17430" y="20165"/>
                  <a:pt x="16607" y="20147"/>
                </a:cubicBezTo>
                <a:cubicBezTo>
                  <a:pt x="16606" y="20147"/>
                  <a:pt x="16606" y="20147"/>
                  <a:pt x="16605" y="20147"/>
                </a:cubicBezTo>
                <a:cubicBezTo>
                  <a:pt x="16483" y="20147"/>
                  <a:pt x="16357" y="20316"/>
                  <a:pt x="16232" y="20408"/>
                </a:cubicBezTo>
                <a:cubicBezTo>
                  <a:pt x="16323" y="20501"/>
                  <a:pt x="16396" y="20635"/>
                  <a:pt x="16505" y="20680"/>
                </a:cubicBezTo>
                <a:cubicBezTo>
                  <a:pt x="16896" y="20845"/>
                  <a:pt x="17302" y="20967"/>
                  <a:pt x="17696" y="21127"/>
                </a:cubicBezTo>
                <a:cubicBezTo>
                  <a:pt x="18838" y="21593"/>
                  <a:pt x="19978" y="22070"/>
                  <a:pt x="21119" y="22543"/>
                </a:cubicBezTo>
                <a:cubicBezTo>
                  <a:pt x="19209" y="22663"/>
                  <a:pt x="17353" y="22709"/>
                  <a:pt x="15639" y="23563"/>
                </a:cubicBezTo>
                <a:cubicBezTo>
                  <a:pt x="15240" y="23762"/>
                  <a:pt x="14656" y="24017"/>
                  <a:pt x="14868" y="24532"/>
                </a:cubicBezTo>
                <a:cubicBezTo>
                  <a:pt x="14950" y="24733"/>
                  <a:pt x="15470" y="24854"/>
                  <a:pt x="15869" y="24854"/>
                </a:cubicBezTo>
                <a:cubicBezTo>
                  <a:pt x="15938" y="24854"/>
                  <a:pt x="16003" y="24850"/>
                  <a:pt x="16061" y="24843"/>
                </a:cubicBezTo>
                <a:cubicBezTo>
                  <a:pt x="17843" y="24611"/>
                  <a:pt x="19615" y="24299"/>
                  <a:pt x="21391" y="24018"/>
                </a:cubicBezTo>
                <a:cubicBezTo>
                  <a:pt x="21426" y="24013"/>
                  <a:pt x="21462" y="24011"/>
                  <a:pt x="21497" y="24011"/>
                </a:cubicBezTo>
                <a:cubicBezTo>
                  <a:pt x="21587" y="24011"/>
                  <a:pt x="21678" y="24023"/>
                  <a:pt x="21768" y="24024"/>
                </a:cubicBezTo>
                <a:cubicBezTo>
                  <a:pt x="21687" y="24127"/>
                  <a:pt x="21617" y="24245"/>
                  <a:pt x="21518" y="24332"/>
                </a:cubicBezTo>
                <a:cubicBezTo>
                  <a:pt x="21240" y="24587"/>
                  <a:pt x="20943" y="24818"/>
                  <a:pt x="20671" y="25078"/>
                </a:cubicBezTo>
                <a:cubicBezTo>
                  <a:pt x="19573" y="26137"/>
                  <a:pt x="19142" y="27595"/>
                  <a:pt x="18436" y="28889"/>
                </a:cubicBezTo>
                <a:cubicBezTo>
                  <a:pt x="18354" y="29043"/>
                  <a:pt x="18335" y="29395"/>
                  <a:pt x="18413" y="29443"/>
                </a:cubicBezTo>
                <a:cubicBezTo>
                  <a:pt x="18572" y="29537"/>
                  <a:pt x="18794" y="29621"/>
                  <a:pt x="18982" y="29621"/>
                </a:cubicBezTo>
                <a:cubicBezTo>
                  <a:pt x="19036" y="29621"/>
                  <a:pt x="19086" y="29615"/>
                  <a:pt x="19132" y="29599"/>
                </a:cubicBezTo>
                <a:cubicBezTo>
                  <a:pt x="20230" y="29242"/>
                  <a:pt x="21366" y="28938"/>
                  <a:pt x="22384" y="28411"/>
                </a:cubicBezTo>
                <a:cubicBezTo>
                  <a:pt x="23994" y="27575"/>
                  <a:pt x="25449" y="26274"/>
                  <a:pt x="25192" y="23952"/>
                </a:cubicBezTo>
                <a:cubicBezTo>
                  <a:pt x="25180" y="23830"/>
                  <a:pt x="25274" y="23699"/>
                  <a:pt x="25319" y="23570"/>
                </a:cubicBezTo>
                <a:cubicBezTo>
                  <a:pt x="25416" y="23613"/>
                  <a:pt x="25520" y="23648"/>
                  <a:pt x="25611" y="23703"/>
                </a:cubicBezTo>
                <a:cubicBezTo>
                  <a:pt x="26535" y="24242"/>
                  <a:pt x="27458" y="24785"/>
                  <a:pt x="28378" y="25330"/>
                </a:cubicBezTo>
                <a:cubicBezTo>
                  <a:pt x="28493" y="25398"/>
                  <a:pt x="28598" y="25486"/>
                  <a:pt x="28709" y="25569"/>
                </a:cubicBezTo>
                <a:cubicBezTo>
                  <a:pt x="28572" y="25634"/>
                  <a:pt x="28437" y="25713"/>
                  <a:pt x="28292" y="25760"/>
                </a:cubicBezTo>
                <a:cubicBezTo>
                  <a:pt x="27114" y="26147"/>
                  <a:pt x="26049" y="26726"/>
                  <a:pt x="25119" y="27562"/>
                </a:cubicBezTo>
                <a:cubicBezTo>
                  <a:pt x="23330" y="29173"/>
                  <a:pt x="22244" y="31315"/>
                  <a:pt x="20828" y="33208"/>
                </a:cubicBezTo>
                <a:cubicBezTo>
                  <a:pt x="20750" y="33310"/>
                  <a:pt x="20713" y="33445"/>
                  <a:pt x="20655" y="33564"/>
                </a:cubicBezTo>
                <a:cubicBezTo>
                  <a:pt x="20759" y="33566"/>
                  <a:pt x="20870" y="33588"/>
                  <a:pt x="20975" y="33588"/>
                </a:cubicBezTo>
                <a:cubicBezTo>
                  <a:pt x="21026" y="33588"/>
                  <a:pt x="21075" y="33583"/>
                  <a:pt x="21120" y="33568"/>
                </a:cubicBezTo>
                <a:cubicBezTo>
                  <a:pt x="21848" y="33315"/>
                  <a:pt x="22601" y="33108"/>
                  <a:pt x="23278" y="32752"/>
                </a:cubicBezTo>
                <a:cubicBezTo>
                  <a:pt x="24254" y="32239"/>
                  <a:pt x="25325" y="31847"/>
                  <a:pt x="25973" y="30836"/>
                </a:cubicBezTo>
                <a:cubicBezTo>
                  <a:pt x="26367" y="30223"/>
                  <a:pt x="26865" y="29677"/>
                  <a:pt x="27258" y="29174"/>
                </a:cubicBezTo>
                <a:lnTo>
                  <a:pt x="27258" y="29174"/>
                </a:lnTo>
                <a:cubicBezTo>
                  <a:pt x="27300" y="30042"/>
                  <a:pt x="27205" y="31033"/>
                  <a:pt x="27425" y="31948"/>
                </a:cubicBezTo>
                <a:cubicBezTo>
                  <a:pt x="27809" y="33545"/>
                  <a:pt x="28388" y="35094"/>
                  <a:pt x="28887" y="36663"/>
                </a:cubicBezTo>
                <a:cubicBezTo>
                  <a:pt x="28884" y="36663"/>
                  <a:pt x="28880" y="36664"/>
                  <a:pt x="28877" y="36666"/>
                </a:cubicBezTo>
                <a:cubicBezTo>
                  <a:pt x="29031" y="36946"/>
                  <a:pt x="29160" y="37249"/>
                  <a:pt x="29355" y="37496"/>
                </a:cubicBezTo>
                <a:cubicBezTo>
                  <a:pt x="29383" y="37532"/>
                  <a:pt x="29471" y="37549"/>
                  <a:pt x="29563" y="37549"/>
                </a:cubicBezTo>
                <a:cubicBezTo>
                  <a:pt x="29667" y="37549"/>
                  <a:pt x="29776" y="37527"/>
                  <a:pt x="29805" y="37486"/>
                </a:cubicBezTo>
                <a:cubicBezTo>
                  <a:pt x="30061" y="37127"/>
                  <a:pt x="30280" y="36738"/>
                  <a:pt x="30476" y="36345"/>
                </a:cubicBezTo>
                <a:cubicBezTo>
                  <a:pt x="31228" y="34841"/>
                  <a:pt x="31494" y="33231"/>
                  <a:pt x="31473" y="31565"/>
                </a:cubicBezTo>
                <a:cubicBezTo>
                  <a:pt x="31471" y="31443"/>
                  <a:pt x="31519" y="31322"/>
                  <a:pt x="31545" y="31199"/>
                </a:cubicBezTo>
                <a:cubicBezTo>
                  <a:pt x="31623" y="31271"/>
                  <a:pt x="31697" y="31346"/>
                  <a:pt x="31776" y="31414"/>
                </a:cubicBezTo>
                <a:cubicBezTo>
                  <a:pt x="31944" y="31556"/>
                  <a:pt x="32118" y="31626"/>
                  <a:pt x="32273" y="31626"/>
                </a:cubicBezTo>
                <a:cubicBezTo>
                  <a:pt x="32482" y="31626"/>
                  <a:pt x="32655" y="31498"/>
                  <a:pt x="32719" y="31247"/>
                </a:cubicBezTo>
                <a:cubicBezTo>
                  <a:pt x="33119" y="29727"/>
                  <a:pt x="32855" y="28366"/>
                  <a:pt x="31710" y="27232"/>
                </a:cubicBezTo>
                <a:lnTo>
                  <a:pt x="31710" y="27232"/>
                </a:lnTo>
                <a:cubicBezTo>
                  <a:pt x="32662" y="27605"/>
                  <a:pt x="33619" y="27974"/>
                  <a:pt x="34563" y="28367"/>
                </a:cubicBezTo>
                <a:cubicBezTo>
                  <a:pt x="34604" y="28383"/>
                  <a:pt x="34611" y="28658"/>
                  <a:pt x="34545" y="28723"/>
                </a:cubicBezTo>
                <a:cubicBezTo>
                  <a:pt x="33323" y="29923"/>
                  <a:pt x="33182" y="31494"/>
                  <a:pt x="33195" y="33043"/>
                </a:cubicBezTo>
                <a:cubicBezTo>
                  <a:pt x="33202" y="34048"/>
                  <a:pt x="33463" y="35065"/>
                  <a:pt x="33716" y="36048"/>
                </a:cubicBezTo>
                <a:cubicBezTo>
                  <a:pt x="33895" y="36741"/>
                  <a:pt x="34213" y="37409"/>
                  <a:pt x="34553" y="38044"/>
                </a:cubicBezTo>
                <a:cubicBezTo>
                  <a:pt x="34670" y="38262"/>
                  <a:pt x="35036" y="38349"/>
                  <a:pt x="35287" y="38498"/>
                </a:cubicBezTo>
                <a:cubicBezTo>
                  <a:pt x="35376" y="38275"/>
                  <a:pt x="35535" y="38057"/>
                  <a:pt x="35543" y="37833"/>
                </a:cubicBezTo>
                <a:cubicBezTo>
                  <a:pt x="35582" y="36473"/>
                  <a:pt x="35593" y="35111"/>
                  <a:pt x="35603" y="33750"/>
                </a:cubicBezTo>
                <a:cubicBezTo>
                  <a:pt x="35611" y="32745"/>
                  <a:pt x="35605" y="31738"/>
                  <a:pt x="35605" y="30834"/>
                </a:cubicBezTo>
                <a:lnTo>
                  <a:pt x="35605" y="30834"/>
                </a:lnTo>
                <a:cubicBezTo>
                  <a:pt x="35803" y="31378"/>
                  <a:pt x="36013" y="32042"/>
                  <a:pt x="36280" y="32681"/>
                </a:cubicBezTo>
                <a:cubicBezTo>
                  <a:pt x="37084" y="34605"/>
                  <a:pt x="37901" y="36521"/>
                  <a:pt x="38737" y="38433"/>
                </a:cubicBezTo>
                <a:cubicBezTo>
                  <a:pt x="38951" y="38925"/>
                  <a:pt x="39229" y="39395"/>
                  <a:pt x="39523" y="39845"/>
                </a:cubicBezTo>
                <a:cubicBezTo>
                  <a:pt x="39617" y="39988"/>
                  <a:pt x="39861" y="40033"/>
                  <a:pt x="40036" y="40122"/>
                </a:cubicBezTo>
                <a:cubicBezTo>
                  <a:pt x="40091" y="39982"/>
                  <a:pt x="40185" y="39843"/>
                  <a:pt x="40191" y="39700"/>
                </a:cubicBezTo>
                <a:cubicBezTo>
                  <a:pt x="40217" y="38783"/>
                  <a:pt x="40282" y="37863"/>
                  <a:pt x="40227" y="36952"/>
                </a:cubicBezTo>
                <a:cubicBezTo>
                  <a:pt x="40129" y="35368"/>
                  <a:pt x="40036" y="33772"/>
                  <a:pt x="39298" y="32310"/>
                </a:cubicBezTo>
                <a:cubicBezTo>
                  <a:pt x="39092" y="31896"/>
                  <a:pt x="38920" y="31464"/>
                  <a:pt x="38805" y="31211"/>
                </a:cubicBezTo>
                <a:lnTo>
                  <a:pt x="38805" y="31211"/>
                </a:lnTo>
                <a:cubicBezTo>
                  <a:pt x="39787" y="31702"/>
                  <a:pt x="40865" y="32233"/>
                  <a:pt x="41929" y="32790"/>
                </a:cubicBezTo>
                <a:cubicBezTo>
                  <a:pt x="42023" y="32839"/>
                  <a:pt x="42085" y="33057"/>
                  <a:pt x="42072" y="33190"/>
                </a:cubicBezTo>
                <a:cubicBezTo>
                  <a:pt x="41951" y="34504"/>
                  <a:pt x="41870" y="35812"/>
                  <a:pt x="42304" y="37092"/>
                </a:cubicBezTo>
                <a:cubicBezTo>
                  <a:pt x="42581" y="37914"/>
                  <a:pt x="42784" y="38769"/>
                  <a:pt x="43159" y="39542"/>
                </a:cubicBezTo>
                <a:cubicBezTo>
                  <a:pt x="43468" y="40179"/>
                  <a:pt x="43961" y="40734"/>
                  <a:pt x="44414" y="41292"/>
                </a:cubicBezTo>
                <a:cubicBezTo>
                  <a:pt x="44506" y="41406"/>
                  <a:pt x="44604" y="41459"/>
                  <a:pt x="44695" y="41459"/>
                </a:cubicBezTo>
                <a:cubicBezTo>
                  <a:pt x="44825" y="41459"/>
                  <a:pt x="44938" y="41348"/>
                  <a:pt x="44989" y="41145"/>
                </a:cubicBezTo>
                <a:cubicBezTo>
                  <a:pt x="45123" y="40621"/>
                  <a:pt x="45214" y="40086"/>
                  <a:pt x="45311" y="39555"/>
                </a:cubicBezTo>
                <a:cubicBezTo>
                  <a:pt x="45445" y="38796"/>
                  <a:pt x="45568" y="38032"/>
                  <a:pt x="45698" y="37272"/>
                </a:cubicBezTo>
                <a:cubicBezTo>
                  <a:pt x="45653" y="37214"/>
                  <a:pt x="45610" y="37156"/>
                  <a:pt x="45565" y="37098"/>
                </a:cubicBezTo>
                <a:cubicBezTo>
                  <a:pt x="45601" y="37075"/>
                  <a:pt x="45639" y="37052"/>
                  <a:pt x="45675" y="37030"/>
                </a:cubicBezTo>
                <a:cubicBezTo>
                  <a:pt x="45701" y="37092"/>
                  <a:pt x="45727" y="37156"/>
                  <a:pt x="45753" y="37220"/>
                </a:cubicBezTo>
                <a:cubicBezTo>
                  <a:pt x="46252" y="37823"/>
                  <a:pt x="46745" y="38429"/>
                  <a:pt x="47251" y="39026"/>
                </a:cubicBezTo>
                <a:cubicBezTo>
                  <a:pt x="47332" y="39120"/>
                  <a:pt x="47474" y="39163"/>
                  <a:pt x="47588" y="39231"/>
                </a:cubicBezTo>
                <a:cubicBezTo>
                  <a:pt x="47655" y="39078"/>
                  <a:pt x="47807" y="38905"/>
                  <a:pt x="47774" y="38774"/>
                </a:cubicBezTo>
                <a:cubicBezTo>
                  <a:pt x="47552" y="37891"/>
                  <a:pt x="47289" y="37017"/>
                  <a:pt x="47046" y="36141"/>
                </a:cubicBezTo>
                <a:cubicBezTo>
                  <a:pt x="46993" y="35950"/>
                  <a:pt x="46962" y="35753"/>
                  <a:pt x="46923" y="35559"/>
                </a:cubicBezTo>
                <a:lnTo>
                  <a:pt x="46923" y="35559"/>
                </a:lnTo>
                <a:cubicBezTo>
                  <a:pt x="47510" y="36547"/>
                  <a:pt x="47914" y="37588"/>
                  <a:pt x="48492" y="38523"/>
                </a:cubicBezTo>
                <a:cubicBezTo>
                  <a:pt x="49335" y="39884"/>
                  <a:pt x="50287" y="41181"/>
                  <a:pt x="51236" y="42472"/>
                </a:cubicBezTo>
                <a:cubicBezTo>
                  <a:pt x="51409" y="42710"/>
                  <a:pt x="51791" y="42794"/>
                  <a:pt x="52076" y="42948"/>
                </a:cubicBezTo>
                <a:cubicBezTo>
                  <a:pt x="52079" y="42656"/>
                  <a:pt x="52169" y="42331"/>
                  <a:pt x="52069" y="42078"/>
                </a:cubicBezTo>
                <a:cubicBezTo>
                  <a:pt x="51538" y="40718"/>
                  <a:pt x="50947" y="39382"/>
                  <a:pt x="50401" y="38025"/>
                </a:cubicBezTo>
                <a:cubicBezTo>
                  <a:pt x="50247" y="37646"/>
                  <a:pt x="50167" y="37236"/>
                  <a:pt x="50057" y="36839"/>
                </a:cubicBezTo>
                <a:lnTo>
                  <a:pt x="50057" y="36839"/>
                </a:lnTo>
                <a:cubicBezTo>
                  <a:pt x="50647" y="37415"/>
                  <a:pt x="51221" y="38004"/>
                  <a:pt x="51827" y="38559"/>
                </a:cubicBezTo>
                <a:cubicBezTo>
                  <a:pt x="52944" y="39584"/>
                  <a:pt x="54150" y="40475"/>
                  <a:pt x="55602" y="40996"/>
                </a:cubicBezTo>
                <a:cubicBezTo>
                  <a:pt x="55870" y="41091"/>
                  <a:pt x="56152" y="41300"/>
                  <a:pt x="56305" y="41535"/>
                </a:cubicBezTo>
                <a:cubicBezTo>
                  <a:pt x="56931" y="42491"/>
                  <a:pt x="57478" y="43499"/>
                  <a:pt x="58127" y="44439"/>
                </a:cubicBezTo>
                <a:cubicBezTo>
                  <a:pt x="58301" y="44691"/>
                  <a:pt x="58729" y="44765"/>
                  <a:pt x="59040" y="44921"/>
                </a:cubicBezTo>
                <a:cubicBezTo>
                  <a:pt x="59151" y="44613"/>
                  <a:pt x="59393" y="44285"/>
                  <a:pt x="59348" y="44003"/>
                </a:cubicBezTo>
                <a:cubicBezTo>
                  <a:pt x="59118" y="42569"/>
                  <a:pt x="58826" y="41146"/>
                  <a:pt x="58532" y="39723"/>
                </a:cubicBezTo>
                <a:cubicBezTo>
                  <a:pt x="58380" y="38983"/>
                  <a:pt x="58189" y="38252"/>
                  <a:pt x="58016" y="37516"/>
                </a:cubicBezTo>
                <a:lnTo>
                  <a:pt x="58016" y="37516"/>
                </a:lnTo>
                <a:cubicBezTo>
                  <a:pt x="58829" y="38320"/>
                  <a:pt x="59611" y="39159"/>
                  <a:pt x="60462" y="39924"/>
                </a:cubicBezTo>
                <a:cubicBezTo>
                  <a:pt x="61809" y="41138"/>
                  <a:pt x="63198" y="42305"/>
                  <a:pt x="64585" y="43476"/>
                </a:cubicBezTo>
                <a:cubicBezTo>
                  <a:pt x="64712" y="43585"/>
                  <a:pt x="64938" y="43576"/>
                  <a:pt x="65117" y="43621"/>
                </a:cubicBezTo>
                <a:cubicBezTo>
                  <a:pt x="65118" y="43444"/>
                  <a:pt x="65185" y="43235"/>
                  <a:pt x="65113" y="43097"/>
                </a:cubicBezTo>
                <a:cubicBezTo>
                  <a:pt x="64614" y="42153"/>
                  <a:pt x="64122" y="41200"/>
                  <a:pt x="63558" y="40294"/>
                </a:cubicBezTo>
                <a:cubicBezTo>
                  <a:pt x="62388" y="38419"/>
                  <a:pt x="60997" y="36744"/>
                  <a:pt x="59030" y="35630"/>
                </a:cubicBezTo>
                <a:cubicBezTo>
                  <a:pt x="58740" y="35465"/>
                  <a:pt x="58498" y="35217"/>
                  <a:pt x="58234" y="35007"/>
                </a:cubicBezTo>
                <a:cubicBezTo>
                  <a:pt x="58555" y="35005"/>
                  <a:pt x="58879" y="35005"/>
                  <a:pt x="59202" y="35001"/>
                </a:cubicBezTo>
                <a:cubicBezTo>
                  <a:pt x="59240" y="35001"/>
                  <a:pt x="59282" y="34981"/>
                  <a:pt x="59319" y="34981"/>
                </a:cubicBezTo>
                <a:cubicBezTo>
                  <a:pt x="59326" y="34981"/>
                  <a:pt x="59334" y="34982"/>
                  <a:pt x="59341" y="34984"/>
                </a:cubicBezTo>
                <a:cubicBezTo>
                  <a:pt x="59918" y="35144"/>
                  <a:pt x="60489" y="35126"/>
                  <a:pt x="60975" y="35711"/>
                </a:cubicBezTo>
                <a:cubicBezTo>
                  <a:pt x="61795" y="36699"/>
                  <a:pt x="62786" y="37562"/>
                  <a:pt x="63788" y="38380"/>
                </a:cubicBezTo>
                <a:cubicBezTo>
                  <a:pt x="64967" y="39341"/>
                  <a:pt x="66228" y="40205"/>
                  <a:pt x="67467" y="41091"/>
                </a:cubicBezTo>
                <a:cubicBezTo>
                  <a:pt x="67638" y="41214"/>
                  <a:pt x="67887" y="41232"/>
                  <a:pt x="68099" y="41297"/>
                </a:cubicBezTo>
                <a:cubicBezTo>
                  <a:pt x="68049" y="41083"/>
                  <a:pt x="68049" y="40838"/>
                  <a:pt x="67940" y="40660"/>
                </a:cubicBezTo>
                <a:cubicBezTo>
                  <a:pt x="67600" y="40104"/>
                  <a:pt x="67275" y="39522"/>
                  <a:pt x="66845" y="39038"/>
                </a:cubicBezTo>
                <a:cubicBezTo>
                  <a:pt x="66043" y="38132"/>
                  <a:pt x="65211" y="37241"/>
                  <a:pt x="64310" y="36434"/>
                </a:cubicBezTo>
                <a:cubicBezTo>
                  <a:pt x="63765" y="35947"/>
                  <a:pt x="63068" y="35623"/>
                  <a:pt x="62437" y="35230"/>
                </a:cubicBezTo>
                <a:cubicBezTo>
                  <a:pt x="63530" y="35137"/>
                  <a:pt x="64625" y="35036"/>
                  <a:pt x="65720" y="34971"/>
                </a:cubicBezTo>
                <a:cubicBezTo>
                  <a:pt x="65722" y="34971"/>
                  <a:pt x="65724" y="34971"/>
                  <a:pt x="65726" y="34971"/>
                </a:cubicBezTo>
                <a:cubicBezTo>
                  <a:pt x="65845" y="34971"/>
                  <a:pt x="66043" y="35164"/>
                  <a:pt x="66080" y="35302"/>
                </a:cubicBezTo>
                <a:cubicBezTo>
                  <a:pt x="66889" y="38174"/>
                  <a:pt x="69061" y="39674"/>
                  <a:pt x="71593" y="40808"/>
                </a:cubicBezTo>
                <a:cubicBezTo>
                  <a:pt x="72493" y="41210"/>
                  <a:pt x="73411" y="41561"/>
                  <a:pt x="74321" y="41933"/>
                </a:cubicBezTo>
                <a:cubicBezTo>
                  <a:pt x="74534" y="42020"/>
                  <a:pt x="74752" y="42086"/>
                  <a:pt x="74967" y="42164"/>
                </a:cubicBezTo>
                <a:cubicBezTo>
                  <a:pt x="74900" y="41926"/>
                  <a:pt x="74905" y="41619"/>
                  <a:pt x="74755" y="41460"/>
                </a:cubicBezTo>
                <a:cubicBezTo>
                  <a:pt x="73737" y="40381"/>
                  <a:pt x="72682" y="39334"/>
                  <a:pt x="71644" y="38271"/>
                </a:cubicBezTo>
                <a:cubicBezTo>
                  <a:pt x="71514" y="38138"/>
                  <a:pt x="71411" y="37979"/>
                  <a:pt x="71214" y="37732"/>
                </a:cubicBezTo>
                <a:lnTo>
                  <a:pt x="71214" y="37732"/>
                </a:lnTo>
                <a:cubicBezTo>
                  <a:pt x="72581" y="38333"/>
                  <a:pt x="73792" y="38867"/>
                  <a:pt x="75001" y="39402"/>
                </a:cubicBezTo>
                <a:cubicBezTo>
                  <a:pt x="75786" y="39749"/>
                  <a:pt x="76563" y="40112"/>
                  <a:pt x="77357" y="40430"/>
                </a:cubicBezTo>
                <a:cubicBezTo>
                  <a:pt x="77364" y="40433"/>
                  <a:pt x="77373" y="40432"/>
                  <a:pt x="77380" y="40433"/>
                </a:cubicBezTo>
                <a:lnTo>
                  <a:pt x="77380" y="39474"/>
                </a:lnTo>
                <a:cubicBezTo>
                  <a:pt x="76343" y="38354"/>
                  <a:pt x="75037" y="37573"/>
                  <a:pt x="73724" y="36822"/>
                </a:cubicBezTo>
                <a:cubicBezTo>
                  <a:pt x="72967" y="36391"/>
                  <a:pt x="72128" y="36109"/>
                  <a:pt x="71233" y="35721"/>
                </a:cubicBezTo>
                <a:cubicBezTo>
                  <a:pt x="72050" y="35580"/>
                  <a:pt x="72771" y="35448"/>
                  <a:pt x="73492" y="35332"/>
                </a:cubicBezTo>
                <a:cubicBezTo>
                  <a:pt x="74788" y="35123"/>
                  <a:pt x="76084" y="34923"/>
                  <a:pt x="77380" y="34709"/>
                </a:cubicBezTo>
                <a:lnTo>
                  <a:pt x="77380" y="33958"/>
                </a:lnTo>
                <a:cubicBezTo>
                  <a:pt x="77248" y="33928"/>
                  <a:pt x="77104" y="33912"/>
                  <a:pt x="76960" y="33893"/>
                </a:cubicBezTo>
                <a:cubicBezTo>
                  <a:pt x="74858" y="33632"/>
                  <a:pt x="72761" y="33280"/>
                  <a:pt x="70646" y="33141"/>
                </a:cubicBezTo>
                <a:cubicBezTo>
                  <a:pt x="70403" y="33125"/>
                  <a:pt x="70160" y="33116"/>
                  <a:pt x="69918" y="33116"/>
                </a:cubicBezTo>
                <a:cubicBezTo>
                  <a:pt x="68598" y="33116"/>
                  <a:pt x="67299" y="33387"/>
                  <a:pt x="66183" y="34268"/>
                </a:cubicBezTo>
                <a:cubicBezTo>
                  <a:pt x="65952" y="34450"/>
                  <a:pt x="65700" y="34747"/>
                  <a:pt x="65457" y="34751"/>
                </a:cubicBezTo>
                <a:cubicBezTo>
                  <a:pt x="65396" y="34752"/>
                  <a:pt x="65334" y="34752"/>
                  <a:pt x="65273" y="34752"/>
                </a:cubicBezTo>
                <a:cubicBezTo>
                  <a:pt x="64383" y="34752"/>
                  <a:pt x="63491" y="34677"/>
                  <a:pt x="62601" y="34632"/>
                </a:cubicBezTo>
                <a:cubicBezTo>
                  <a:pt x="63251" y="34404"/>
                  <a:pt x="63983" y="34290"/>
                  <a:pt x="64526" y="33908"/>
                </a:cubicBezTo>
                <a:cubicBezTo>
                  <a:pt x="65429" y="33271"/>
                  <a:pt x="66209" y="32456"/>
                  <a:pt x="67041" y="31715"/>
                </a:cubicBezTo>
                <a:lnTo>
                  <a:pt x="67041" y="31715"/>
                </a:lnTo>
                <a:cubicBezTo>
                  <a:pt x="67023" y="31717"/>
                  <a:pt x="67009" y="31718"/>
                  <a:pt x="66993" y="31722"/>
                </a:cubicBezTo>
                <a:lnTo>
                  <a:pt x="67020" y="31705"/>
                </a:lnTo>
                <a:cubicBezTo>
                  <a:pt x="67606" y="31291"/>
                  <a:pt x="68200" y="30889"/>
                  <a:pt x="68776" y="30458"/>
                </a:cubicBezTo>
                <a:cubicBezTo>
                  <a:pt x="68966" y="30317"/>
                  <a:pt x="69104" y="30110"/>
                  <a:pt x="69268" y="29931"/>
                </a:cubicBezTo>
                <a:cubicBezTo>
                  <a:pt x="69019" y="29857"/>
                  <a:pt x="68773" y="29728"/>
                  <a:pt x="68524" y="29719"/>
                </a:cubicBezTo>
                <a:cubicBezTo>
                  <a:pt x="68416" y="29715"/>
                  <a:pt x="68308" y="29713"/>
                  <a:pt x="68200" y="29713"/>
                </a:cubicBezTo>
                <a:cubicBezTo>
                  <a:pt x="66864" y="29713"/>
                  <a:pt x="65593" y="30040"/>
                  <a:pt x="64462" y="30769"/>
                </a:cubicBezTo>
                <a:cubicBezTo>
                  <a:pt x="63332" y="31498"/>
                  <a:pt x="62275" y="32337"/>
                  <a:pt x="62005" y="33791"/>
                </a:cubicBezTo>
                <a:cubicBezTo>
                  <a:pt x="61864" y="34551"/>
                  <a:pt x="61779" y="34748"/>
                  <a:pt x="61288" y="34748"/>
                </a:cubicBezTo>
                <a:cubicBezTo>
                  <a:pt x="61170" y="34748"/>
                  <a:pt x="61029" y="34737"/>
                  <a:pt x="60858" y="34719"/>
                </a:cubicBezTo>
                <a:cubicBezTo>
                  <a:pt x="60518" y="34686"/>
                  <a:pt x="60181" y="34621"/>
                  <a:pt x="59777" y="34559"/>
                </a:cubicBezTo>
                <a:cubicBezTo>
                  <a:pt x="60346" y="34305"/>
                  <a:pt x="60875" y="34086"/>
                  <a:pt x="61389" y="33828"/>
                </a:cubicBezTo>
                <a:cubicBezTo>
                  <a:pt x="61501" y="33772"/>
                  <a:pt x="61549" y="33590"/>
                  <a:pt x="61629" y="33465"/>
                </a:cubicBezTo>
                <a:cubicBezTo>
                  <a:pt x="61485" y="33391"/>
                  <a:pt x="61334" y="33245"/>
                  <a:pt x="61201" y="33245"/>
                </a:cubicBezTo>
                <a:cubicBezTo>
                  <a:pt x="61193" y="33245"/>
                  <a:pt x="61185" y="33246"/>
                  <a:pt x="61177" y="33247"/>
                </a:cubicBezTo>
                <a:cubicBezTo>
                  <a:pt x="60642" y="33313"/>
                  <a:pt x="60114" y="33428"/>
                  <a:pt x="59587" y="33540"/>
                </a:cubicBezTo>
                <a:cubicBezTo>
                  <a:pt x="59021" y="33663"/>
                  <a:pt x="58460" y="33807"/>
                  <a:pt x="57867" y="33948"/>
                </a:cubicBezTo>
                <a:cubicBezTo>
                  <a:pt x="58620" y="33299"/>
                  <a:pt x="59335" y="32722"/>
                  <a:pt x="60005" y="32099"/>
                </a:cubicBezTo>
                <a:cubicBezTo>
                  <a:pt x="60658" y="31490"/>
                  <a:pt x="61270" y="30833"/>
                  <a:pt x="61892" y="30189"/>
                </a:cubicBezTo>
                <a:cubicBezTo>
                  <a:pt x="62026" y="30048"/>
                  <a:pt x="62128" y="29873"/>
                  <a:pt x="62246" y="29714"/>
                </a:cubicBezTo>
                <a:cubicBezTo>
                  <a:pt x="62080" y="29695"/>
                  <a:pt x="61895" y="29628"/>
                  <a:pt x="61735" y="29628"/>
                </a:cubicBezTo>
                <a:cubicBezTo>
                  <a:pt x="61686" y="29628"/>
                  <a:pt x="61640" y="29634"/>
                  <a:pt x="61597" y="29650"/>
                </a:cubicBezTo>
                <a:cubicBezTo>
                  <a:pt x="60586" y="30033"/>
                  <a:pt x="59521" y="30344"/>
                  <a:pt x="58610" y="30901"/>
                </a:cubicBezTo>
                <a:cubicBezTo>
                  <a:pt x="57731" y="31438"/>
                  <a:pt x="56690" y="32106"/>
                  <a:pt x="56318" y="32971"/>
                </a:cubicBezTo>
                <a:cubicBezTo>
                  <a:pt x="55992" y="33729"/>
                  <a:pt x="55691" y="33984"/>
                  <a:pt x="55210" y="33984"/>
                </a:cubicBezTo>
                <a:cubicBezTo>
                  <a:pt x="54992" y="33984"/>
                  <a:pt x="54738" y="33932"/>
                  <a:pt x="54426" y="33850"/>
                </a:cubicBezTo>
                <a:cubicBezTo>
                  <a:pt x="52616" y="33377"/>
                  <a:pt x="50757" y="33082"/>
                  <a:pt x="48919" y="32712"/>
                </a:cubicBezTo>
                <a:cubicBezTo>
                  <a:pt x="49237" y="32573"/>
                  <a:pt x="49548" y="32576"/>
                  <a:pt x="49860" y="32573"/>
                </a:cubicBezTo>
                <a:cubicBezTo>
                  <a:pt x="49872" y="32573"/>
                  <a:pt x="49883" y="32573"/>
                  <a:pt x="49895" y="32573"/>
                </a:cubicBezTo>
                <a:cubicBezTo>
                  <a:pt x="50479" y="32573"/>
                  <a:pt x="51070" y="32616"/>
                  <a:pt x="51653" y="32616"/>
                </a:cubicBezTo>
                <a:cubicBezTo>
                  <a:pt x="52037" y="32616"/>
                  <a:pt x="52419" y="32597"/>
                  <a:pt x="52792" y="32535"/>
                </a:cubicBezTo>
                <a:cubicBezTo>
                  <a:pt x="54351" y="32276"/>
                  <a:pt x="55793" y="31646"/>
                  <a:pt x="57018" y="30610"/>
                </a:cubicBezTo>
                <a:cubicBezTo>
                  <a:pt x="57173" y="30479"/>
                  <a:pt x="57218" y="30176"/>
                  <a:pt x="57231" y="29946"/>
                </a:cubicBezTo>
                <a:cubicBezTo>
                  <a:pt x="57235" y="29898"/>
                  <a:pt x="56947" y="29764"/>
                  <a:pt x="56775" y="29764"/>
                </a:cubicBezTo>
                <a:cubicBezTo>
                  <a:pt x="56757" y="29764"/>
                  <a:pt x="56740" y="29765"/>
                  <a:pt x="56724" y="29769"/>
                </a:cubicBezTo>
                <a:cubicBezTo>
                  <a:pt x="54292" y="30299"/>
                  <a:pt x="51862" y="30858"/>
                  <a:pt x="49429" y="31397"/>
                </a:cubicBezTo>
                <a:cubicBezTo>
                  <a:pt x="49414" y="31401"/>
                  <a:pt x="49398" y="31402"/>
                  <a:pt x="49382" y="31402"/>
                </a:cubicBezTo>
                <a:cubicBezTo>
                  <a:pt x="49277" y="31402"/>
                  <a:pt x="49171" y="31338"/>
                  <a:pt x="49186" y="31338"/>
                </a:cubicBezTo>
                <a:cubicBezTo>
                  <a:pt x="49187" y="31338"/>
                  <a:pt x="49189" y="31339"/>
                  <a:pt x="49191" y="31339"/>
                </a:cubicBezTo>
                <a:cubicBezTo>
                  <a:pt x="50156" y="30349"/>
                  <a:pt x="51149" y="29367"/>
                  <a:pt x="52089" y="28334"/>
                </a:cubicBezTo>
                <a:cubicBezTo>
                  <a:pt x="52373" y="28023"/>
                  <a:pt x="52507" y="27573"/>
                  <a:pt x="52710" y="27188"/>
                </a:cubicBezTo>
                <a:lnTo>
                  <a:pt x="52710" y="27188"/>
                </a:lnTo>
                <a:cubicBezTo>
                  <a:pt x="52267" y="27225"/>
                  <a:pt x="51787" y="27165"/>
                  <a:pt x="51389" y="27317"/>
                </a:cubicBezTo>
                <a:cubicBezTo>
                  <a:pt x="50312" y="27731"/>
                  <a:pt x="49269" y="28237"/>
                  <a:pt x="48212" y="28706"/>
                </a:cubicBezTo>
                <a:cubicBezTo>
                  <a:pt x="48410" y="28387"/>
                  <a:pt x="48660" y="28139"/>
                  <a:pt x="48923" y="27906"/>
                </a:cubicBezTo>
                <a:cubicBezTo>
                  <a:pt x="49276" y="27595"/>
                  <a:pt x="49649" y="27304"/>
                  <a:pt x="49992" y="26985"/>
                </a:cubicBezTo>
                <a:cubicBezTo>
                  <a:pt x="50086" y="26898"/>
                  <a:pt x="50109" y="26734"/>
                  <a:pt x="50164" y="26606"/>
                </a:cubicBezTo>
                <a:cubicBezTo>
                  <a:pt x="50018" y="26554"/>
                  <a:pt x="49871" y="26461"/>
                  <a:pt x="49725" y="26461"/>
                </a:cubicBezTo>
                <a:cubicBezTo>
                  <a:pt x="49594" y="26461"/>
                  <a:pt x="49461" y="26558"/>
                  <a:pt x="49335" y="26624"/>
                </a:cubicBezTo>
                <a:cubicBezTo>
                  <a:pt x="47763" y="27466"/>
                  <a:pt x="46193" y="28309"/>
                  <a:pt x="44619" y="29154"/>
                </a:cubicBezTo>
                <a:lnTo>
                  <a:pt x="44619" y="29154"/>
                </a:lnTo>
                <a:cubicBezTo>
                  <a:pt x="45108" y="28240"/>
                  <a:pt x="45610" y="27333"/>
                  <a:pt x="46080" y="26410"/>
                </a:cubicBezTo>
                <a:cubicBezTo>
                  <a:pt x="46536" y="25517"/>
                  <a:pt x="46969" y="24607"/>
                  <a:pt x="47386" y="23694"/>
                </a:cubicBezTo>
                <a:cubicBezTo>
                  <a:pt x="47454" y="23544"/>
                  <a:pt x="47387" y="23333"/>
                  <a:pt x="47382" y="23149"/>
                </a:cubicBezTo>
                <a:cubicBezTo>
                  <a:pt x="47221" y="23210"/>
                  <a:pt x="47043" y="23240"/>
                  <a:pt x="46906" y="23333"/>
                </a:cubicBezTo>
                <a:cubicBezTo>
                  <a:pt x="46679" y="23485"/>
                  <a:pt x="46478" y="23677"/>
                  <a:pt x="46262" y="23849"/>
                </a:cubicBezTo>
                <a:cubicBezTo>
                  <a:pt x="44415" y="25330"/>
                  <a:pt x="42998" y="27060"/>
                  <a:pt x="42913" y="29576"/>
                </a:cubicBezTo>
                <a:cubicBezTo>
                  <a:pt x="42900" y="29973"/>
                  <a:pt x="42824" y="30369"/>
                  <a:pt x="42780" y="30764"/>
                </a:cubicBezTo>
                <a:cubicBezTo>
                  <a:pt x="42378" y="30659"/>
                  <a:pt x="41960" y="30596"/>
                  <a:pt x="41581" y="30443"/>
                </a:cubicBezTo>
                <a:cubicBezTo>
                  <a:pt x="40071" y="29835"/>
                  <a:pt x="38574" y="29199"/>
                  <a:pt x="37073" y="28571"/>
                </a:cubicBezTo>
                <a:cubicBezTo>
                  <a:pt x="37097" y="28499"/>
                  <a:pt x="37122" y="28428"/>
                  <a:pt x="37145" y="28358"/>
                </a:cubicBezTo>
                <a:cubicBezTo>
                  <a:pt x="37401" y="28332"/>
                  <a:pt x="37656" y="28291"/>
                  <a:pt x="37910" y="28288"/>
                </a:cubicBezTo>
                <a:cubicBezTo>
                  <a:pt x="39377" y="28262"/>
                  <a:pt x="40616" y="27741"/>
                  <a:pt x="41524" y="26572"/>
                </a:cubicBezTo>
                <a:cubicBezTo>
                  <a:pt x="41744" y="26287"/>
                  <a:pt x="41816" y="25887"/>
                  <a:pt x="41957" y="25540"/>
                </a:cubicBezTo>
                <a:lnTo>
                  <a:pt x="41957" y="25540"/>
                </a:lnTo>
                <a:cubicBezTo>
                  <a:pt x="41630" y="25576"/>
                  <a:pt x="41291" y="25574"/>
                  <a:pt x="40976" y="25655"/>
                </a:cubicBezTo>
                <a:cubicBezTo>
                  <a:pt x="39215" y="26110"/>
                  <a:pt x="37454" y="26581"/>
                  <a:pt x="35738" y="27037"/>
                </a:cubicBezTo>
                <a:cubicBezTo>
                  <a:pt x="37256" y="25574"/>
                  <a:pt x="38766" y="24144"/>
                  <a:pt x="40241" y="22679"/>
                </a:cubicBezTo>
                <a:cubicBezTo>
                  <a:pt x="40441" y="22481"/>
                  <a:pt x="40483" y="22119"/>
                  <a:pt x="40597" y="21832"/>
                </a:cubicBezTo>
                <a:lnTo>
                  <a:pt x="40597" y="21832"/>
                </a:lnTo>
                <a:cubicBezTo>
                  <a:pt x="40581" y="21832"/>
                  <a:pt x="40565" y="21832"/>
                  <a:pt x="40549" y="21832"/>
                </a:cubicBezTo>
                <a:cubicBezTo>
                  <a:pt x="40400" y="21832"/>
                  <a:pt x="40242" y="21813"/>
                  <a:pt x="40093" y="21813"/>
                </a:cubicBezTo>
                <a:cubicBezTo>
                  <a:pt x="39971" y="21813"/>
                  <a:pt x="39855" y="21826"/>
                  <a:pt x="39754" y="21872"/>
                </a:cubicBezTo>
                <a:cubicBezTo>
                  <a:pt x="38944" y="22248"/>
                  <a:pt x="38149" y="22660"/>
                  <a:pt x="37381" y="23113"/>
                </a:cubicBezTo>
                <a:cubicBezTo>
                  <a:pt x="35952" y="23955"/>
                  <a:pt x="34887" y="25143"/>
                  <a:pt x="34309" y="26700"/>
                </a:cubicBezTo>
                <a:cubicBezTo>
                  <a:pt x="34167" y="27080"/>
                  <a:pt x="33999" y="27264"/>
                  <a:pt x="33750" y="27264"/>
                </a:cubicBezTo>
                <a:cubicBezTo>
                  <a:pt x="33645" y="27264"/>
                  <a:pt x="33524" y="27231"/>
                  <a:pt x="33385" y="27165"/>
                </a:cubicBezTo>
                <a:cubicBezTo>
                  <a:pt x="32312" y="26656"/>
                  <a:pt x="31254" y="26118"/>
                  <a:pt x="30188" y="25592"/>
                </a:cubicBezTo>
                <a:cubicBezTo>
                  <a:pt x="30187" y="25589"/>
                  <a:pt x="30187" y="25586"/>
                  <a:pt x="30186" y="25583"/>
                </a:cubicBezTo>
                <a:lnTo>
                  <a:pt x="30186" y="25583"/>
                </a:lnTo>
                <a:cubicBezTo>
                  <a:pt x="30481" y="25619"/>
                  <a:pt x="30799" y="25599"/>
                  <a:pt x="31066" y="25706"/>
                </a:cubicBezTo>
                <a:cubicBezTo>
                  <a:pt x="31360" y="25822"/>
                  <a:pt x="31647" y="25871"/>
                  <a:pt x="31928" y="25871"/>
                </a:cubicBezTo>
                <a:cubicBezTo>
                  <a:pt x="32500" y="25871"/>
                  <a:pt x="33046" y="25670"/>
                  <a:pt x="33573" y="25431"/>
                </a:cubicBezTo>
                <a:cubicBezTo>
                  <a:pt x="34837" y="24860"/>
                  <a:pt x="35814" y="23914"/>
                  <a:pt x="36653" y="22822"/>
                </a:cubicBezTo>
                <a:cubicBezTo>
                  <a:pt x="36645" y="22815"/>
                  <a:pt x="36636" y="22809"/>
                  <a:pt x="36627" y="22802"/>
                </a:cubicBezTo>
                <a:lnTo>
                  <a:pt x="36627" y="22802"/>
                </a:lnTo>
                <a:cubicBezTo>
                  <a:pt x="36633" y="22804"/>
                  <a:pt x="36638" y="22805"/>
                  <a:pt x="36642" y="22805"/>
                </a:cubicBezTo>
                <a:cubicBezTo>
                  <a:pt x="36643" y="22805"/>
                  <a:pt x="36645" y="22805"/>
                  <a:pt x="36646" y="22805"/>
                </a:cubicBezTo>
                <a:cubicBezTo>
                  <a:pt x="37159" y="22141"/>
                  <a:pt x="37686" y="21486"/>
                  <a:pt x="38176" y="20806"/>
                </a:cubicBezTo>
                <a:cubicBezTo>
                  <a:pt x="38264" y="20686"/>
                  <a:pt x="38208" y="20458"/>
                  <a:pt x="38218" y="20281"/>
                </a:cubicBezTo>
                <a:lnTo>
                  <a:pt x="38218" y="20281"/>
                </a:lnTo>
                <a:cubicBezTo>
                  <a:pt x="38076" y="20319"/>
                  <a:pt x="37919" y="20329"/>
                  <a:pt x="37799" y="20401"/>
                </a:cubicBezTo>
                <a:cubicBezTo>
                  <a:pt x="37413" y="20630"/>
                  <a:pt x="37058" y="20922"/>
                  <a:pt x="36658" y="21114"/>
                </a:cubicBezTo>
                <a:cubicBezTo>
                  <a:pt x="36215" y="21325"/>
                  <a:pt x="35732" y="21453"/>
                  <a:pt x="35265" y="21615"/>
                </a:cubicBezTo>
                <a:cubicBezTo>
                  <a:pt x="35506" y="21205"/>
                  <a:pt x="35764" y="20806"/>
                  <a:pt x="35976" y="20384"/>
                </a:cubicBezTo>
                <a:cubicBezTo>
                  <a:pt x="36056" y="20226"/>
                  <a:pt x="36082" y="19990"/>
                  <a:pt x="36020" y="19837"/>
                </a:cubicBezTo>
                <a:cubicBezTo>
                  <a:pt x="35997" y="19783"/>
                  <a:pt x="35842" y="19745"/>
                  <a:pt x="35704" y="19745"/>
                </a:cubicBezTo>
                <a:cubicBezTo>
                  <a:pt x="35643" y="19745"/>
                  <a:pt x="35585" y="19752"/>
                  <a:pt x="35543" y="19769"/>
                </a:cubicBezTo>
                <a:cubicBezTo>
                  <a:pt x="35036" y="19972"/>
                  <a:pt x="34536" y="20199"/>
                  <a:pt x="34054" y="20458"/>
                </a:cubicBezTo>
                <a:cubicBezTo>
                  <a:pt x="32539" y="21272"/>
                  <a:pt x="31020" y="22085"/>
                  <a:pt x="30061" y="23460"/>
                </a:cubicBezTo>
                <a:cubicBezTo>
                  <a:pt x="30220" y="21872"/>
                  <a:pt x="30426" y="20238"/>
                  <a:pt x="30533" y="18598"/>
                </a:cubicBezTo>
                <a:cubicBezTo>
                  <a:pt x="30596" y="17635"/>
                  <a:pt x="30524" y="16655"/>
                  <a:pt x="30466" y="15689"/>
                </a:cubicBezTo>
                <a:cubicBezTo>
                  <a:pt x="30443" y="15323"/>
                  <a:pt x="30204" y="15082"/>
                  <a:pt x="29962" y="15082"/>
                </a:cubicBezTo>
                <a:cubicBezTo>
                  <a:pt x="29855" y="15082"/>
                  <a:pt x="29749" y="15129"/>
                  <a:pt x="29659" y="15231"/>
                </a:cubicBezTo>
                <a:cubicBezTo>
                  <a:pt x="29071" y="15909"/>
                  <a:pt x="28402" y="16602"/>
                  <a:pt x="28084" y="17412"/>
                </a:cubicBezTo>
                <a:cubicBezTo>
                  <a:pt x="27698" y="18397"/>
                  <a:pt x="27639" y="19512"/>
                  <a:pt x="27433" y="20570"/>
                </a:cubicBezTo>
                <a:cubicBezTo>
                  <a:pt x="27419" y="20646"/>
                  <a:pt x="27397" y="20770"/>
                  <a:pt x="27354" y="20783"/>
                </a:cubicBezTo>
                <a:cubicBezTo>
                  <a:pt x="26767" y="20944"/>
                  <a:pt x="26174" y="21091"/>
                  <a:pt x="25585" y="21239"/>
                </a:cubicBezTo>
                <a:cubicBezTo>
                  <a:pt x="26752" y="19474"/>
                  <a:pt x="27150" y="17520"/>
                  <a:pt x="26984" y="15438"/>
                </a:cubicBezTo>
                <a:cubicBezTo>
                  <a:pt x="26963" y="15193"/>
                  <a:pt x="26778" y="14962"/>
                  <a:pt x="26670" y="14725"/>
                </a:cubicBezTo>
                <a:cubicBezTo>
                  <a:pt x="26532" y="14850"/>
                  <a:pt x="26354" y="14952"/>
                  <a:pt x="26262" y="15104"/>
                </a:cubicBezTo>
                <a:cubicBezTo>
                  <a:pt x="25234" y="16800"/>
                  <a:pt x="24490" y="18612"/>
                  <a:pt x="24117" y="20789"/>
                </a:cubicBezTo>
                <a:cubicBezTo>
                  <a:pt x="23984" y="19808"/>
                  <a:pt x="23904" y="19039"/>
                  <a:pt x="23771" y="18278"/>
                </a:cubicBezTo>
                <a:cubicBezTo>
                  <a:pt x="23549" y="17014"/>
                  <a:pt x="23316" y="15750"/>
                  <a:pt x="23028" y="14500"/>
                </a:cubicBezTo>
                <a:cubicBezTo>
                  <a:pt x="22972" y="14259"/>
                  <a:pt x="22643" y="14080"/>
                  <a:pt x="22439" y="13870"/>
                </a:cubicBezTo>
                <a:cubicBezTo>
                  <a:pt x="22253" y="14074"/>
                  <a:pt x="21945" y="14255"/>
                  <a:pt x="21900" y="14489"/>
                </a:cubicBezTo>
                <a:cubicBezTo>
                  <a:pt x="21588" y="16080"/>
                  <a:pt x="21763" y="17630"/>
                  <a:pt x="22487" y="19092"/>
                </a:cubicBezTo>
                <a:cubicBezTo>
                  <a:pt x="22875" y="19872"/>
                  <a:pt x="23307" y="20628"/>
                  <a:pt x="23706" y="21399"/>
                </a:cubicBezTo>
                <a:cubicBezTo>
                  <a:pt x="23764" y="21513"/>
                  <a:pt x="23756" y="21662"/>
                  <a:pt x="23777" y="21794"/>
                </a:cubicBezTo>
                <a:cubicBezTo>
                  <a:pt x="23660" y="21759"/>
                  <a:pt x="23518" y="21756"/>
                  <a:pt x="23426" y="21687"/>
                </a:cubicBezTo>
                <a:cubicBezTo>
                  <a:pt x="21673" y="20400"/>
                  <a:pt x="19924" y="19107"/>
                  <a:pt x="18174" y="17812"/>
                </a:cubicBezTo>
                <a:cubicBezTo>
                  <a:pt x="17715" y="17473"/>
                  <a:pt x="17258" y="17128"/>
                  <a:pt x="16800" y="16784"/>
                </a:cubicBezTo>
                <a:cubicBezTo>
                  <a:pt x="18384" y="16725"/>
                  <a:pt x="19548" y="16145"/>
                  <a:pt x="20282" y="14804"/>
                </a:cubicBezTo>
                <a:cubicBezTo>
                  <a:pt x="20394" y="14600"/>
                  <a:pt x="20407" y="14344"/>
                  <a:pt x="20467" y="14113"/>
                </a:cubicBezTo>
                <a:cubicBezTo>
                  <a:pt x="20279" y="14099"/>
                  <a:pt x="20076" y="14043"/>
                  <a:pt x="19892" y="14043"/>
                </a:cubicBezTo>
                <a:cubicBezTo>
                  <a:pt x="19822" y="14043"/>
                  <a:pt x="19754" y="14052"/>
                  <a:pt x="19692" y="14074"/>
                </a:cubicBezTo>
                <a:cubicBezTo>
                  <a:pt x="18848" y="14370"/>
                  <a:pt x="18028" y="14725"/>
                  <a:pt x="17198" y="15057"/>
                </a:cubicBezTo>
                <a:cubicBezTo>
                  <a:pt x="18296" y="14100"/>
                  <a:pt x="19239" y="13007"/>
                  <a:pt x="19906" y="11702"/>
                </a:cubicBezTo>
                <a:cubicBezTo>
                  <a:pt x="20068" y="11388"/>
                  <a:pt x="20065" y="10990"/>
                  <a:pt x="20137" y="10632"/>
                </a:cubicBezTo>
                <a:cubicBezTo>
                  <a:pt x="19807" y="10584"/>
                  <a:pt x="19478" y="10507"/>
                  <a:pt x="19145" y="10502"/>
                </a:cubicBezTo>
                <a:cubicBezTo>
                  <a:pt x="19143" y="10502"/>
                  <a:pt x="19141" y="10502"/>
                  <a:pt x="19140" y="10502"/>
                </a:cubicBezTo>
                <a:cubicBezTo>
                  <a:pt x="18998" y="10502"/>
                  <a:pt x="18832" y="10617"/>
                  <a:pt x="18715" y="10721"/>
                </a:cubicBezTo>
                <a:cubicBezTo>
                  <a:pt x="17924" y="11417"/>
                  <a:pt x="17146" y="12126"/>
                  <a:pt x="16484" y="12722"/>
                </a:cubicBezTo>
                <a:cubicBezTo>
                  <a:pt x="16484" y="12227"/>
                  <a:pt x="16533" y="11507"/>
                  <a:pt x="16474" y="10798"/>
                </a:cubicBezTo>
                <a:cubicBezTo>
                  <a:pt x="16374" y="9602"/>
                  <a:pt x="16221" y="8409"/>
                  <a:pt x="16063" y="7217"/>
                </a:cubicBezTo>
                <a:cubicBezTo>
                  <a:pt x="16023" y="6912"/>
                  <a:pt x="15914" y="6805"/>
                  <a:pt x="15776" y="6805"/>
                </a:cubicBezTo>
                <a:cubicBezTo>
                  <a:pt x="15642" y="6805"/>
                  <a:pt x="15479" y="6908"/>
                  <a:pt x="15327" y="7029"/>
                </a:cubicBezTo>
                <a:cubicBezTo>
                  <a:pt x="15202" y="7127"/>
                  <a:pt x="15129" y="7295"/>
                  <a:pt x="15043" y="7436"/>
                </a:cubicBezTo>
                <a:cubicBezTo>
                  <a:pt x="14342" y="8588"/>
                  <a:pt x="14141" y="9890"/>
                  <a:pt x="13915" y="11184"/>
                </a:cubicBezTo>
                <a:cubicBezTo>
                  <a:pt x="13382" y="11167"/>
                  <a:pt x="12851" y="11152"/>
                  <a:pt x="12317" y="11134"/>
                </a:cubicBezTo>
                <a:cubicBezTo>
                  <a:pt x="12181" y="11128"/>
                  <a:pt x="11954" y="11135"/>
                  <a:pt x="11929" y="11071"/>
                </a:cubicBezTo>
                <a:cubicBezTo>
                  <a:pt x="11877" y="10940"/>
                  <a:pt x="11905" y="10759"/>
                  <a:pt x="11947" y="10610"/>
                </a:cubicBezTo>
                <a:cubicBezTo>
                  <a:pt x="12310" y="9337"/>
                  <a:pt x="12725" y="8078"/>
                  <a:pt x="13027" y="6790"/>
                </a:cubicBezTo>
                <a:cubicBezTo>
                  <a:pt x="13127" y="6364"/>
                  <a:pt x="13068" y="5548"/>
                  <a:pt x="12859" y="5466"/>
                </a:cubicBezTo>
                <a:cubicBezTo>
                  <a:pt x="12765" y="5428"/>
                  <a:pt x="12680" y="5411"/>
                  <a:pt x="12602" y="5411"/>
                </a:cubicBezTo>
                <a:cubicBezTo>
                  <a:pt x="12142" y="5411"/>
                  <a:pt x="11958" y="6007"/>
                  <a:pt x="11737" y="6355"/>
                </a:cubicBezTo>
                <a:cubicBezTo>
                  <a:pt x="11256" y="7113"/>
                  <a:pt x="10891" y="7945"/>
                  <a:pt x="10534" y="8636"/>
                </a:cubicBezTo>
                <a:cubicBezTo>
                  <a:pt x="10386" y="7660"/>
                  <a:pt x="10245" y="6545"/>
                  <a:pt x="10031" y="5444"/>
                </a:cubicBezTo>
                <a:cubicBezTo>
                  <a:pt x="9974" y="5156"/>
                  <a:pt x="9692" y="4910"/>
                  <a:pt x="9513" y="4647"/>
                </a:cubicBezTo>
                <a:cubicBezTo>
                  <a:pt x="9302" y="4912"/>
                  <a:pt x="8986" y="5146"/>
                  <a:pt x="8895" y="5447"/>
                </a:cubicBezTo>
                <a:cubicBezTo>
                  <a:pt x="8479" y="6806"/>
                  <a:pt x="8697" y="8173"/>
                  <a:pt x="8957" y="9573"/>
                </a:cubicBezTo>
                <a:cubicBezTo>
                  <a:pt x="8531" y="9090"/>
                  <a:pt x="8126" y="8632"/>
                  <a:pt x="7721" y="8172"/>
                </a:cubicBezTo>
                <a:lnTo>
                  <a:pt x="7721" y="8172"/>
                </a:lnTo>
                <a:lnTo>
                  <a:pt x="7734" y="8179"/>
                </a:lnTo>
                <a:cubicBezTo>
                  <a:pt x="7680" y="8125"/>
                  <a:pt x="7627" y="8070"/>
                  <a:pt x="7573" y="8018"/>
                </a:cubicBezTo>
                <a:lnTo>
                  <a:pt x="7573" y="8018"/>
                </a:lnTo>
                <a:lnTo>
                  <a:pt x="7581" y="8039"/>
                </a:lnTo>
                <a:cubicBezTo>
                  <a:pt x="7380" y="7781"/>
                  <a:pt x="7177" y="7527"/>
                  <a:pt x="6976" y="7269"/>
                </a:cubicBezTo>
                <a:lnTo>
                  <a:pt x="6973" y="7266"/>
                </a:lnTo>
                <a:cubicBezTo>
                  <a:pt x="6969" y="7262"/>
                  <a:pt x="6967" y="7259"/>
                  <a:pt x="6964" y="7255"/>
                </a:cubicBezTo>
                <a:lnTo>
                  <a:pt x="6964" y="7258"/>
                </a:lnTo>
                <a:cubicBezTo>
                  <a:pt x="6058" y="6336"/>
                  <a:pt x="5154" y="5418"/>
                  <a:pt x="4253" y="4500"/>
                </a:cubicBezTo>
                <a:lnTo>
                  <a:pt x="4253" y="4500"/>
                </a:lnTo>
                <a:cubicBezTo>
                  <a:pt x="4491" y="4584"/>
                  <a:pt x="4731" y="4669"/>
                  <a:pt x="5038" y="4774"/>
                </a:cubicBezTo>
                <a:cubicBezTo>
                  <a:pt x="3729" y="3175"/>
                  <a:pt x="2478" y="1636"/>
                  <a:pt x="1208" y="115"/>
                </a:cubicBezTo>
                <a:cubicBezTo>
                  <a:pt x="1152" y="47"/>
                  <a:pt x="989"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1"/>
          <p:cNvSpPr/>
          <p:nvPr/>
        </p:nvSpPr>
        <p:spPr>
          <a:xfrm>
            <a:off x="5857795" y="455892"/>
            <a:ext cx="1251300" cy="125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txBox="1">
            <a:spLocks noGrp="1"/>
          </p:cNvSpPr>
          <p:nvPr>
            <p:ph type="title"/>
          </p:nvPr>
        </p:nvSpPr>
        <p:spPr>
          <a:xfrm>
            <a:off x="4370519" y="1932880"/>
            <a:ext cx="4501800" cy="14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Reasearch </a:t>
            </a:r>
            <a:r>
              <a:rPr lang="en" i="1" dirty="0">
                <a:solidFill>
                  <a:schemeClr val="lt1"/>
                </a:solidFill>
              </a:rPr>
              <a:t>Analysis</a:t>
            </a:r>
            <a:endParaRPr i="1" dirty="0">
              <a:solidFill>
                <a:schemeClr val="lt1"/>
              </a:solidFill>
            </a:endParaRPr>
          </a:p>
        </p:txBody>
      </p:sp>
      <p:sp>
        <p:nvSpPr>
          <p:cNvPr id="507" name="Google Shape;507;p41"/>
          <p:cNvSpPr txBox="1">
            <a:spLocks noGrp="1"/>
          </p:cNvSpPr>
          <p:nvPr>
            <p:ph type="title" idx="2"/>
          </p:nvPr>
        </p:nvSpPr>
        <p:spPr>
          <a:xfrm>
            <a:off x="5885695" y="586591"/>
            <a:ext cx="1195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8" name="Google Shape;508;p41"/>
          <p:cNvSpPr txBox="1">
            <a:spLocks noGrp="1"/>
          </p:cNvSpPr>
          <p:nvPr>
            <p:ph type="subTitle" idx="1"/>
          </p:nvPr>
        </p:nvSpPr>
        <p:spPr>
          <a:xfrm>
            <a:off x="4236012" y="3746474"/>
            <a:ext cx="496513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Reasearch About Why we Selected it  </a:t>
            </a:r>
            <a:endParaRPr dirty="0"/>
          </a:p>
        </p:txBody>
      </p:sp>
      <p:cxnSp>
        <p:nvCxnSpPr>
          <p:cNvPr id="509" name="Google Shape;509;p41"/>
          <p:cNvCxnSpPr/>
          <p:nvPr/>
        </p:nvCxnSpPr>
        <p:spPr>
          <a:xfrm>
            <a:off x="8048700" y="2724889"/>
            <a:ext cx="1095300"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729;p42">
            <a:extLst>
              <a:ext uri="{FF2B5EF4-FFF2-40B4-BE49-F238E27FC236}">
                <a16:creationId xmlns:a16="http://schemas.microsoft.com/office/drawing/2014/main" id="{95F58392-440E-B4B5-56F8-1766DD56A31F}"/>
              </a:ext>
            </a:extLst>
          </p:cNvPr>
          <p:cNvGrpSpPr/>
          <p:nvPr/>
        </p:nvGrpSpPr>
        <p:grpSpPr>
          <a:xfrm>
            <a:off x="180735" y="1684463"/>
            <a:ext cx="4019250" cy="2875726"/>
            <a:chOff x="713225" y="1351636"/>
            <a:chExt cx="4261744" cy="3049227"/>
          </a:xfrm>
        </p:grpSpPr>
        <p:sp>
          <p:nvSpPr>
            <p:cNvPr id="3" name="Google Shape;730;p42">
              <a:extLst>
                <a:ext uri="{FF2B5EF4-FFF2-40B4-BE49-F238E27FC236}">
                  <a16:creationId xmlns:a16="http://schemas.microsoft.com/office/drawing/2014/main" id="{358C67E2-E688-2FB3-7EDC-183EE89CA638}"/>
                </a:ext>
              </a:extLst>
            </p:cNvPr>
            <p:cNvSpPr/>
            <p:nvPr/>
          </p:nvSpPr>
          <p:spPr>
            <a:xfrm>
              <a:off x="3345367" y="4236541"/>
              <a:ext cx="1236" cy="4316"/>
            </a:xfrm>
            <a:custGeom>
              <a:avLst/>
              <a:gdLst/>
              <a:ahLst/>
              <a:cxnLst/>
              <a:rect l="l" t="t" r="r" b="b"/>
              <a:pathLst>
                <a:path w="67" h="234" extrusionOk="0">
                  <a:moveTo>
                    <a:pt x="34" y="0"/>
                  </a:moveTo>
                  <a:cubicBezTo>
                    <a:pt x="0" y="0"/>
                    <a:pt x="0" y="67"/>
                    <a:pt x="0" y="133"/>
                  </a:cubicBezTo>
                  <a:cubicBezTo>
                    <a:pt x="0" y="167"/>
                    <a:pt x="0" y="234"/>
                    <a:pt x="34" y="234"/>
                  </a:cubicBezTo>
                  <a:cubicBezTo>
                    <a:pt x="67" y="234"/>
                    <a:pt x="67" y="167"/>
                    <a:pt x="67" y="133"/>
                  </a:cubicBezTo>
                  <a:cubicBezTo>
                    <a:pt x="67" y="67"/>
                    <a:pt x="67"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31;p42">
              <a:extLst>
                <a:ext uri="{FF2B5EF4-FFF2-40B4-BE49-F238E27FC236}">
                  <a16:creationId xmlns:a16="http://schemas.microsoft.com/office/drawing/2014/main" id="{27BE35AC-66EB-ECE6-3843-F6C106ECA2D0}"/>
                </a:ext>
              </a:extLst>
            </p:cNvPr>
            <p:cNvSpPr/>
            <p:nvPr/>
          </p:nvSpPr>
          <p:spPr>
            <a:xfrm>
              <a:off x="716509" y="1742169"/>
              <a:ext cx="854694" cy="252358"/>
            </a:xfrm>
            <a:custGeom>
              <a:avLst/>
              <a:gdLst/>
              <a:ahLst/>
              <a:cxnLst/>
              <a:rect l="l" t="t" r="r" b="b"/>
              <a:pathLst>
                <a:path w="47358" h="13983" extrusionOk="0">
                  <a:moveTo>
                    <a:pt x="1" y="1"/>
                  </a:moveTo>
                  <a:lnTo>
                    <a:pt x="1" y="13983"/>
                  </a:lnTo>
                  <a:lnTo>
                    <a:pt x="47357" y="13983"/>
                  </a:lnTo>
                  <a:lnTo>
                    <a:pt x="473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32;p42">
              <a:extLst>
                <a:ext uri="{FF2B5EF4-FFF2-40B4-BE49-F238E27FC236}">
                  <a16:creationId xmlns:a16="http://schemas.microsoft.com/office/drawing/2014/main" id="{D11F1FA3-18FB-3D8E-6EE2-211C065328A5}"/>
                </a:ext>
              </a:extLst>
            </p:cNvPr>
            <p:cNvSpPr/>
            <p:nvPr/>
          </p:nvSpPr>
          <p:spPr>
            <a:xfrm>
              <a:off x="713225" y="1738884"/>
              <a:ext cx="861263" cy="258946"/>
            </a:xfrm>
            <a:custGeom>
              <a:avLst/>
              <a:gdLst/>
              <a:ahLst/>
              <a:cxnLst/>
              <a:rect l="l" t="t" r="r" b="b"/>
              <a:pathLst>
                <a:path w="47722" h="14348" extrusionOk="0">
                  <a:moveTo>
                    <a:pt x="47326" y="365"/>
                  </a:moveTo>
                  <a:lnTo>
                    <a:pt x="47326" y="13983"/>
                  </a:lnTo>
                  <a:lnTo>
                    <a:pt x="365" y="13983"/>
                  </a:lnTo>
                  <a:lnTo>
                    <a:pt x="395" y="365"/>
                  </a:lnTo>
                  <a:close/>
                  <a:moveTo>
                    <a:pt x="0" y="1"/>
                  </a:moveTo>
                  <a:lnTo>
                    <a:pt x="0" y="14347"/>
                  </a:lnTo>
                  <a:lnTo>
                    <a:pt x="47721" y="14347"/>
                  </a:lnTo>
                  <a:lnTo>
                    <a:pt x="47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33;p42">
              <a:extLst>
                <a:ext uri="{FF2B5EF4-FFF2-40B4-BE49-F238E27FC236}">
                  <a16:creationId xmlns:a16="http://schemas.microsoft.com/office/drawing/2014/main" id="{82522B24-7B44-347B-2F1D-D4A49C5BFE93}"/>
                </a:ext>
              </a:extLst>
            </p:cNvPr>
            <p:cNvSpPr/>
            <p:nvPr/>
          </p:nvSpPr>
          <p:spPr>
            <a:xfrm>
              <a:off x="765324" y="1795946"/>
              <a:ext cx="167878" cy="155768"/>
            </a:xfrm>
            <a:custGeom>
              <a:avLst/>
              <a:gdLst/>
              <a:ahLst/>
              <a:cxnLst/>
              <a:rect l="l" t="t" r="r" b="b"/>
              <a:pathLst>
                <a:path w="9302" h="8631" extrusionOk="0">
                  <a:moveTo>
                    <a:pt x="4641" y="1"/>
                  </a:moveTo>
                  <a:cubicBezTo>
                    <a:pt x="2577" y="1"/>
                    <a:pt x="751" y="1515"/>
                    <a:pt x="396" y="3617"/>
                  </a:cubicBezTo>
                  <a:cubicBezTo>
                    <a:pt x="1" y="5988"/>
                    <a:pt x="1612" y="8207"/>
                    <a:pt x="3952" y="8571"/>
                  </a:cubicBezTo>
                  <a:cubicBezTo>
                    <a:pt x="4193" y="8612"/>
                    <a:pt x="4433" y="8631"/>
                    <a:pt x="4670" y="8631"/>
                  </a:cubicBezTo>
                  <a:cubicBezTo>
                    <a:pt x="6756" y="8631"/>
                    <a:pt x="8582" y="7117"/>
                    <a:pt x="8937" y="5015"/>
                  </a:cubicBezTo>
                  <a:cubicBezTo>
                    <a:pt x="9302" y="2644"/>
                    <a:pt x="7721" y="425"/>
                    <a:pt x="5350" y="61"/>
                  </a:cubicBezTo>
                  <a:cubicBezTo>
                    <a:pt x="5112" y="20"/>
                    <a:pt x="4875" y="1"/>
                    <a:pt x="4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4;p42">
              <a:extLst>
                <a:ext uri="{FF2B5EF4-FFF2-40B4-BE49-F238E27FC236}">
                  <a16:creationId xmlns:a16="http://schemas.microsoft.com/office/drawing/2014/main" id="{2F9B671A-5999-9BF7-6044-D76B6BCF4B36}"/>
                </a:ext>
              </a:extLst>
            </p:cNvPr>
            <p:cNvSpPr/>
            <p:nvPr/>
          </p:nvSpPr>
          <p:spPr>
            <a:xfrm>
              <a:off x="817440" y="1840357"/>
              <a:ext cx="63654" cy="66956"/>
            </a:xfrm>
            <a:custGeom>
              <a:avLst/>
              <a:gdLst/>
              <a:ahLst/>
              <a:cxnLst/>
              <a:rect l="l" t="t" r="r" b="b"/>
              <a:pathLst>
                <a:path w="3527" h="3710" extrusionOk="0">
                  <a:moveTo>
                    <a:pt x="1778" y="1"/>
                  </a:moveTo>
                  <a:cubicBezTo>
                    <a:pt x="1285" y="1"/>
                    <a:pt x="791" y="335"/>
                    <a:pt x="851" y="1004"/>
                  </a:cubicBezTo>
                  <a:cubicBezTo>
                    <a:pt x="851" y="1399"/>
                    <a:pt x="1064" y="1764"/>
                    <a:pt x="1429" y="1946"/>
                  </a:cubicBezTo>
                  <a:cubicBezTo>
                    <a:pt x="0" y="2159"/>
                    <a:pt x="92" y="3709"/>
                    <a:pt x="92" y="3709"/>
                  </a:cubicBezTo>
                  <a:lnTo>
                    <a:pt x="3465" y="3709"/>
                  </a:lnTo>
                  <a:cubicBezTo>
                    <a:pt x="3465" y="3709"/>
                    <a:pt x="3526" y="2128"/>
                    <a:pt x="2128" y="1916"/>
                  </a:cubicBezTo>
                  <a:cubicBezTo>
                    <a:pt x="2493" y="1764"/>
                    <a:pt x="2706" y="1399"/>
                    <a:pt x="2706" y="1004"/>
                  </a:cubicBezTo>
                  <a:cubicBezTo>
                    <a:pt x="2766" y="335"/>
                    <a:pt x="2272" y="1"/>
                    <a:pt x="1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5;p42">
              <a:extLst>
                <a:ext uri="{FF2B5EF4-FFF2-40B4-BE49-F238E27FC236}">
                  <a16:creationId xmlns:a16="http://schemas.microsoft.com/office/drawing/2014/main" id="{2B000D38-F42A-C729-AD39-166DF1304B1F}"/>
                </a:ext>
              </a:extLst>
            </p:cNvPr>
            <p:cNvSpPr/>
            <p:nvPr/>
          </p:nvSpPr>
          <p:spPr>
            <a:xfrm>
              <a:off x="981442" y="1868887"/>
              <a:ext cx="491542" cy="3862"/>
            </a:xfrm>
            <a:custGeom>
              <a:avLst/>
              <a:gdLst/>
              <a:ahLst/>
              <a:cxnLst/>
              <a:rect l="l" t="t" r="r" b="b"/>
              <a:pathLst>
                <a:path w="27236" h="214" extrusionOk="0">
                  <a:moveTo>
                    <a:pt x="13618" y="0"/>
                  </a:moveTo>
                  <a:cubicBezTo>
                    <a:pt x="6080" y="0"/>
                    <a:pt x="1" y="61"/>
                    <a:pt x="1" y="122"/>
                  </a:cubicBezTo>
                  <a:cubicBezTo>
                    <a:pt x="1" y="152"/>
                    <a:pt x="6049" y="213"/>
                    <a:pt x="13618" y="213"/>
                  </a:cubicBezTo>
                  <a:cubicBezTo>
                    <a:pt x="21156" y="213"/>
                    <a:pt x="27235" y="152"/>
                    <a:pt x="27235" y="122"/>
                  </a:cubicBezTo>
                  <a:cubicBezTo>
                    <a:pt x="27235" y="61"/>
                    <a:pt x="21126" y="0"/>
                    <a:pt x="13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p42">
              <a:extLst>
                <a:ext uri="{FF2B5EF4-FFF2-40B4-BE49-F238E27FC236}">
                  <a16:creationId xmlns:a16="http://schemas.microsoft.com/office/drawing/2014/main" id="{4DC66A0D-1481-D3E2-6934-CC80C6A02ACB}"/>
                </a:ext>
              </a:extLst>
            </p:cNvPr>
            <p:cNvSpPr/>
            <p:nvPr/>
          </p:nvSpPr>
          <p:spPr>
            <a:xfrm>
              <a:off x="1325921" y="1354921"/>
              <a:ext cx="854134" cy="252358"/>
            </a:xfrm>
            <a:custGeom>
              <a:avLst/>
              <a:gdLst/>
              <a:ahLst/>
              <a:cxnLst/>
              <a:rect l="l" t="t" r="r" b="b"/>
              <a:pathLst>
                <a:path w="47327" h="13983" extrusionOk="0">
                  <a:moveTo>
                    <a:pt x="0" y="1"/>
                  </a:moveTo>
                  <a:lnTo>
                    <a:pt x="0" y="13983"/>
                  </a:lnTo>
                  <a:lnTo>
                    <a:pt x="47326" y="13983"/>
                  </a:lnTo>
                  <a:lnTo>
                    <a:pt x="47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7;p42">
              <a:extLst>
                <a:ext uri="{FF2B5EF4-FFF2-40B4-BE49-F238E27FC236}">
                  <a16:creationId xmlns:a16="http://schemas.microsoft.com/office/drawing/2014/main" id="{9D82A7A3-CAC6-9D4F-BB8D-5EAB3E8B2CBC}"/>
                </a:ext>
              </a:extLst>
            </p:cNvPr>
            <p:cNvSpPr/>
            <p:nvPr/>
          </p:nvSpPr>
          <p:spPr>
            <a:xfrm>
              <a:off x="1322618" y="1351636"/>
              <a:ext cx="860721" cy="258946"/>
            </a:xfrm>
            <a:custGeom>
              <a:avLst/>
              <a:gdLst/>
              <a:ahLst/>
              <a:cxnLst/>
              <a:rect l="l" t="t" r="r" b="b"/>
              <a:pathLst>
                <a:path w="47692" h="14348" extrusionOk="0">
                  <a:moveTo>
                    <a:pt x="47327" y="365"/>
                  </a:moveTo>
                  <a:lnTo>
                    <a:pt x="47327" y="13982"/>
                  </a:lnTo>
                  <a:lnTo>
                    <a:pt x="396" y="13982"/>
                  </a:lnTo>
                  <a:lnTo>
                    <a:pt x="396" y="365"/>
                  </a:lnTo>
                  <a:close/>
                  <a:moveTo>
                    <a:pt x="1" y="0"/>
                  </a:moveTo>
                  <a:lnTo>
                    <a:pt x="1" y="14347"/>
                  </a:lnTo>
                  <a:lnTo>
                    <a:pt x="47692" y="14347"/>
                  </a:lnTo>
                  <a:lnTo>
                    <a:pt x="476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8;p42">
              <a:extLst>
                <a:ext uri="{FF2B5EF4-FFF2-40B4-BE49-F238E27FC236}">
                  <a16:creationId xmlns:a16="http://schemas.microsoft.com/office/drawing/2014/main" id="{4D2721AC-5E97-E575-C0EF-0B4EDC963B54}"/>
                </a:ext>
              </a:extLst>
            </p:cNvPr>
            <p:cNvSpPr/>
            <p:nvPr/>
          </p:nvSpPr>
          <p:spPr>
            <a:xfrm>
              <a:off x="1380762" y="1408680"/>
              <a:ext cx="155822" cy="155804"/>
            </a:xfrm>
            <a:custGeom>
              <a:avLst/>
              <a:gdLst/>
              <a:ahLst/>
              <a:cxnLst/>
              <a:rect l="l" t="t" r="r" b="b"/>
              <a:pathLst>
                <a:path w="8634" h="8633" extrusionOk="0">
                  <a:moveTo>
                    <a:pt x="4317" y="0"/>
                  </a:moveTo>
                  <a:cubicBezTo>
                    <a:pt x="1916" y="0"/>
                    <a:pt x="1" y="1946"/>
                    <a:pt x="1" y="4317"/>
                  </a:cubicBezTo>
                  <a:cubicBezTo>
                    <a:pt x="1" y="6688"/>
                    <a:pt x="1916" y="8633"/>
                    <a:pt x="4317" y="8633"/>
                  </a:cubicBezTo>
                  <a:cubicBezTo>
                    <a:pt x="6688" y="8633"/>
                    <a:pt x="8633" y="6688"/>
                    <a:pt x="8633" y="4317"/>
                  </a:cubicBezTo>
                  <a:cubicBezTo>
                    <a:pt x="8633" y="1946"/>
                    <a:pt x="6688"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9;p42">
              <a:extLst>
                <a:ext uri="{FF2B5EF4-FFF2-40B4-BE49-F238E27FC236}">
                  <a16:creationId xmlns:a16="http://schemas.microsoft.com/office/drawing/2014/main" id="{F0D84776-52F0-DABE-12FB-54517C4F4F24}"/>
                </a:ext>
              </a:extLst>
            </p:cNvPr>
            <p:cNvSpPr/>
            <p:nvPr/>
          </p:nvSpPr>
          <p:spPr>
            <a:xfrm>
              <a:off x="1427393" y="1452694"/>
              <a:ext cx="63094" cy="66812"/>
            </a:xfrm>
            <a:custGeom>
              <a:avLst/>
              <a:gdLst/>
              <a:ahLst/>
              <a:cxnLst/>
              <a:rect l="l" t="t" r="r" b="b"/>
              <a:pathLst>
                <a:path w="3496" h="3702" extrusionOk="0">
                  <a:moveTo>
                    <a:pt x="1748" y="1"/>
                  </a:moveTo>
                  <a:cubicBezTo>
                    <a:pt x="1254" y="1"/>
                    <a:pt x="760" y="343"/>
                    <a:pt x="821" y="1027"/>
                  </a:cubicBezTo>
                  <a:cubicBezTo>
                    <a:pt x="821" y="1422"/>
                    <a:pt x="1034" y="1786"/>
                    <a:pt x="1429" y="1938"/>
                  </a:cubicBezTo>
                  <a:cubicBezTo>
                    <a:pt x="0" y="2151"/>
                    <a:pt x="61" y="3701"/>
                    <a:pt x="61" y="3701"/>
                  </a:cubicBezTo>
                  <a:lnTo>
                    <a:pt x="3435" y="3701"/>
                  </a:lnTo>
                  <a:cubicBezTo>
                    <a:pt x="3435" y="3701"/>
                    <a:pt x="3496" y="2151"/>
                    <a:pt x="2067" y="1938"/>
                  </a:cubicBezTo>
                  <a:cubicBezTo>
                    <a:pt x="2432" y="1786"/>
                    <a:pt x="2675" y="1422"/>
                    <a:pt x="2675" y="1027"/>
                  </a:cubicBezTo>
                  <a:cubicBezTo>
                    <a:pt x="2736" y="343"/>
                    <a:pt x="2242" y="1"/>
                    <a:pt x="1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0;p42">
              <a:extLst>
                <a:ext uri="{FF2B5EF4-FFF2-40B4-BE49-F238E27FC236}">
                  <a16:creationId xmlns:a16="http://schemas.microsoft.com/office/drawing/2014/main" id="{F2F81834-E1E2-F65F-336E-973BC1C94CA7}"/>
                </a:ext>
              </a:extLst>
            </p:cNvPr>
            <p:cNvSpPr/>
            <p:nvPr/>
          </p:nvSpPr>
          <p:spPr>
            <a:xfrm>
              <a:off x="1590294" y="1481639"/>
              <a:ext cx="491542" cy="3844"/>
            </a:xfrm>
            <a:custGeom>
              <a:avLst/>
              <a:gdLst/>
              <a:ahLst/>
              <a:cxnLst/>
              <a:rect l="l" t="t" r="r" b="b"/>
              <a:pathLst>
                <a:path w="27236" h="213" extrusionOk="0">
                  <a:moveTo>
                    <a:pt x="13618" y="0"/>
                  </a:moveTo>
                  <a:cubicBezTo>
                    <a:pt x="6080" y="0"/>
                    <a:pt x="1" y="61"/>
                    <a:pt x="1" y="91"/>
                  </a:cubicBezTo>
                  <a:cubicBezTo>
                    <a:pt x="1" y="152"/>
                    <a:pt x="6080" y="213"/>
                    <a:pt x="13618" y="213"/>
                  </a:cubicBezTo>
                  <a:cubicBezTo>
                    <a:pt x="21156" y="213"/>
                    <a:pt x="27235" y="152"/>
                    <a:pt x="27235" y="91"/>
                  </a:cubicBezTo>
                  <a:cubicBezTo>
                    <a:pt x="27235" y="30"/>
                    <a:pt x="21156" y="0"/>
                    <a:pt x="13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42">
              <a:extLst>
                <a:ext uri="{FF2B5EF4-FFF2-40B4-BE49-F238E27FC236}">
                  <a16:creationId xmlns:a16="http://schemas.microsoft.com/office/drawing/2014/main" id="{F00468A1-E7A9-358E-2A2D-1BFDC6B77DFA}"/>
                </a:ext>
              </a:extLst>
            </p:cNvPr>
            <p:cNvSpPr/>
            <p:nvPr/>
          </p:nvSpPr>
          <p:spPr>
            <a:xfrm>
              <a:off x="4690533" y="2102005"/>
              <a:ext cx="166236" cy="531030"/>
            </a:xfrm>
            <a:custGeom>
              <a:avLst/>
              <a:gdLst/>
              <a:ahLst/>
              <a:cxnLst/>
              <a:rect l="l" t="t" r="r" b="b"/>
              <a:pathLst>
                <a:path w="9211" h="29424" extrusionOk="0">
                  <a:moveTo>
                    <a:pt x="0" y="0"/>
                  </a:moveTo>
                  <a:cubicBezTo>
                    <a:pt x="0" y="92"/>
                    <a:pt x="31" y="213"/>
                    <a:pt x="61" y="304"/>
                  </a:cubicBezTo>
                  <a:lnTo>
                    <a:pt x="335" y="1156"/>
                  </a:lnTo>
                  <a:lnTo>
                    <a:pt x="1338" y="4317"/>
                  </a:lnTo>
                  <a:cubicBezTo>
                    <a:pt x="2158" y="6961"/>
                    <a:pt x="3253" y="10669"/>
                    <a:pt x="4438" y="14742"/>
                  </a:cubicBezTo>
                  <a:cubicBezTo>
                    <a:pt x="5624" y="18846"/>
                    <a:pt x="6748" y="22524"/>
                    <a:pt x="7660" y="25168"/>
                  </a:cubicBezTo>
                  <a:cubicBezTo>
                    <a:pt x="8086" y="26505"/>
                    <a:pt x="8481" y="27569"/>
                    <a:pt x="8754" y="28299"/>
                  </a:cubicBezTo>
                  <a:lnTo>
                    <a:pt x="9089" y="29119"/>
                  </a:lnTo>
                  <a:cubicBezTo>
                    <a:pt x="9119" y="29241"/>
                    <a:pt x="9149" y="29332"/>
                    <a:pt x="9210" y="29423"/>
                  </a:cubicBezTo>
                  <a:cubicBezTo>
                    <a:pt x="9210" y="29302"/>
                    <a:pt x="9180" y="29211"/>
                    <a:pt x="9149" y="29119"/>
                  </a:cubicBezTo>
                  <a:lnTo>
                    <a:pt x="8876" y="28238"/>
                  </a:lnTo>
                  <a:cubicBezTo>
                    <a:pt x="8633" y="27448"/>
                    <a:pt x="8268" y="26384"/>
                    <a:pt x="7873" y="25107"/>
                  </a:cubicBezTo>
                  <a:cubicBezTo>
                    <a:pt x="7022" y="22432"/>
                    <a:pt x="5928" y="18755"/>
                    <a:pt x="4742" y="14651"/>
                  </a:cubicBezTo>
                  <a:cubicBezTo>
                    <a:pt x="3557" y="10578"/>
                    <a:pt x="2432" y="6900"/>
                    <a:pt x="1551" y="4225"/>
                  </a:cubicBezTo>
                  <a:cubicBezTo>
                    <a:pt x="1095" y="2918"/>
                    <a:pt x="730" y="1855"/>
                    <a:pt x="456" y="1125"/>
                  </a:cubicBezTo>
                  <a:lnTo>
                    <a:pt x="122" y="274"/>
                  </a:lnTo>
                  <a:cubicBezTo>
                    <a:pt x="92" y="183"/>
                    <a:pt x="31" y="92"/>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2;p42">
              <a:extLst>
                <a:ext uri="{FF2B5EF4-FFF2-40B4-BE49-F238E27FC236}">
                  <a16:creationId xmlns:a16="http://schemas.microsoft.com/office/drawing/2014/main" id="{5C2B4309-C2B4-117E-3339-0A323CA08D77}"/>
                </a:ext>
              </a:extLst>
            </p:cNvPr>
            <p:cNvSpPr/>
            <p:nvPr/>
          </p:nvSpPr>
          <p:spPr>
            <a:xfrm>
              <a:off x="963883" y="3438126"/>
              <a:ext cx="254019" cy="251654"/>
            </a:xfrm>
            <a:custGeom>
              <a:avLst/>
              <a:gdLst/>
              <a:ahLst/>
              <a:cxnLst/>
              <a:rect l="l" t="t" r="r" b="b"/>
              <a:pathLst>
                <a:path w="14075" h="13944" extrusionOk="0">
                  <a:moveTo>
                    <a:pt x="11223" y="0"/>
                  </a:moveTo>
                  <a:cubicBezTo>
                    <a:pt x="10467" y="0"/>
                    <a:pt x="9694" y="151"/>
                    <a:pt x="8998" y="430"/>
                  </a:cubicBezTo>
                  <a:cubicBezTo>
                    <a:pt x="6992" y="1129"/>
                    <a:pt x="5138" y="2223"/>
                    <a:pt x="3557" y="3652"/>
                  </a:cubicBezTo>
                  <a:cubicBezTo>
                    <a:pt x="2189" y="4837"/>
                    <a:pt x="1034" y="6326"/>
                    <a:pt x="518" y="8059"/>
                  </a:cubicBezTo>
                  <a:cubicBezTo>
                    <a:pt x="1" y="9791"/>
                    <a:pt x="214" y="11798"/>
                    <a:pt x="1369" y="13165"/>
                  </a:cubicBezTo>
                  <a:lnTo>
                    <a:pt x="1247" y="12983"/>
                  </a:lnTo>
                  <a:lnTo>
                    <a:pt x="1247" y="12983"/>
                  </a:lnTo>
                  <a:cubicBezTo>
                    <a:pt x="1753" y="13651"/>
                    <a:pt x="2548" y="13944"/>
                    <a:pt x="3455" y="13944"/>
                  </a:cubicBezTo>
                  <a:cubicBezTo>
                    <a:pt x="4074" y="13944"/>
                    <a:pt x="4745" y="13807"/>
                    <a:pt x="5411" y="13561"/>
                  </a:cubicBezTo>
                  <a:cubicBezTo>
                    <a:pt x="7053" y="12922"/>
                    <a:pt x="8269" y="11585"/>
                    <a:pt x="9332" y="10187"/>
                  </a:cubicBezTo>
                  <a:cubicBezTo>
                    <a:pt x="10670" y="8484"/>
                    <a:pt x="11886" y="6661"/>
                    <a:pt x="12919" y="4746"/>
                  </a:cubicBezTo>
                  <a:cubicBezTo>
                    <a:pt x="13527" y="3652"/>
                    <a:pt x="14074" y="2345"/>
                    <a:pt x="13497" y="1250"/>
                  </a:cubicBezTo>
                  <a:cubicBezTo>
                    <a:pt x="13041" y="521"/>
                    <a:pt x="12281" y="65"/>
                    <a:pt x="11430" y="4"/>
                  </a:cubicBezTo>
                  <a:cubicBezTo>
                    <a:pt x="11361" y="2"/>
                    <a:pt x="11292" y="0"/>
                    <a:pt x="1122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3;p42">
              <a:extLst>
                <a:ext uri="{FF2B5EF4-FFF2-40B4-BE49-F238E27FC236}">
                  <a16:creationId xmlns:a16="http://schemas.microsoft.com/office/drawing/2014/main" id="{BC307FB9-CDCA-77F4-0E8D-810EB1C4BF98}"/>
                </a:ext>
              </a:extLst>
            </p:cNvPr>
            <p:cNvSpPr/>
            <p:nvPr/>
          </p:nvSpPr>
          <p:spPr>
            <a:xfrm>
              <a:off x="2039530" y="3756330"/>
              <a:ext cx="854152" cy="252358"/>
            </a:xfrm>
            <a:custGeom>
              <a:avLst/>
              <a:gdLst/>
              <a:ahLst/>
              <a:cxnLst/>
              <a:rect l="l" t="t" r="r" b="b"/>
              <a:pathLst>
                <a:path w="47328" h="13983" extrusionOk="0">
                  <a:moveTo>
                    <a:pt x="1" y="1"/>
                  </a:moveTo>
                  <a:lnTo>
                    <a:pt x="1" y="13983"/>
                  </a:lnTo>
                  <a:lnTo>
                    <a:pt x="47327" y="13983"/>
                  </a:lnTo>
                  <a:lnTo>
                    <a:pt x="47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4;p42">
              <a:extLst>
                <a:ext uri="{FF2B5EF4-FFF2-40B4-BE49-F238E27FC236}">
                  <a16:creationId xmlns:a16="http://schemas.microsoft.com/office/drawing/2014/main" id="{FCAB5744-6459-0848-CF42-B1DFEAA0C9E2}"/>
                </a:ext>
              </a:extLst>
            </p:cNvPr>
            <p:cNvSpPr/>
            <p:nvPr/>
          </p:nvSpPr>
          <p:spPr>
            <a:xfrm>
              <a:off x="2035704" y="3753046"/>
              <a:ext cx="861263" cy="259487"/>
            </a:xfrm>
            <a:custGeom>
              <a:avLst/>
              <a:gdLst/>
              <a:ahLst/>
              <a:cxnLst/>
              <a:rect l="l" t="t" r="r" b="b"/>
              <a:pathLst>
                <a:path w="47722" h="14378" extrusionOk="0">
                  <a:moveTo>
                    <a:pt x="47357" y="395"/>
                  </a:moveTo>
                  <a:lnTo>
                    <a:pt x="47357" y="13982"/>
                  </a:lnTo>
                  <a:lnTo>
                    <a:pt x="395" y="13982"/>
                  </a:lnTo>
                  <a:lnTo>
                    <a:pt x="395" y="395"/>
                  </a:lnTo>
                  <a:close/>
                  <a:moveTo>
                    <a:pt x="0" y="0"/>
                  </a:moveTo>
                  <a:lnTo>
                    <a:pt x="0" y="14377"/>
                  </a:lnTo>
                  <a:lnTo>
                    <a:pt x="47721" y="14377"/>
                  </a:lnTo>
                  <a:lnTo>
                    <a:pt x="477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5;p42">
              <a:extLst>
                <a:ext uri="{FF2B5EF4-FFF2-40B4-BE49-F238E27FC236}">
                  <a16:creationId xmlns:a16="http://schemas.microsoft.com/office/drawing/2014/main" id="{EF6ECACB-5C11-214C-4255-A38775C46AF7}"/>
                </a:ext>
              </a:extLst>
            </p:cNvPr>
            <p:cNvSpPr/>
            <p:nvPr/>
          </p:nvSpPr>
          <p:spPr>
            <a:xfrm>
              <a:off x="2093848" y="3810089"/>
              <a:ext cx="156345" cy="156364"/>
            </a:xfrm>
            <a:custGeom>
              <a:avLst/>
              <a:gdLst/>
              <a:ahLst/>
              <a:cxnLst/>
              <a:rect l="l" t="t" r="r" b="b"/>
              <a:pathLst>
                <a:path w="8663" h="8664" extrusionOk="0">
                  <a:moveTo>
                    <a:pt x="4347" y="0"/>
                  </a:moveTo>
                  <a:cubicBezTo>
                    <a:pt x="1945" y="0"/>
                    <a:pt x="0" y="1946"/>
                    <a:pt x="0" y="4316"/>
                  </a:cubicBezTo>
                  <a:cubicBezTo>
                    <a:pt x="0" y="6718"/>
                    <a:pt x="1945" y="8663"/>
                    <a:pt x="4347" y="8663"/>
                  </a:cubicBezTo>
                  <a:cubicBezTo>
                    <a:pt x="6718" y="8663"/>
                    <a:pt x="8663" y="6718"/>
                    <a:pt x="8663" y="4316"/>
                  </a:cubicBezTo>
                  <a:cubicBezTo>
                    <a:pt x="8663" y="1946"/>
                    <a:pt x="6718" y="0"/>
                    <a:pt x="4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6;p42">
              <a:extLst>
                <a:ext uri="{FF2B5EF4-FFF2-40B4-BE49-F238E27FC236}">
                  <a16:creationId xmlns:a16="http://schemas.microsoft.com/office/drawing/2014/main" id="{E02DF93A-3D34-9A07-04AB-8F8500631186}"/>
                </a:ext>
              </a:extLst>
            </p:cNvPr>
            <p:cNvSpPr/>
            <p:nvPr/>
          </p:nvSpPr>
          <p:spPr>
            <a:xfrm>
              <a:off x="2140461" y="3854518"/>
              <a:ext cx="63654" cy="66938"/>
            </a:xfrm>
            <a:custGeom>
              <a:avLst/>
              <a:gdLst/>
              <a:ahLst/>
              <a:cxnLst/>
              <a:rect l="l" t="t" r="r" b="b"/>
              <a:pathLst>
                <a:path w="3527" h="3709" extrusionOk="0">
                  <a:moveTo>
                    <a:pt x="1768" y="0"/>
                  </a:moveTo>
                  <a:cubicBezTo>
                    <a:pt x="1270" y="0"/>
                    <a:pt x="776" y="335"/>
                    <a:pt x="852" y="1003"/>
                  </a:cubicBezTo>
                  <a:cubicBezTo>
                    <a:pt x="821" y="1399"/>
                    <a:pt x="1065" y="1763"/>
                    <a:pt x="1429" y="1946"/>
                  </a:cubicBezTo>
                  <a:cubicBezTo>
                    <a:pt x="1" y="2158"/>
                    <a:pt x="62" y="3709"/>
                    <a:pt x="62" y="3709"/>
                  </a:cubicBezTo>
                  <a:lnTo>
                    <a:pt x="3435" y="3709"/>
                  </a:lnTo>
                  <a:cubicBezTo>
                    <a:pt x="3435" y="3709"/>
                    <a:pt x="3527" y="2158"/>
                    <a:pt x="2098" y="1915"/>
                  </a:cubicBezTo>
                  <a:cubicBezTo>
                    <a:pt x="2463" y="1763"/>
                    <a:pt x="2706" y="1399"/>
                    <a:pt x="2706" y="1003"/>
                  </a:cubicBezTo>
                  <a:cubicBezTo>
                    <a:pt x="2767" y="335"/>
                    <a:pt x="2265" y="0"/>
                    <a:pt x="1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7;p42">
              <a:extLst>
                <a:ext uri="{FF2B5EF4-FFF2-40B4-BE49-F238E27FC236}">
                  <a16:creationId xmlns:a16="http://schemas.microsoft.com/office/drawing/2014/main" id="{4EA3BB3F-6DB1-E655-9795-919C61D01814}"/>
                </a:ext>
              </a:extLst>
            </p:cNvPr>
            <p:cNvSpPr/>
            <p:nvPr/>
          </p:nvSpPr>
          <p:spPr>
            <a:xfrm>
              <a:off x="2303921" y="3883031"/>
              <a:ext cx="491542" cy="3862"/>
            </a:xfrm>
            <a:custGeom>
              <a:avLst/>
              <a:gdLst/>
              <a:ahLst/>
              <a:cxnLst/>
              <a:rect l="l" t="t" r="r" b="b"/>
              <a:pathLst>
                <a:path w="27236" h="214" extrusionOk="0">
                  <a:moveTo>
                    <a:pt x="13618" y="1"/>
                  </a:moveTo>
                  <a:cubicBezTo>
                    <a:pt x="6080" y="1"/>
                    <a:pt x="1" y="62"/>
                    <a:pt x="1" y="123"/>
                  </a:cubicBezTo>
                  <a:cubicBezTo>
                    <a:pt x="1" y="153"/>
                    <a:pt x="6110" y="214"/>
                    <a:pt x="13618" y="214"/>
                  </a:cubicBezTo>
                  <a:cubicBezTo>
                    <a:pt x="21126" y="214"/>
                    <a:pt x="27235" y="153"/>
                    <a:pt x="27235" y="123"/>
                  </a:cubicBezTo>
                  <a:cubicBezTo>
                    <a:pt x="27235" y="62"/>
                    <a:pt x="21156" y="1"/>
                    <a:pt x="13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p42">
              <a:extLst>
                <a:ext uri="{FF2B5EF4-FFF2-40B4-BE49-F238E27FC236}">
                  <a16:creationId xmlns:a16="http://schemas.microsoft.com/office/drawing/2014/main" id="{D1B775EF-3B12-A069-0896-E207BC01E5C0}"/>
                </a:ext>
              </a:extLst>
            </p:cNvPr>
            <p:cNvSpPr/>
            <p:nvPr/>
          </p:nvSpPr>
          <p:spPr>
            <a:xfrm>
              <a:off x="2699957" y="3501269"/>
              <a:ext cx="854134" cy="252358"/>
            </a:xfrm>
            <a:custGeom>
              <a:avLst/>
              <a:gdLst/>
              <a:ahLst/>
              <a:cxnLst/>
              <a:rect l="l" t="t" r="r" b="b"/>
              <a:pathLst>
                <a:path w="47327" h="13983" extrusionOk="0">
                  <a:moveTo>
                    <a:pt x="0" y="1"/>
                  </a:moveTo>
                  <a:lnTo>
                    <a:pt x="0" y="13983"/>
                  </a:lnTo>
                  <a:lnTo>
                    <a:pt x="47326" y="13983"/>
                  </a:lnTo>
                  <a:lnTo>
                    <a:pt x="47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9;p42">
              <a:extLst>
                <a:ext uri="{FF2B5EF4-FFF2-40B4-BE49-F238E27FC236}">
                  <a16:creationId xmlns:a16="http://schemas.microsoft.com/office/drawing/2014/main" id="{7F0D9D0B-78DF-27F5-ED70-B272C0571432}"/>
                </a:ext>
              </a:extLst>
            </p:cNvPr>
            <p:cNvSpPr/>
            <p:nvPr/>
          </p:nvSpPr>
          <p:spPr>
            <a:xfrm>
              <a:off x="2696113" y="3497985"/>
              <a:ext cx="861263" cy="259487"/>
            </a:xfrm>
            <a:custGeom>
              <a:avLst/>
              <a:gdLst/>
              <a:ahLst/>
              <a:cxnLst/>
              <a:rect l="l" t="t" r="r" b="b"/>
              <a:pathLst>
                <a:path w="47722" h="14378" extrusionOk="0">
                  <a:moveTo>
                    <a:pt x="47357" y="395"/>
                  </a:moveTo>
                  <a:lnTo>
                    <a:pt x="47357" y="13982"/>
                  </a:lnTo>
                  <a:lnTo>
                    <a:pt x="396" y="13982"/>
                  </a:lnTo>
                  <a:lnTo>
                    <a:pt x="396" y="395"/>
                  </a:lnTo>
                  <a:close/>
                  <a:moveTo>
                    <a:pt x="1" y="0"/>
                  </a:moveTo>
                  <a:lnTo>
                    <a:pt x="1" y="14377"/>
                  </a:lnTo>
                  <a:lnTo>
                    <a:pt x="47722" y="14377"/>
                  </a:lnTo>
                  <a:lnTo>
                    <a:pt x="47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0;p42">
              <a:extLst>
                <a:ext uri="{FF2B5EF4-FFF2-40B4-BE49-F238E27FC236}">
                  <a16:creationId xmlns:a16="http://schemas.microsoft.com/office/drawing/2014/main" id="{0B66DA3A-2897-F381-5A37-890D9B106373}"/>
                </a:ext>
              </a:extLst>
            </p:cNvPr>
            <p:cNvSpPr/>
            <p:nvPr/>
          </p:nvSpPr>
          <p:spPr>
            <a:xfrm>
              <a:off x="2754257" y="3555028"/>
              <a:ext cx="156364" cy="156364"/>
            </a:xfrm>
            <a:custGeom>
              <a:avLst/>
              <a:gdLst/>
              <a:ahLst/>
              <a:cxnLst/>
              <a:rect l="l" t="t" r="r" b="b"/>
              <a:pathLst>
                <a:path w="8664" h="8664" extrusionOk="0">
                  <a:moveTo>
                    <a:pt x="4347" y="0"/>
                  </a:moveTo>
                  <a:cubicBezTo>
                    <a:pt x="1946" y="0"/>
                    <a:pt x="1" y="1946"/>
                    <a:pt x="1" y="4347"/>
                  </a:cubicBezTo>
                  <a:cubicBezTo>
                    <a:pt x="1" y="6718"/>
                    <a:pt x="1946" y="8663"/>
                    <a:pt x="4347" y="8663"/>
                  </a:cubicBezTo>
                  <a:cubicBezTo>
                    <a:pt x="6718" y="8663"/>
                    <a:pt x="8663" y="6718"/>
                    <a:pt x="8663" y="4347"/>
                  </a:cubicBezTo>
                  <a:cubicBezTo>
                    <a:pt x="8663" y="1946"/>
                    <a:pt x="6718" y="0"/>
                    <a:pt x="4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1;p42">
              <a:extLst>
                <a:ext uri="{FF2B5EF4-FFF2-40B4-BE49-F238E27FC236}">
                  <a16:creationId xmlns:a16="http://schemas.microsoft.com/office/drawing/2014/main" id="{61B35A96-3407-8E5E-A42E-44FD285BFE7C}"/>
                </a:ext>
              </a:extLst>
            </p:cNvPr>
            <p:cNvSpPr/>
            <p:nvPr/>
          </p:nvSpPr>
          <p:spPr>
            <a:xfrm>
              <a:off x="2800888" y="3599601"/>
              <a:ext cx="63654" cy="66794"/>
            </a:xfrm>
            <a:custGeom>
              <a:avLst/>
              <a:gdLst/>
              <a:ahLst/>
              <a:cxnLst/>
              <a:rect l="l" t="t" r="r" b="b"/>
              <a:pathLst>
                <a:path w="3527" h="3701" extrusionOk="0">
                  <a:moveTo>
                    <a:pt x="1748" y="0"/>
                  </a:moveTo>
                  <a:cubicBezTo>
                    <a:pt x="1254" y="0"/>
                    <a:pt x="760" y="342"/>
                    <a:pt x="821" y="1026"/>
                  </a:cubicBezTo>
                  <a:cubicBezTo>
                    <a:pt x="821" y="1421"/>
                    <a:pt x="1064" y="1786"/>
                    <a:pt x="1429" y="1938"/>
                  </a:cubicBezTo>
                  <a:cubicBezTo>
                    <a:pt x="0" y="2150"/>
                    <a:pt x="61" y="3701"/>
                    <a:pt x="61" y="3701"/>
                  </a:cubicBezTo>
                  <a:lnTo>
                    <a:pt x="3435" y="3701"/>
                  </a:lnTo>
                  <a:cubicBezTo>
                    <a:pt x="3435" y="3701"/>
                    <a:pt x="3526" y="2150"/>
                    <a:pt x="2097" y="1938"/>
                  </a:cubicBezTo>
                  <a:cubicBezTo>
                    <a:pt x="2462" y="1755"/>
                    <a:pt x="2705" y="1391"/>
                    <a:pt x="2675" y="1026"/>
                  </a:cubicBezTo>
                  <a:cubicBezTo>
                    <a:pt x="2736" y="342"/>
                    <a:pt x="2242" y="0"/>
                    <a:pt x="1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2;p42">
              <a:extLst>
                <a:ext uri="{FF2B5EF4-FFF2-40B4-BE49-F238E27FC236}">
                  <a16:creationId xmlns:a16="http://schemas.microsoft.com/office/drawing/2014/main" id="{7AE0E17C-C006-7EF0-96F4-01BC85F2A63F}"/>
                </a:ext>
              </a:extLst>
            </p:cNvPr>
            <p:cNvSpPr/>
            <p:nvPr/>
          </p:nvSpPr>
          <p:spPr>
            <a:xfrm>
              <a:off x="2964348" y="3627969"/>
              <a:ext cx="491524" cy="3862"/>
            </a:xfrm>
            <a:custGeom>
              <a:avLst/>
              <a:gdLst/>
              <a:ahLst/>
              <a:cxnLst/>
              <a:rect l="l" t="t" r="r" b="b"/>
              <a:pathLst>
                <a:path w="27235" h="214" extrusionOk="0">
                  <a:moveTo>
                    <a:pt x="13617" y="1"/>
                  </a:moveTo>
                  <a:cubicBezTo>
                    <a:pt x="6079" y="1"/>
                    <a:pt x="0" y="62"/>
                    <a:pt x="0" y="123"/>
                  </a:cubicBezTo>
                  <a:cubicBezTo>
                    <a:pt x="0" y="183"/>
                    <a:pt x="6079" y="214"/>
                    <a:pt x="13617" y="214"/>
                  </a:cubicBezTo>
                  <a:cubicBezTo>
                    <a:pt x="21156" y="214"/>
                    <a:pt x="27235" y="183"/>
                    <a:pt x="27235" y="123"/>
                  </a:cubicBezTo>
                  <a:cubicBezTo>
                    <a:pt x="27235" y="62"/>
                    <a:pt x="21156" y="1"/>
                    <a:pt x="13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3;p42">
              <a:extLst>
                <a:ext uri="{FF2B5EF4-FFF2-40B4-BE49-F238E27FC236}">
                  <a16:creationId xmlns:a16="http://schemas.microsoft.com/office/drawing/2014/main" id="{1600707F-7124-2386-2CAD-D493BDAA1549}"/>
                </a:ext>
              </a:extLst>
            </p:cNvPr>
            <p:cNvSpPr/>
            <p:nvPr/>
          </p:nvSpPr>
          <p:spPr>
            <a:xfrm>
              <a:off x="3404254" y="3924176"/>
              <a:ext cx="426805" cy="245229"/>
            </a:xfrm>
            <a:custGeom>
              <a:avLst/>
              <a:gdLst/>
              <a:ahLst/>
              <a:cxnLst/>
              <a:rect l="l" t="t" r="r" b="b"/>
              <a:pathLst>
                <a:path w="23649" h="13588" extrusionOk="0">
                  <a:moveTo>
                    <a:pt x="22858" y="1"/>
                  </a:moveTo>
                  <a:lnTo>
                    <a:pt x="17326" y="61"/>
                  </a:lnTo>
                  <a:cubicBezTo>
                    <a:pt x="17113" y="61"/>
                    <a:pt x="16900" y="122"/>
                    <a:pt x="16748" y="274"/>
                  </a:cubicBezTo>
                  <a:lnTo>
                    <a:pt x="14469" y="2554"/>
                  </a:lnTo>
                  <a:cubicBezTo>
                    <a:pt x="14317" y="2706"/>
                    <a:pt x="14134" y="2767"/>
                    <a:pt x="13922" y="2767"/>
                  </a:cubicBezTo>
                  <a:lnTo>
                    <a:pt x="791" y="2767"/>
                  </a:lnTo>
                  <a:cubicBezTo>
                    <a:pt x="365" y="2767"/>
                    <a:pt x="0" y="3131"/>
                    <a:pt x="0" y="3587"/>
                  </a:cubicBezTo>
                  <a:lnTo>
                    <a:pt x="61" y="12797"/>
                  </a:lnTo>
                  <a:cubicBezTo>
                    <a:pt x="92" y="13253"/>
                    <a:pt x="426" y="13587"/>
                    <a:pt x="882" y="13587"/>
                  </a:cubicBezTo>
                  <a:lnTo>
                    <a:pt x="22189" y="13435"/>
                  </a:lnTo>
                  <a:cubicBezTo>
                    <a:pt x="22615" y="13435"/>
                    <a:pt x="22980" y="13101"/>
                    <a:pt x="22980" y="12676"/>
                  </a:cubicBezTo>
                  <a:lnTo>
                    <a:pt x="23648" y="821"/>
                  </a:lnTo>
                  <a:cubicBezTo>
                    <a:pt x="23648" y="396"/>
                    <a:pt x="23284" y="31"/>
                    <a:pt x="22858" y="1"/>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4;p42">
              <a:extLst>
                <a:ext uri="{FF2B5EF4-FFF2-40B4-BE49-F238E27FC236}">
                  <a16:creationId xmlns:a16="http://schemas.microsoft.com/office/drawing/2014/main" id="{B83881C7-8B1A-49B7-103B-35F68AFBD81A}"/>
                </a:ext>
              </a:extLst>
            </p:cNvPr>
            <p:cNvSpPr/>
            <p:nvPr/>
          </p:nvSpPr>
          <p:spPr>
            <a:xfrm>
              <a:off x="3404254" y="3924176"/>
              <a:ext cx="426805" cy="245229"/>
            </a:xfrm>
            <a:custGeom>
              <a:avLst/>
              <a:gdLst/>
              <a:ahLst/>
              <a:cxnLst/>
              <a:rect l="l" t="t" r="r" b="b"/>
              <a:pathLst>
                <a:path w="23649" h="13588" extrusionOk="0">
                  <a:moveTo>
                    <a:pt x="22858" y="1"/>
                  </a:moveTo>
                  <a:lnTo>
                    <a:pt x="17326" y="61"/>
                  </a:lnTo>
                  <a:cubicBezTo>
                    <a:pt x="17113" y="61"/>
                    <a:pt x="16900" y="122"/>
                    <a:pt x="16748" y="274"/>
                  </a:cubicBezTo>
                  <a:lnTo>
                    <a:pt x="14469" y="2554"/>
                  </a:lnTo>
                  <a:cubicBezTo>
                    <a:pt x="14317" y="2706"/>
                    <a:pt x="14134" y="2767"/>
                    <a:pt x="13922" y="2767"/>
                  </a:cubicBezTo>
                  <a:lnTo>
                    <a:pt x="791" y="2767"/>
                  </a:lnTo>
                  <a:cubicBezTo>
                    <a:pt x="365" y="2767"/>
                    <a:pt x="0" y="3131"/>
                    <a:pt x="0" y="3587"/>
                  </a:cubicBezTo>
                  <a:lnTo>
                    <a:pt x="61" y="12797"/>
                  </a:lnTo>
                  <a:cubicBezTo>
                    <a:pt x="92" y="13253"/>
                    <a:pt x="426" y="13587"/>
                    <a:pt x="882" y="13587"/>
                  </a:cubicBezTo>
                  <a:lnTo>
                    <a:pt x="22189" y="13435"/>
                  </a:lnTo>
                  <a:cubicBezTo>
                    <a:pt x="22615" y="13435"/>
                    <a:pt x="22980" y="13101"/>
                    <a:pt x="22980" y="12676"/>
                  </a:cubicBezTo>
                  <a:lnTo>
                    <a:pt x="23648" y="821"/>
                  </a:lnTo>
                  <a:cubicBezTo>
                    <a:pt x="23648" y="396"/>
                    <a:pt x="23284" y="31"/>
                    <a:pt x="228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5;p42">
              <a:extLst>
                <a:ext uri="{FF2B5EF4-FFF2-40B4-BE49-F238E27FC236}">
                  <a16:creationId xmlns:a16="http://schemas.microsoft.com/office/drawing/2014/main" id="{D4C6C206-4DA7-3513-F2CA-C31C63C7608B}"/>
                </a:ext>
              </a:extLst>
            </p:cNvPr>
            <p:cNvSpPr/>
            <p:nvPr/>
          </p:nvSpPr>
          <p:spPr>
            <a:xfrm>
              <a:off x="3404254" y="3946119"/>
              <a:ext cx="421860" cy="254001"/>
            </a:xfrm>
            <a:custGeom>
              <a:avLst/>
              <a:gdLst/>
              <a:ahLst/>
              <a:cxnLst/>
              <a:rect l="l" t="t" r="r" b="b"/>
              <a:pathLst>
                <a:path w="23375" h="14074" extrusionOk="0">
                  <a:moveTo>
                    <a:pt x="23284" y="0"/>
                  </a:moveTo>
                  <a:lnTo>
                    <a:pt x="0" y="152"/>
                  </a:lnTo>
                  <a:lnTo>
                    <a:pt x="92" y="14074"/>
                  </a:lnTo>
                  <a:lnTo>
                    <a:pt x="23375" y="13922"/>
                  </a:lnTo>
                  <a:lnTo>
                    <a:pt x="232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6;p42">
              <a:extLst>
                <a:ext uri="{FF2B5EF4-FFF2-40B4-BE49-F238E27FC236}">
                  <a16:creationId xmlns:a16="http://schemas.microsoft.com/office/drawing/2014/main" id="{E22D9156-FC38-20C7-8EE7-FD7DD29B1F0A}"/>
                </a:ext>
              </a:extLst>
            </p:cNvPr>
            <p:cNvSpPr/>
            <p:nvPr/>
          </p:nvSpPr>
          <p:spPr>
            <a:xfrm>
              <a:off x="3376824" y="3958192"/>
              <a:ext cx="481670" cy="283616"/>
            </a:xfrm>
            <a:custGeom>
              <a:avLst/>
              <a:gdLst/>
              <a:ahLst/>
              <a:cxnLst/>
              <a:rect l="l" t="t" r="r" b="b"/>
              <a:pathLst>
                <a:path w="26689" h="15715" extrusionOk="0">
                  <a:moveTo>
                    <a:pt x="26141" y="0"/>
                  </a:moveTo>
                  <a:lnTo>
                    <a:pt x="548" y="182"/>
                  </a:lnTo>
                  <a:cubicBezTo>
                    <a:pt x="244" y="182"/>
                    <a:pt x="1" y="426"/>
                    <a:pt x="31" y="730"/>
                  </a:cubicBezTo>
                  <a:lnTo>
                    <a:pt x="1277" y="15228"/>
                  </a:lnTo>
                  <a:cubicBezTo>
                    <a:pt x="1277" y="15502"/>
                    <a:pt x="1520" y="15715"/>
                    <a:pt x="1794" y="15715"/>
                  </a:cubicBezTo>
                  <a:lnTo>
                    <a:pt x="24500" y="15532"/>
                  </a:lnTo>
                  <a:cubicBezTo>
                    <a:pt x="24743" y="15532"/>
                    <a:pt x="24956" y="15350"/>
                    <a:pt x="24986" y="15076"/>
                  </a:cubicBezTo>
                  <a:lnTo>
                    <a:pt x="26658" y="547"/>
                  </a:lnTo>
                  <a:cubicBezTo>
                    <a:pt x="26688" y="243"/>
                    <a:pt x="26445" y="0"/>
                    <a:pt x="26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7;p42">
              <a:extLst>
                <a:ext uri="{FF2B5EF4-FFF2-40B4-BE49-F238E27FC236}">
                  <a16:creationId xmlns:a16="http://schemas.microsoft.com/office/drawing/2014/main" id="{1F6EDD8C-DD47-B64C-FA7A-A05EF77326DE}"/>
                </a:ext>
              </a:extLst>
            </p:cNvPr>
            <p:cNvSpPr/>
            <p:nvPr/>
          </p:nvSpPr>
          <p:spPr>
            <a:xfrm>
              <a:off x="3517276" y="3883590"/>
              <a:ext cx="427329" cy="245771"/>
            </a:xfrm>
            <a:custGeom>
              <a:avLst/>
              <a:gdLst/>
              <a:ahLst/>
              <a:cxnLst/>
              <a:rect l="l" t="t" r="r" b="b"/>
              <a:pathLst>
                <a:path w="23678" h="13618" extrusionOk="0">
                  <a:moveTo>
                    <a:pt x="22826" y="0"/>
                  </a:moveTo>
                  <a:lnTo>
                    <a:pt x="17325" y="31"/>
                  </a:lnTo>
                  <a:cubicBezTo>
                    <a:pt x="17112" y="31"/>
                    <a:pt x="16899" y="122"/>
                    <a:pt x="16747" y="274"/>
                  </a:cubicBezTo>
                  <a:lnTo>
                    <a:pt x="14498" y="2554"/>
                  </a:lnTo>
                  <a:cubicBezTo>
                    <a:pt x="14346" y="2706"/>
                    <a:pt x="14133" y="2766"/>
                    <a:pt x="13920" y="2797"/>
                  </a:cubicBezTo>
                  <a:lnTo>
                    <a:pt x="820" y="2797"/>
                  </a:lnTo>
                  <a:cubicBezTo>
                    <a:pt x="802" y="2796"/>
                    <a:pt x="784" y="2795"/>
                    <a:pt x="767" y="2795"/>
                  </a:cubicBezTo>
                  <a:cubicBezTo>
                    <a:pt x="336" y="2795"/>
                    <a:pt x="0" y="3149"/>
                    <a:pt x="29" y="3587"/>
                  </a:cubicBezTo>
                  <a:lnTo>
                    <a:pt x="90" y="12827"/>
                  </a:lnTo>
                  <a:cubicBezTo>
                    <a:pt x="90" y="13283"/>
                    <a:pt x="455" y="13618"/>
                    <a:pt x="880" y="13618"/>
                  </a:cubicBezTo>
                  <a:lnTo>
                    <a:pt x="22218" y="13466"/>
                  </a:lnTo>
                  <a:cubicBezTo>
                    <a:pt x="22644" y="13466"/>
                    <a:pt x="22978" y="13131"/>
                    <a:pt x="23009" y="12706"/>
                  </a:cubicBezTo>
                  <a:lnTo>
                    <a:pt x="23647" y="851"/>
                  </a:lnTo>
                  <a:cubicBezTo>
                    <a:pt x="23677" y="395"/>
                    <a:pt x="23312" y="0"/>
                    <a:pt x="22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8;p42">
              <a:extLst>
                <a:ext uri="{FF2B5EF4-FFF2-40B4-BE49-F238E27FC236}">
                  <a16:creationId xmlns:a16="http://schemas.microsoft.com/office/drawing/2014/main" id="{43674030-74C8-8962-7C85-68DB536332CB}"/>
                </a:ext>
              </a:extLst>
            </p:cNvPr>
            <p:cNvSpPr/>
            <p:nvPr/>
          </p:nvSpPr>
          <p:spPr>
            <a:xfrm>
              <a:off x="3517240" y="3905534"/>
              <a:ext cx="422420" cy="254542"/>
            </a:xfrm>
            <a:custGeom>
              <a:avLst/>
              <a:gdLst/>
              <a:ahLst/>
              <a:cxnLst/>
              <a:rect l="l" t="t" r="r" b="b"/>
              <a:pathLst>
                <a:path w="23406" h="14104" extrusionOk="0">
                  <a:moveTo>
                    <a:pt x="23284" y="0"/>
                  </a:moveTo>
                  <a:lnTo>
                    <a:pt x="1" y="183"/>
                  </a:lnTo>
                  <a:lnTo>
                    <a:pt x="92" y="14104"/>
                  </a:lnTo>
                  <a:lnTo>
                    <a:pt x="23406" y="13921"/>
                  </a:lnTo>
                  <a:lnTo>
                    <a:pt x="23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9;p42">
              <a:extLst>
                <a:ext uri="{FF2B5EF4-FFF2-40B4-BE49-F238E27FC236}">
                  <a16:creationId xmlns:a16="http://schemas.microsoft.com/office/drawing/2014/main" id="{702ED13C-EA35-E81D-4F4B-F73AB9EAA960}"/>
                </a:ext>
              </a:extLst>
            </p:cNvPr>
            <p:cNvSpPr/>
            <p:nvPr/>
          </p:nvSpPr>
          <p:spPr>
            <a:xfrm>
              <a:off x="3489828" y="3917589"/>
              <a:ext cx="482211" cy="283635"/>
            </a:xfrm>
            <a:custGeom>
              <a:avLst/>
              <a:gdLst/>
              <a:ahLst/>
              <a:cxnLst/>
              <a:rect l="l" t="t" r="r" b="b"/>
              <a:pathLst>
                <a:path w="26719" h="15716" extrusionOk="0">
                  <a:moveTo>
                    <a:pt x="26171" y="1"/>
                  </a:moveTo>
                  <a:lnTo>
                    <a:pt x="547" y="183"/>
                  </a:lnTo>
                  <a:cubicBezTo>
                    <a:pt x="243" y="183"/>
                    <a:pt x="0" y="426"/>
                    <a:pt x="31" y="730"/>
                  </a:cubicBezTo>
                  <a:lnTo>
                    <a:pt x="1277" y="15229"/>
                  </a:lnTo>
                  <a:cubicBezTo>
                    <a:pt x="1307" y="15503"/>
                    <a:pt x="1520" y="15715"/>
                    <a:pt x="1794" y="15715"/>
                  </a:cubicBezTo>
                  <a:lnTo>
                    <a:pt x="24499" y="15533"/>
                  </a:lnTo>
                  <a:cubicBezTo>
                    <a:pt x="24742" y="15533"/>
                    <a:pt x="24985" y="15351"/>
                    <a:pt x="25016" y="15107"/>
                  </a:cubicBezTo>
                  <a:lnTo>
                    <a:pt x="26688" y="578"/>
                  </a:lnTo>
                  <a:cubicBezTo>
                    <a:pt x="26718" y="244"/>
                    <a:pt x="26475" y="1"/>
                    <a:pt x="26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0;p42">
              <a:extLst>
                <a:ext uri="{FF2B5EF4-FFF2-40B4-BE49-F238E27FC236}">
                  <a16:creationId xmlns:a16="http://schemas.microsoft.com/office/drawing/2014/main" id="{3164925C-77DA-C64C-466B-117FCF140B80}"/>
                </a:ext>
              </a:extLst>
            </p:cNvPr>
            <p:cNvSpPr/>
            <p:nvPr/>
          </p:nvSpPr>
          <p:spPr>
            <a:xfrm>
              <a:off x="3645059" y="3934047"/>
              <a:ext cx="426805" cy="245229"/>
            </a:xfrm>
            <a:custGeom>
              <a:avLst/>
              <a:gdLst/>
              <a:ahLst/>
              <a:cxnLst/>
              <a:rect l="l" t="t" r="r" b="b"/>
              <a:pathLst>
                <a:path w="23649" h="13588" extrusionOk="0">
                  <a:moveTo>
                    <a:pt x="22827" y="1"/>
                  </a:moveTo>
                  <a:lnTo>
                    <a:pt x="17326" y="31"/>
                  </a:lnTo>
                  <a:cubicBezTo>
                    <a:pt x="17113" y="31"/>
                    <a:pt x="16900" y="122"/>
                    <a:pt x="16748" y="274"/>
                  </a:cubicBezTo>
                  <a:lnTo>
                    <a:pt x="14469" y="2524"/>
                  </a:lnTo>
                  <a:cubicBezTo>
                    <a:pt x="14317" y="2676"/>
                    <a:pt x="14134" y="2767"/>
                    <a:pt x="13921" y="2767"/>
                  </a:cubicBezTo>
                  <a:lnTo>
                    <a:pt x="790" y="2767"/>
                  </a:lnTo>
                  <a:cubicBezTo>
                    <a:pt x="365" y="2767"/>
                    <a:pt x="0" y="3131"/>
                    <a:pt x="0" y="3587"/>
                  </a:cubicBezTo>
                  <a:lnTo>
                    <a:pt x="61" y="12797"/>
                  </a:lnTo>
                  <a:cubicBezTo>
                    <a:pt x="61" y="13253"/>
                    <a:pt x="426" y="13588"/>
                    <a:pt x="882" y="13588"/>
                  </a:cubicBezTo>
                  <a:lnTo>
                    <a:pt x="22189" y="13436"/>
                  </a:lnTo>
                  <a:cubicBezTo>
                    <a:pt x="22615" y="13436"/>
                    <a:pt x="22979" y="13101"/>
                    <a:pt x="22979" y="12676"/>
                  </a:cubicBezTo>
                  <a:lnTo>
                    <a:pt x="23618" y="821"/>
                  </a:lnTo>
                  <a:cubicBezTo>
                    <a:pt x="23648" y="365"/>
                    <a:pt x="23283" y="1"/>
                    <a:pt x="22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1;p42">
              <a:extLst>
                <a:ext uri="{FF2B5EF4-FFF2-40B4-BE49-F238E27FC236}">
                  <a16:creationId xmlns:a16="http://schemas.microsoft.com/office/drawing/2014/main" id="{FB8ABFF5-82B7-02E0-79F8-6F2843C8580F}"/>
                </a:ext>
              </a:extLst>
            </p:cNvPr>
            <p:cNvSpPr/>
            <p:nvPr/>
          </p:nvSpPr>
          <p:spPr>
            <a:xfrm>
              <a:off x="3645059" y="3955449"/>
              <a:ext cx="421860" cy="254542"/>
            </a:xfrm>
            <a:custGeom>
              <a:avLst/>
              <a:gdLst/>
              <a:ahLst/>
              <a:cxnLst/>
              <a:rect l="l" t="t" r="r" b="b"/>
              <a:pathLst>
                <a:path w="23375" h="14104" extrusionOk="0">
                  <a:moveTo>
                    <a:pt x="23283" y="0"/>
                  </a:moveTo>
                  <a:lnTo>
                    <a:pt x="0" y="183"/>
                  </a:lnTo>
                  <a:lnTo>
                    <a:pt x="91" y="14104"/>
                  </a:lnTo>
                  <a:lnTo>
                    <a:pt x="23374" y="13921"/>
                  </a:lnTo>
                  <a:lnTo>
                    <a:pt x="23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2;p42">
              <a:extLst>
                <a:ext uri="{FF2B5EF4-FFF2-40B4-BE49-F238E27FC236}">
                  <a16:creationId xmlns:a16="http://schemas.microsoft.com/office/drawing/2014/main" id="{26586589-6B8F-A2C8-4F84-B3FED321164E}"/>
                </a:ext>
              </a:extLst>
            </p:cNvPr>
            <p:cNvSpPr/>
            <p:nvPr/>
          </p:nvSpPr>
          <p:spPr>
            <a:xfrm>
              <a:off x="3617629" y="3967504"/>
              <a:ext cx="481652" cy="284176"/>
            </a:xfrm>
            <a:custGeom>
              <a:avLst/>
              <a:gdLst/>
              <a:ahLst/>
              <a:cxnLst/>
              <a:rect l="l" t="t" r="r" b="b"/>
              <a:pathLst>
                <a:path w="26688" h="15746" extrusionOk="0">
                  <a:moveTo>
                    <a:pt x="26141" y="1"/>
                  </a:moveTo>
                  <a:lnTo>
                    <a:pt x="517" y="183"/>
                  </a:lnTo>
                  <a:cubicBezTo>
                    <a:pt x="213" y="183"/>
                    <a:pt x="0" y="457"/>
                    <a:pt x="0" y="761"/>
                  </a:cubicBezTo>
                  <a:lnTo>
                    <a:pt x="1277" y="15259"/>
                  </a:lnTo>
                  <a:cubicBezTo>
                    <a:pt x="1277" y="15533"/>
                    <a:pt x="1520" y="15746"/>
                    <a:pt x="1794" y="15746"/>
                  </a:cubicBezTo>
                  <a:lnTo>
                    <a:pt x="24499" y="15563"/>
                  </a:lnTo>
                  <a:cubicBezTo>
                    <a:pt x="24742" y="15563"/>
                    <a:pt x="24955" y="15381"/>
                    <a:pt x="24986" y="15107"/>
                  </a:cubicBezTo>
                  <a:lnTo>
                    <a:pt x="26657" y="578"/>
                  </a:lnTo>
                  <a:cubicBezTo>
                    <a:pt x="26688" y="274"/>
                    <a:pt x="26445" y="1"/>
                    <a:pt x="26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3;p42">
              <a:extLst>
                <a:ext uri="{FF2B5EF4-FFF2-40B4-BE49-F238E27FC236}">
                  <a16:creationId xmlns:a16="http://schemas.microsoft.com/office/drawing/2014/main" id="{4EF3FCC4-AF15-4314-6E5F-9ED78454AFE6}"/>
                </a:ext>
              </a:extLst>
            </p:cNvPr>
            <p:cNvSpPr/>
            <p:nvPr/>
          </p:nvSpPr>
          <p:spPr>
            <a:xfrm>
              <a:off x="3617629" y="4013593"/>
              <a:ext cx="525002" cy="363711"/>
            </a:xfrm>
            <a:custGeom>
              <a:avLst/>
              <a:gdLst/>
              <a:ahLst/>
              <a:cxnLst/>
              <a:rect l="l" t="t" r="r" b="b"/>
              <a:pathLst>
                <a:path w="29090" h="20153" extrusionOk="0">
                  <a:moveTo>
                    <a:pt x="18223" y="2154"/>
                  </a:moveTo>
                  <a:cubicBezTo>
                    <a:pt x="19025" y="2154"/>
                    <a:pt x="19666" y="2802"/>
                    <a:pt x="19666" y="3617"/>
                  </a:cubicBezTo>
                  <a:cubicBezTo>
                    <a:pt x="19666" y="4434"/>
                    <a:pt x="19023" y="5110"/>
                    <a:pt x="18219" y="5110"/>
                  </a:cubicBezTo>
                  <a:cubicBezTo>
                    <a:pt x="18185" y="5110"/>
                    <a:pt x="18151" y="5109"/>
                    <a:pt x="18116" y="5107"/>
                  </a:cubicBezTo>
                  <a:lnTo>
                    <a:pt x="11004" y="5107"/>
                  </a:lnTo>
                  <a:cubicBezTo>
                    <a:pt x="10183" y="5107"/>
                    <a:pt x="9514" y="4438"/>
                    <a:pt x="9514" y="3617"/>
                  </a:cubicBezTo>
                  <a:cubicBezTo>
                    <a:pt x="9514" y="2814"/>
                    <a:pt x="10154" y="2157"/>
                    <a:pt x="10950" y="2157"/>
                  </a:cubicBezTo>
                  <a:cubicBezTo>
                    <a:pt x="10968" y="2157"/>
                    <a:pt x="10986" y="2157"/>
                    <a:pt x="11004" y="2158"/>
                  </a:cubicBezTo>
                  <a:lnTo>
                    <a:pt x="18116" y="2158"/>
                  </a:lnTo>
                  <a:cubicBezTo>
                    <a:pt x="18152" y="2156"/>
                    <a:pt x="18188" y="2154"/>
                    <a:pt x="18223" y="2154"/>
                  </a:cubicBezTo>
                  <a:close/>
                  <a:moveTo>
                    <a:pt x="0" y="0"/>
                  </a:moveTo>
                  <a:lnTo>
                    <a:pt x="0" y="20152"/>
                  </a:lnTo>
                  <a:lnTo>
                    <a:pt x="29089" y="20152"/>
                  </a:lnTo>
                  <a:lnTo>
                    <a:pt x="29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4;p42">
              <a:extLst>
                <a:ext uri="{FF2B5EF4-FFF2-40B4-BE49-F238E27FC236}">
                  <a16:creationId xmlns:a16="http://schemas.microsoft.com/office/drawing/2014/main" id="{9AD1A3D0-9E62-1A9F-3C0B-A81069023EB8}"/>
                </a:ext>
              </a:extLst>
            </p:cNvPr>
            <p:cNvSpPr/>
            <p:nvPr/>
          </p:nvSpPr>
          <p:spPr>
            <a:xfrm>
              <a:off x="3335138" y="4013593"/>
              <a:ext cx="282534" cy="363711"/>
            </a:xfrm>
            <a:custGeom>
              <a:avLst/>
              <a:gdLst/>
              <a:ahLst/>
              <a:cxnLst/>
              <a:rect l="l" t="t" r="r" b="b"/>
              <a:pathLst>
                <a:path w="15655" h="20153" extrusionOk="0">
                  <a:moveTo>
                    <a:pt x="1" y="0"/>
                  </a:moveTo>
                  <a:lnTo>
                    <a:pt x="1" y="20152"/>
                  </a:lnTo>
                  <a:lnTo>
                    <a:pt x="15654" y="20152"/>
                  </a:lnTo>
                  <a:lnTo>
                    <a:pt x="156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5;p42">
              <a:extLst>
                <a:ext uri="{FF2B5EF4-FFF2-40B4-BE49-F238E27FC236}">
                  <a16:creationId xmlns:a16="http://schemas.microsoft.com/office/drawing/2014/main" id="{E9417843-45E4-33A8-1A25-B1E3451C7487}"/>
                </a:ext>
              </a:extLst>
            </p:cNvPr>
            <p:cNvSpPr/>
            <p:nvPr/>
          </p:nvSpPr>
          <p:spPr>
            <a:xfrm>
              <a:off x="1679712" y="1432266"/>
              <a:ext cx="3293615" cy="1862935"/>
            </a:xfrm>
            <a:custGeom>
              <a:avLst/>
              <a:gdLst/>
              <a:ahLst/>
              <a:cxnLst/>
              <a:rect l="l" t="t" r="r" b="b"/>
              <a:pathLst>
                <a:path w="182497" h="103224" extrusionOk="0">
                  <a:moveTo>
                    <a:pt x="365" y="0"/>
                  </a:moveTo>
                  <a:lnTo>
                    <a:pt x="0" y="103224"/>
                  </a:lnTo>
                  <a:lnTo>
                    <a:pt x="182101" y="103224"/>
                  </a:lnTo>
                  <a:lnTo>
                    <a:pt x="1824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66;p42">
              <a:extLst>
                <a:ext uri="{FF2B5EF4-FFF2-40B4-BE49-F238E27FC236}">
                  <a16:creationId xmlns:a16="http://schemas.microsoft.com/office/drawing/2014/main" id="{F02DF7A7-7754-3B74-C185-D43874063E68}"/>
                </a:ext>
              </a:extLst>
            </p:cNvPr>
            <p:cNvSpPr/>
            <p:nvPr/>
          </p:nvSpPr>
          <p:spPr>
            <a:xfrm>
              <a:off x="1727984" y="1466282"/>
              <a:ext cx="30735" cy="30735"/>
            </a:xfrm>
            <a:custGeom>
              <a:avLst/>
              <a:gdLst/>
              <a:ahLst/>
              <a:cxnLst/>
              <a:rect l="l" t="t" r="r" b="b"/>
              <a:pathLst>
                <a:path w="1703" h="1703" extrusionOk="0">
                  <a:moveTo>
                    <a:pt x="851" y="0"/>
                  </a:moveTo>
                  <a:cubicBezTo>
                    <a:pt x="395" y="0"/>
                    <a:pt x="0" y="395"/>
                    <a:pt x="0" y="851"/>
                  </a:cubicBezTo>
                  <a:cubicBezTo>
                    <a:pt x="0" y="1307"/>
                    <a:pt x="395" y="1702"/>
                    <a:pt x="851" y="1702"/>
                  </a:cubicBezTo>
                  <a:cubicBezTo>
                    <a:pt x="1307" y="1702"/>
                    <a:pt x="1702" y="1307"/>
                    <a:pt x="1702" y="851"/>
                  </a:cubicBezTo>
                  <a:cubicBezTo>
                    <a:pt x="1702" y="395"/>
                    <a:pt x="1307"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7;p42">
              <a:extLst>
                <a:ext uri="{FF2B5EF4-FFF2-40B4-BE49-F238E27FC236}">
                  <a16:creationId xmlns:a16="http://schemas.microsoft.com/office/drawing/2014/main" id="{D6F55927-5C75-6902-5BD8-86408A366B47}"/>
                </a:ext>
              </a:extLst>
            </p:cNvPr>
            <p:cNvSpPr/>
            <p:nvPr/>
          </p:nvSpPr>
          <p:spPr>
            <a:xfrm>
              <a:off x="1791055" y="1466282"/>
              <a:ext cx="30735" cy="30735"/>
            </a:xfrm>
            <a:custGeom>
              <a:avLst/>
              <a:gdLst/>
              <a:ahLst/>
              <a:cxnLst/>
              <a:rect l="l" t="t" r="r" b="b"/>
              <a:pathLst>
                <a:path w="1703" h="1703" extrusionOk="0">
                  <a:moveTo>
                    <a:pt x="852" y="0"/>
                  </a:moveTo>
                  <a:cubicBezTo>
                    <a:pt x="396" y="0"/>
                    <a:pt x="1" y="395"/>
                    <a:pt x="1" y="851"/>
                  </a:cubicBezTo>
                  <a:cubicBezTo>
                    <a:pt x="1" y="1307"/>
                    <a:pt x="396" y="1702"/>
                    <a:pt x="852" y="1702"/>
                  </a:cubicBezTo>
                  <a:cubicBezTo>
                    <a:pt x="1308" y="1702"/>
                    <a:pt x="1703" y="1307"/>
                    <a:pt x="1703" y="851"/>
                  </a:cubicBezTo>
                  <a:cubicBezTo>
                    <a:pt x="1703" y="395"/>
                    <a:pt x="1308" y="0"/>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8;p42">
              <a:extLst>
                <a:ext uri="{FF2B5EF4-FFF2-40B4-BE49-F238E27FC236}">
                  <a16:creationId xmlns:a16="http://schemas.microsoft.com/office/drawing/2014/main" id="{C988B9DF-7303-7826-8B0D-C4FF37A724C4}"/>
                </a:ext>
              </a:extLst>
            </p:cNvPr>
            <p:cNvSpPr/>
            <p:nvPr/>
          </p:nvSpPr>
          <p:spPr>
            <a:xfrm>
              <a:off x="2149790" y="1557883"/>
              <a:ext cx="302819" cy="163474"/>
            </a:xfrm>
            <a:custGeom>
              <a:avLst/>
              <a:gdLst/>
              <a:ahLst/>
              <a:cxnLst/>
              <a:rect l="l" t="t" r="r" b="b"/>
              <a:pathLst>
                <a:path w="16779" h="9058" extrusionOk="0">
                  <a:moveTo>
                    <a:pt x="0" y="0"/>
                  </a:moveTo>
                  <a:lnTo>
                    <a:pt x="0" y="9058"/>
                  </a:lnTo>
                  <a:lnTo>
                    <a:pt x="16779" y="9058"/>
                  </a:lnTo>
                  <a:lnTo>
                    <a:pt x="167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9;p42">
              <a:extLst>
                <a:ext uri="{FF2B5EF4-FFF2-40B4-BE49-F238E27FC236}">
                  <a16:creationId xmlns:a16="http://schemas.microsoft.com/office/drawing/2014/main" id="{040F843E-04AB-01C8-1ABF-7D0C3BEED8A6}"/>
                </a:ext>
              </a:extLst>
            </p:cNvPr>
            <p:cNvSpPr/>
            <p:nvPr/>
          </p:nvSpPr>
          <p:spPr>
            <a:xfrm>
              <a:off x="1854144" y="1466282"/>
              <a:ext cx="30735" cy="30735"/>
            </a:xfrm>
            <a:custGeom>
              <a:avLst/>
              <a:gdLst/>
              <a:ahLst/>
              <a:cxnLst/>
              <a:rect l="l" t="t" r="r" b="b"/>
              <a:pathLst>
                <a:path w="1703" h="1703" extrusionOk="0">
                  <a:moveTo>
                    <a:pt x="851" y="0"/>
                  </a:moveTo>
                  <a:cubicBezTo>
                    <a:pt x="395" y="0"/>
                    <a:pt x="0" y="395"/>
                    <a:pt x="0" y="851"/>
                  </a:cubicBezTo>
                  <a:cubicBezTo>
                    <a:pt x="0" y="1307"/>
                    <a:pt x="395" y="1702"/>
                    <a:pt x="851" y="1702"/>
                  </a:cubicBezTo>
                  <a:cubicBezTo>
                    <a:pt x="1338" y="1702"/>
                    <a:pt x="1702" y="1307"/>
                    <a:pt x="1702" y="851"/>
                  </a:cubicBezTo>
                  <a:cubicBezTo>
                    <a:pt x="1702" y="395"/>
                    <a:pt x="133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0;p42">
              <a:extLst>
                <a:ext uri="{FF2B5EF4-FFF2-40B4-BE49-F238E27FC236}">
                  <a16:creationId xmlns:a16="http://schemas.microsoft.com/office/drawing/2014/main" id="{64410AEE-D578-374E-2BF2-5EA9C7EF3A2B}"/>
                </a:ext>
              </a:extLst>
            </p:cNvPr>
            <p:cNvSpPr/>
            <p:nvPr/>
          </p:nvSpPr>
          <p:spPr>
            <a:xfrm>
              <a:off x="1686298" y="1555682"/>
              <a:ext cx="3279899" cy="3862"/>
            </a:xfrm>
            <a:custGeom>
              <a:avLst/>
              <a:gdLst/>
              <a:ahLst/>
              <a:cxnLst/>
              <a:rect l="l" t="t" r="r" b="b"/>
              <a:pathLst>
                <a:path w="181737" h="214" extrusionOk="0">
                  <a:moveTo>
                    <a:pt x="90883" y="0"/>
                  </a:moveTo>
                  <a:cubicBezTo>
                    <a:pt x="40670" y="0"/>
                    <a:pt x="0" y="61"/>
                    <a:pt x="0" y="92"/>
                  </a:cubicBezTo>
                  <a:cubicBezTo>
                    <a:pt x="0" y="152"/>
                    <a:pt x="40670" y="213"/>
                    <a:pt x="90853" y="213"/>
                  </a:cubicBezTo>
                  <a:cubicBezTo>
                    <a:pt x="141067" y="213"/>
                    <a:pt x="181736" y="152"/>
                    <a:pt x="181736" y="92"/>
                  </a:cubicBezTo>
                  <a:cubicBezTo>
                    <a:pt x="181736" y="61"/>
                    <a:pt x="141067" y="0"/>
                    <a:pt x="908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1;p42">
              <a:extLst>
                <a:ext uri="{FF2B5EF4-FFF2-40B4-BE49-F238E27FC236}">
                  <a16:creationId xmlns:a16="http://schemas.microsoft.com/office/drawing/2014/main" id="{1B7238BB-14C0-88DF-E7F8-A3330D11161D}"/>
                </a:ext>
              </a:extLst>
            </p:cNvPr>
            <p:cNvSpPr/>
            <p:nvPr/>
          </p:nvSpPr>
          <p:spPr>
            <a:xfrm>
              <a:off x="1679712" y="1700482"/>
              <a:ext cx="234798" cy="1596897"/>
            </a:xfrm>
            <a:custGeom>
              <a:avLst/>
              <a:gdLst/>
              <a:ahLst/>
              <a:cxnLst/>
              <a:rect l="l" t="t" r="r" b="b"/>
              <a:pathLst>
                <a:path w="13010" h="88483" extrusionOk="0">
                  <a:moveTo>
                    <a:pt x="0" y="1"/>
                  </a:moveTo>
                  <a:lnTo>
                    <a:pt x="0" y="88482"/>
                  </a:lnTo>
                  <a:lnTo>
                    <a:pt x="13010" y="88482"/>
                  </a:lnTo>
                  <a:lnTo>
                    <a:pt x="130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2;p42">
              <a:extLst>
                <a:ext uri="{FF2B5EF4-FFF2-40B4-BE49-F238E27FC236}">
                  <a16:creationId xmlns:a16="http://schemas.microsoft.com/office/drawing/2014/main" id="{9DED752E-27AE-F9B0-0E28-E29FA9EB1EEA}"/>
                </a:ext>
              </a:extLst>
            </p:cNvPr>
            <p:cNvSpPr/>
            <p:nvPr/>
          </p:nvSpPr>
          <p:spPr>
            <a:xfrm>
              <a:off x="1909545" y="1698299"/>
              <a:ext cx="240284" cy="1596879"/>
            </a:xfrm>
            <a:custGeom>
              <a:avLst/>
              <a:gdLst/>
              <a:ahLst/>
              <a:cxnLst/>
              <a:rect l="l" t="t" r="r" b="b"/>
              <a:pathLst>
                <a:path w="13314" h="88482" extrusionOk="0">
                  <a:moveTo>
                    <a:pt x="0" y="0"/>
                  </a:moveTo>
                  <a:lnTo>
                    <a:pt x="0" y="88482"/>
                  </a:lnTo>
                  <a:lnTo>
                    <a:pt x="13313" y="88482"/>
                  </a:lnTo>
                  <a:lnTo>
                    <a:pt x="133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3;p42">
              <a:extLst>
                <a:ext uri="{FF2B5EF4-FFF2-40B4-BE49-F238E27FC236}">
                  <a16:creationId xmlns:a16="http://schemas.microsoft.com/office/drawing/2014/main" id="{E8B9FC63-0AC2-CA90-6442-7A54A1E57D6B}"/>
                </a:ext>
              </a:extLst>
            </p:cNvPr>
            <p:cNvSpPr/>
            <p:nvPr/>
          </p:nvSpPr>
          <p:spPr>
            <a:xfrm>
              <a:off x="2149790" y="1698299"/>
              <a:ext cx="234798" cy="1596879"/>
            </a:xfrm>
            <a:custGeom>
              <a:avLst/>
              <a:gdLst/>
              <a:ahLst/>
              <a:cxnLst/>
              <a:rect l="l" t="t" r="r" b="b"/>
              <a:pathLst>
                <a:path w="13010" h="88482" extrusionOk="0">
                  <a:moveTo>
                    <a:pt x="0" y="0"/>
                  </a:moveTo>
                  <a:lnTo>
                    <a:pt x="0" y="88482"/>
                  </a:lnTo>
                  <a:lnTo>
                    <a:pt x="13010" y="88482"/>
                  </a:lnTo>
                  <a:lnTo>
                    <a:pt x="130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74;p42">
              <a:extLst>
                <a:ext uri="{FF2B5EF4-FFF2-40B4-BE49-F238E27FC236}">
                  <a16:creationId xmlns:a16="http://schemas.microsoft.com/office/drawing/2014/main" id="{B9034D23-1654-C1E7-5B6E-3AD10C8FCBF5}"/>
                </a:ext>
              </a:extLst>
            </p:cNvPr>
            <p:cNvSpPr/>
            <p:nvPr/>
          </p:nvSpPr>
          <p:spPr>
            <a:xfrm>
              <a:off x="2380165" y="1698299"/>
              <a:ext cx="240284" cy="1596879"/>
            </a:xfrm>
            <a:custGeom>
              <a:avLst/>
              <a:gdLst/>
              <a:ahLst/>
              <a:cxnLst/>
              <a:rect l="l" t="t" r="r" b="b"/>
              <a:pathLst>
                <a:path w="13314" h="88482" extrusionOk="0">
                  <a:moveTo>
                    <a:pt x="1" y="0"/>
                  </a:moveTo>
                  <a:lnTo>
                    <a:pt x="1" y="88482"/>
                  </a:lnTo>
                  <a:lnTo>
                    <a:pt x="13314" y="88482"/>
                  </a:lnTo>
                  <a:lnTo>
                    <a:pt x="133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5;p42">
              <a:extLst>
                <a:ext uri="{FF2B5EF4-FFF2-40B4-BE49-F238E27FC236}">
                  <a16:creationId xmlns:a16="http://schemas.microsoft.com/office/drawing/2014/main" id="{1D4DD91B-BBAE-53F2-BE7A-20624E5FFE66}"/>
                </a:ext>
              </a:extLst>
            </p:cNvPr>
            <p:cNvSpPr/>
            <p:nvPr/>
          </p:nvSpPr>
          <p:spPr>
            <a:xfrm>
              <a:off x="2620429" y="1698299"/>
              <a:ext cx="234239" cy="1596879"/>
            </a:xfrm>
            <a:custGeom>
              <a:avLst/>
              <a:gdLst/>
              <a:ahLst/>
              <a:cxnLst/>
              <a:rect l="l" t="t" r="r" b="b"/>
              <a:pathLst>
                <a:path w="12979" h="88482" extrusionOk="0">
                  <a:moveTo>
                    <a:pt x="0" y="0"/>
                  </a:moveTo>
                  <a:lnTo>
                    <a:pt x="0" y="88482"/>
                  </a:lnTo>
                  <a:lnTo>
                    <a:pt x="12979" y="88482"/>
                  </a:lnTo>
                  <a:lnTo>
                    <a:pt x="12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76;p42">
              <a:extLst>
                <a:ext uri="{FF2B5EF4-FFF2-40B4-BE49-F238E27FC236}">
                  <a16:creationId xmlns:a16="http://schemas.microsoft.com/office/drawing/2014/main" id="{1E56461C-F678-92BB-B200-D8039812C3EC}"/>
                </a:ext>
              </a:extLst>
            </p:cNvPr>
            <p:cNvSpPr/>
            <p:nvPr/>
          </p:nvSpPr>
          <p:spPr>
            <a:xfrm>
              <a:off x="2850244" y="1698299"/>
              <a:ext cx="240302" cy="1596879"/>
            </a:xfrm>
            <a:custGeom>
              <a:avLst/>
              <a:gdLst/>
              <a:ahLst/>
              <a:cxnLst/>
              <a:rect l="l" t="t" r="r" b="b"/>
              <a:pathLst>
                <a:path w="13315" h="88482" extrusionOk="0">
                  <a:moveTo>
                    <a:pt x="1" y="0"/>
                  </a:moveTo>
                  <a:lnTo>
                    <a:pt x="1" y="88482"/>
                  </a:lnTo>
                  <a:lnTo>
                    <a:pt x="13314" y="88482"/>
                  </a:lnTo>
                  <a:lnTo>
                    <a:pt x="133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77;p42">
              <a:extLst>
                <a:ext uri="{FF2B5EF4-FFF2-40B4-BE49-F238E27FC236}">
                  <a16:creationId xmlns:a16="http://schemas.microsoft.com/office/drawing/2014/main" id="{496D38F7-9BFB-C8ED-58BE-7E0E0BD74036}"/>
                </a:ext>
              </a:extLst>
            </p:cNvPr>
            <p:cNvSpPr/>
            <p:nvPr/>
          </p:nvSpPr>
          <p:spPr>
            <a:xfrm>
              <a:off x="3090507" y="1698299"/>
              <a:ext cx="234798" cy="1596879"/>
            </a:xfrm>
            <a:custGeom>
              <a:avLst/>
              <a:gdLst/>
              <a:ahLst/>
              <a:cxnLst/>
              <a:rect l="l" t="t" r="r" b="b"/>
              <a:pathLst>
                <a:path w="13010" h="88482" extrusionOk="0">
                  <a:moveTo>
                    <a:pt x="0" y="0"/>
                  </a:moveTo>
                  <a:lnTo>
                    <a:pt x="0" y="88482"/>
                  </a:lnTo>
                  <a:lnTo>
                    <a:pt x="13009" y="88482"/>
                  </a:lnTo>
                  <a:lnTo>
                    <a:pt x="1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8;p42">
              <a:extLst>
                <a:ext uri="{FF2B5EF4-FFF2-40B4-BE49-F238E27FC236}">
                  <a16:creationId xmlns:a16="http://schemas.microsoft.com/office/drawing/2014/main" id="{392D7F66-C249-26AA-0953-6BE8437596DD}"/>
                </a:ext>
              </a:extLst>
            </p:cNvPr>
            <p:cNvSpPr/>
            <p:nvPr/>
          </p:nvSpPr>
          <p:spPr>
            <a:xfrm>
              <a:off x="3320322" y="1698299"/>
              <a:ext cx="240302" cy="1596879"/>
            </a:xfrm>
            <a:custGeom>
              <a:avLst/>
              <a:gdLst/>
              <a:ahLst/>
              <a:cxnLst/>
              <a:rect l="l" t="t" r="r" b="b"/>
              <a:pathLst>
                <a:path w="13315" h="88482" extrusionOk="0">
                  <a:moveTo>
                    <a:pt x="1" y="0"/>
                  </a:moveTo>
                  <a:lnTo>
                    <a:pt x="1" y="88482"/>
                  </a:lnTo>
                  <a:lnTo>
                    <a:pt x="13314" y="88482"/>
                  </a:lnTo>
                  <a:lnTo>
                    <a:pt x="133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p42">
              <a:extLst>
                <a:ext uri="{FF2B5EF4-FFF2-40B4-BE49-F238E27FC236}">
                  <a16:creationId xmlns:a16="http://schemas.microsoft.com/office/drawing/2014/main" id="{64A592F6-0628-A960-DDDF-00F4B0D2D3AF}"/>
                </a:ext>
              </a:extLst>
            </p:cNvPr>
            <p:cNvSpPr/>
            <p:nvPr/>
          </p:nvSpPr>
          <p:spPr>
            <a:xfrm>
              <a:off x="3560586" y="1698299"/>
              <a:ext cx="234798" cy="1596879"/>
            </a:xfrm>
            <a:custGeom>
              <a:avLst/>
              <a:gdLst/>
              <a:ahLst/>
              <a:cxnLst/>
              <a:rect l="l" t="t" r="r" b="b"/>
              <a:pathLst>
                <a:path w="13010" h="88482" extrusionOk="0">
                  <a:moveTo>
                    <a:pt x="0" y="0"/>
                  </a:moveTo>
                  <a:lnTo>
                    <a:pt x="0" y="88482"/>
                  </a:lnTo>
                  <a:lnTo>
                    <a:pt x="13010" y="88482"/>
                  </a:lnTo>
                  <a:lnTo>
                    <a:pt x="130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80;p42">
              <a:extLst>
                <a:ext uri="{FF2B5EF4-FFF2-40B4-BE49-F238E27FC236}">
                  <a16:creationId xmlns:a16="http://schemas.microsoft.com/office/drawing/2014/main" id="{4BBE01C7-16AE-E3DB-9D9D-032773DFA9E5}"/>
                </a:ext>
              </a:extLst>
            </p:cNvPr>
            <p:cNvSpPr/>
            <p:nvPr/>
          </p:nvSpPr>
          <p:spPr>
            <a:xfrm>
              <a:off x="3790961" y="1698299"/>
              <a:ext cx="240284" cy="1596879"/>
            </a:xfrm>
            <a:custGeom>
              <a:avLst/>
              <a:gdLst/>
              <a:ahLst/>
              <a:cxnLst/>
              <a:rect l="l" t="t" r="r" b="b"/>
              <a:pathLst>
                <a:path w="13314" h="88482" extrusionOk="0">
                  <a:moveTo>
                    <a:pt x="0" y="0"/>
                  </a:moveTo>
                  <a:lnTo>
                    <a:pt x="0" y="88482"/>
                  </a:lnTo>
                  <a:lnTo>
                    <a:pt x="13314" y="88482"/>
                  </a:lnTo>
                  <a:lnTo>
                    <a:pt x="133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81;p42">
              <a:extLst>
                <a:ext uri="{FF2B5EF4-FFF2-40B4-BE49-F238E27FC236}">
                  <a16:creationId xmlns:a16="http://schemas.microsoft.com/office/drawing/2014/main" id="{0BCB5F06-AC97-77CA-FA95-976698FFE358}"/>
                </a:ext>
              </a:extLst>
            </p:cNvPr>
            <p:cNvSpPr/>
            <p:nvPr/>
          </p:nvSpPr>
          <p:spPr>
            <a:xfrm>
              <a:off x="4031206" y="1698299"/>
              <a:ext cx="234816" cy="1596879"/>
            </a:xfrm>
            <a:custGeom>
              <a:avLst/>
              <a:gdLst/>
              <a:ahLst/>
              <a:cxnLst/>
              <a:rect l="l" t="t" r="r" b="b"/>
              <a:pathLst>
                <a:path w="13011" h="88482" extrusionOk="0">
                  <a:moveTo>
                    <a:pt x="1" y="0"/>
                  </a:moveTo>
                  <a:lnTo>
                    <a:pt x="1" y="88482"/>
                  </a:lnTo>
                  <a:lnTo>
                    <a:pt x="13010" y="88482"/>
                  </a:lnTo>
                  <a:lnTo>
                    <a:pt x="130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82;p42">
              <a:extLst>
                <a:ext uri="{FF2B5EF4-FFF2-40B4-BE49-F238E27FC236}">
                  <a16:creationId xmlns:a16="http://schemas.microsoft.com/office/drawing/2014/main" id="{3A5BEF66-3BFC-8791-599E-FF8DA6D6C406}"/>
                </a:ext>
              </a:extLst>
            </p:cNvPr>
            <p:cNvSpPr/>
            <p:nvPr/>
          </p:nvSpPr>
          <p:spPr>
            <a:xfrm>
              <a:off x="4261039" y="1698299"/>
              <a:ext cx="240284" cy="1596879"/>
            </a:xfrm>
            <a:custGeom>
              <a:avLst/>
              <a:gdLst/>
              <a:ahLst/>
              <a:cxnLst/>
              <a:rect l="l" t="t" r="r" b="b"/>
              <a:pathLst>
                <a:path w="13314" h="88482" extrusionOk="0">
                  <a:moveTo>
                    <a:pt x="1" y="0"/>
                  </a:moveTo>
                  <a:lnTo>
                    <a:pt x="1" y="88482"/>
                  </a:lnTo>
                  <a:lnTo>
                    <a:pt x="13314" y="88482"/>
                  </a:lnTo>
                  <a:lnTo>
                    <a:pt x="133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83;p42">
              <a:extLst>
                <a:ext uri="{FF2B5EF4-FFF2-40B4-BE49-F238E27FC236}">
                  <a16:creationId xmlns:a16="http://schemas.microsoft.com/office/drawing/2014/main" id="{BD36DB89-E49E-E7C5-D286-4C18AB91AB80}"/>
                </a:ext>
              </a:extLst>
            </p:cNvPr>
            <p:cNvSpPr/>
            <p:nvPr/>
          </p:nvSpPr>
          <p:spPr>
            <a:xfrm>
              <a:off x="4501285" y="1698299"/>
              <a:ext cx="234816" cy="1596879"/>
            </a:xfrm>
            <a:custGeom>
              <a:avLst/>
              <a:gdLst/>
              <a:ahLst/>
              <a:cxnLst/>
              <a:rect l="l" t="t" r="r" b="b"/>
              <a:pathLst>
                <a:path w="13011" h="88482" extrusionOk="0">
                  <a:moveTo>
                    <a:pt x="1" y="0"/>
                  </a:moveTo>
                  <a:lnTo>
                    <a:pt x="1" y="88482"/>
                  </a:lnTo>
                  <a:lnTo>
                    <a:pt x="13010" y="88482"/>
                  </a:lnTo>
                  <a:lnTo>
                    <a:pt x="130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4;p42">
              <a:extLst>
                <a:ext uri="{FF2B5EF4-FFF2-40B4-BE49-F238E27FC236}">
                  <a16:creationId xmlns:a16="http://schemas.microsoft.com/office/drawing/2014/main" id="{0F59B104-4C6B-C565-9233-8505545803A4}"/>
                </a:ext>
              </a:extLst>
            </p:cNvPr>
            <p:cNvSpPr/>
            <p:nvPr/>
          </p:nvSpPr>
          <p:spPr>
            <a:xfrm>
              <a:off x="4731118" y="1698299"/>
              <a:ext cx="234816" cy="1596879"/>
            </a:xfrm>
            <a:custGeom>
              <a:avLst/>
              <a:gdLst/>
              <a:ahLst/>
              <a:cxnLst/>
              <a:rect l="l" t="t" r="r" b="b"/>
              <a:pathLst>
                <a:path w="13011" h="88482" extrusionOk="0">
                  <a:moveTo>
                    <a:pt x="1" y="0"/>
                  </a:moveTo>
                  <a:lnTo>
                    <a:pt x="1" y="88482"/>
                  </a:lnTo>
                  <a:lnTo>
                    <a:pt x="13010" y="88482"/>
                  </a:lnTo>
                  <a:lnTo>
                    <a:pt x="1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5;p42">
              <a:extLst>
                <a:ext uri="{FF2B5EF4-FFF2-40B4-BE49-F238E27FC236}">
                  <a16:creationId xmlns:a16="http://schemas.microsoft.com/office/drawing/2014/main" id="{F4BFD92F-8464-4DCA-40B8-4BD5255E1EB7}"/>
                </a:ext>
              </a:extLst>
            </p:cNvPr>
            <p:cNvSpPr/>
            <p:nvPr/>
          </p:nvSpPr>
          <p:spPr>
            <a:xfrm>
              <a:off x="2184890" y="1698299"/>
              <a:ext cx="3321" cy="1591952"/>
            </a:xfrm>
            <a:custGeom>
              <a:avLst/>
              <a:gdLst/>
              <a:ahLst/>
              <a:cxnLst/>
              <a:rect l="l" t="t" r="r" b="b"/>
              <a:pathLst>
                <a:path w="184" h="88209" extrusionOk="0">
                  <a:moveTo>
                    <a:pt x="92" y="0"/>
                  </a:moveTo>
                  <a:cubicBezTo>
                    <a:pt x="31" y="0"/>
                    <a:pt x="1" y="19788"/>
                    <a:pt x="1" y="44104"/>
                  </a:cubicBezTo>
                  <a:cubicBezTo>
                    <a:pt x="1" y="68451"/>
                    <a:pt x="31" y="88208"/>
                    <a:pt x="92" y="88208"/>
                  </a:cubicBezTo>
                  <a:cubicBezTo>
                    <a:pt x="153" y="88208"/>
                    <a:pt x="183" y="68451"/>
                    <a:pt x="183" y="44104"/>
                  </a:cubicBezTo>
                  <a:cubicBezTo>
                    <a:pt x="183" y="19757"/>
                    <a:pt x="153" y="0"/>
                    <a:pt x="92" y="0"/>
                  </a:cubicBezTo>
                  <a:close/>
                </a:path>
              </a:pathLst>
            </a:custGeom>
            <a:solidFill>
              <a:srgbClr val="F7B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86;p42">
              <a:extLst>
                <a:ext uri="{FF2B5EF4-FFF2-40B4-BE49-F238E27FC236}">
                  <a16:creationId xmlns:a16="http://schemas.microsoft.com/office/drawing/2014/main" id="{16383252-5F64-D703-B3A3-8608615704BA}"/>
                </a:ext>
              </a:extLst>
            </p:cNvPr>
            <p:cNvSpPr/>
            <p:nvPr/>
          </p:nvSpPr>
          <p:spPr>
            <a:xfrm>
              <a:off x="1809715" y="1928673"/>
              <a:ext cx="680788" cy="199696"/>
            </a:xfrm>
            <a:custGeom>
              <a:avLst/>
              <a:gdLst/>
              <a:ahLst/>
              <a:cxnLst/>
              <a:rect l="l" t="t" r="r" b="b"/>
              <a:pathLst>
                <a:path w="37722" h="11065" extrusionOk="0">
                  <a:moveTo>
                    <a:pt x="0" y="0"/>
                  </a:moveTo>
                  <a:lnTo>
                    <a:pt x="0" y="11064"/>
                  </a:lnTo>
                  <a:lnTo>
                    <a:pt x="37721" y="11064"/>
                  </a:lnTo>
                  <a:lnTo>
                    <a:pt x="37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7;p42">
              <a:extLst>
                <a:ext uri="{FF2B5EF4-FFF2-40B4-BE49-F238E27FC236}">
                  <a16:creationId xmlns:a16="http://schemas.microsoft.com/office/drawing/2014/main" id="{02E1C461-8450-EFA2-9263-F785C60FCF11}"/>
                </a:ext>
              </a:extLst>
            </p:cNvPr>
            <p:cNvSpPr/>
            <p:nvPr/>
          </p:nvSpPr>
          <p:spPr>
            <a:xfrm>
              <a:off x="1853584" y="1970901"/>
              <a:ext cx="125647" cy="123445"/>
            </a:xfrm>
            <a:custGeom>
              <a:avLst/>
              <a:gdLst/>
              <a:ahLst/>
              <a:cxnLst/>
              <a:rect l="l" t="t" r="r" b="b"/>
              <a:pathLst>
                <a:path w="6962" h="6840" extrusionOk="0">
                  <a:moveTo>
                    <a:pt x="3466" y="1"/>
                  </a:moveTo>
                  <a:cubicBezTo>
                    <a:pt x="1551" y="1"/>
                    <a:pt x="1" y="1551"/>
                    <a:pt x="1" y="3436"/>
                  </a:cubicBezTo>
                  <a:cubicBezTo>
                    <a:pt x="1" y="5320"/>
                    <a:pt x="1551" y="6840"/>
                    <a:pt x="3466" y="6840"/>
                  </a:cubicBezTo>
                  <a:cubicBezTo>
                    <a:pt x="5381" y="6840"/>
                    <a:pt x="6961" y="5320"/>
                    <a:pt x="6961" y="3436"/>
                  </a:cubicBezTo>
                  <a:cubicBezTo>
                    <a:pt x="6961" y="1551"/>
                    <a:pt x="5381" y="1"/>
                    <a:pt x="34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8;p42">
              <a:extLst>
                <a:ext uri="{FF2B5EF4-FFF2-40B4-BE49-F238E27FC236}">
                  <a16:creationId xmlns:a16="http://schemas.microsoft.com/office/drawing/2014/main" id="{DDA494CF-5AD0-755B-CB14-14513E6B9882}"/>
                </a:ext>
              </a:extLst>
            </p:cNvPr>
            <p:cNvSpPr/>
            <p:nvPr/>
          </p:nvSpPr>
          <p:spPr>
            <a:xfrm>
              <a:off x="1890885" y="2008888"/>
              <a:ext cx="51038" cy="50353"/>
            </a:xfrm>
            <a:custGeom>
              <a:avLst/>
              <a:gdLst/>
              <a:ahLst/>
              <a:cxnLst/>
              <a:rect l="l" t="t" r="r" b="b"/>
              <a:pathLst>
                <a:path w="2828" h="2790" extrusionOk="0">
                  <a:moveTo>
                    <a:pt x="1403" y="1"/>
                  </a:moveTo>
                  <a:cubicBezTo>
                    <a:pt x="989" y="1"/>
                    <a:pt x="578" y="221"/>
                    <a:pt x="669" y="662"/>
                  </a:cubicBezTo>
                  <a:cubicBezTo>
                    <a:pt x="669" y="966"/>
                    <a:pt x="852" y="1270"/>
                    <a:pt x="1156" y="1391"/>
                  </a:cubicBezTo>
                  <a:cubicBezTo>
                    <a:pt x="1" y="1543"/>
                    <a:pt x="62" y="2790"/>
                    <a:pt x="62" y="2790"/>
                  </a:cubicBezTo>
                  <a:lnTo>
                    <a:pt x="2767" y="2790"/>
                  </a:lnTo>
                  <a:cubicBezTo>
                    <a:pt x="2767" y="2790"/>
                    <a:pt x="2828" y="1543"/>
                    <a:pt x="1672" y="1361"/>
                  </a:cubicBezTo>
                  <a:cubicBezTo>
                    <a:pt x="1976" y="1239"/>
                    <a:pt x="2159" y="966"/>
                    <a:pt x="2159" y="662"/>
                  </a:cubicBezTo>
                  <a:cubicBezTo>
                    <a:pt x="2235" y="221"/>
                    <a:pt x="1817" y="1"/>
                    <a:pt x="1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89;p42">
              <a:extLst>
                <a:ext uri="{FF2B5EF4-FFF2-40B4-BE49-F238E27FC236}">
                  <a16:creationId xmlns:a16="http://schemas.microsoft.com/office/drawing/2014/main" id="{A37F4204-AC28-6A14-5B9C-C802B4ECB331}"/>
                </a:ext>
              </a:extLst>
            </p:cNvPr>
            <p:cNvSpPr/>
            <p:nvPr/>
          </p:nvSpPr>
          <p:spPr>
            <a:xfrm>
              <a:off x="2022530" y="2028504"/>
              <a:ext cx="387859" cy="3862"/>
            </a:xfrm>
            <a:custGeom>
              <a:avLst/>
              <a:gdLst/>
              <a:ahLst/>
              <a:cxnLst/>
              <a:rect l="l" t="t" r="r" b="b"/>
              <a:pathLst>
                <a:path w="21491" h="214" extrusionOk="0">
                  <a:moveTo>
                    <a:pt x="10761" y="0"/>
                  </a:moveTo>
                  <a:cubicBezTo>
                    <a:pt x="4803" y="0"/>
                    <a:pt x="1" y="31"/>
                    <a:pt x="1" y="92"/>
                  </a:cubicBezTo>
                  <a:cubicBezTo>
                    <a:pt x="1" y="152"/>
                    <a:pt x="4803" y="213"/>
                    <a:pt x="10761" y="213"/>
                  </a:cubicBezTo>
                  <a:cubicBezTo>
                    <a:pt x="16688" y="213"/>
                    <a:pt x="21490" y="152"/>
                    <a:pt x="21490" y="92"/>
                  </a:cubicBezTo>
                  <a:cubicBezTo>
                    <a:pt x="21490" y="31"/>
                    <a:pt x="16688" y="0"/>
                    <a:pt x="10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90;p42">
              <a:extLst>
                <a:ext uri="{FF2B5EF4-FFF2-40B4-BE49-F238E27FC236}">
                  <a16:creationId xmlns:a16="http://schemas.microsoft.com/office/drawing/2014/main" id="{E15AE89B-1CE6-F81C-7D65-6941E8C16A1A}"/>
                </a:ext>
              </a:extLst>
            </p:cNvPr>
            <p:cNvSpPr/>
            <p:nvPr/>
          </p:nvSpPr>
          <p:spPr>
            <a:xfrm>
              <a:off x="2490426" y="2005459"/>
              <a:ext cx="1384045" cy="746066"/>
            </a:xfrm>
            <a:custGeom>
              <a:avLst/>
              <a:gdLst/>
              <a:ahLst/>
              <a:cxnLst/>
              <a:rect l="l" t="t" r="r" b="b"/>
              <a:pathLst>
                <a:path w="76689" h="41339" extrusionOk="0">
                  <a:moveTo>
                    <a:pt x="41612" y="1"/>
                  </a:moveTo>
                  <a:lnTo>
                    <a:pt x="0" y="214"/>
                  </a:lnTo>
                  <a:lnTo>
                    <a:pt x="0" y="578"/>
                  </a:lnTo>
                  <a:lnTo>
                    <a:pt x="41612" y="366"/>
                  </a:lnTo>
                  <a:cubicBezTo>
                    <a:pt x="49120" y="366"/>
                    <a:pt x="55199" y="6354"/>
                    <a:pt x="55199" y="13740"/>
                  </a:cubicBezTo>
                  <a:lnTo>
                    <a:pt x="55199" y="27600"/>
                  </a:lnTo>
                  <a:cubicBezTo>
                    <a:pt x="55199" y="35169"/>
                    <a:pt x="61460" y="41339"/>
                    <a:pt x="69150" y="41339"/>
                  </a:cubicBezTo>
                  <a:lnTo>
                    <a:pt x="76689" y="41339"/>
                  </a:lnTo>
                  <a:lnTo>
                    <a:pt x="76689" y="40974"/>
                  </a:lnTo>
                  <a:lnTo>
                    <a:pt x="69150" y="40974"/>
                  </a:lnTo>
                  <a:cubicBezTo>
                    <a:pt x="61643" y="40974"/>
                    <a:pt x="55564" y="34986"/>
                    <a:pt x="55564" y="27600"/>
                  </a:cubicBezTo>
                  <a:lnTo>
                    <a:pt x="55564" y="13740"/>
                  </a:lnTo>
                  <a:cubicBezTo>
                    <a:pt x="55564" y="6141"/>
                    <a:pt x="49302" y="1"/>
                    <a:pt x="4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91;p42">
              <a:extLst>
                <a:ext uri="{FF2B5EF4-FFF2-40B4-BE49-F238E27FC236}">
                  <a16:creationId xmlns:a16="http://schemas.microsoft.com/office/drawing/2014/main" id="{9E2D8F7D-AF7A-282D-01F0-03CCB85B221F}"/>
                </a:ext>
              </a:extLst>
            </p:cNvPr>
            <p:cNvSpPr/>
            <p:nvPr/>
          </p:nvSpPr>
          <p:spPr>
            <a:xfrm>
              <a:off x="3786575" y="2660400"/>
              <a:ext cx="524442" cy="199696"/>
            </a:xfrm>
            <a:custGeom>
              <a:avLst/>
              <a:gdLst/>
              <a:ahLst/>
              <a:cxnLst/>
              <a:rect l="l" t="t" r="r" b="b"/>
              <a:pathLst>
                <a:path w="29059" h="11065" extrusionOk="0">
                  <a:moveTo>
                    <a:pt x="0" y="0"/>
                  </a:moveTo>
                  <a:lnTo>
                    <a:pt x="0" y="11064"/>
                  </a:lnTo>
                  <a:lnTo>
                    <a:pt x="29059" y="11064"/>
                  </a:lnTo>
                  <a:lnTo>
                    <a:pt x="290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92;p42">
              <a:extLst>
                <a:ext uri="{FF2B5EF4-FFF2-40B4-BE49-F238E27FC236}">
                  <a16:creationId xmlns:a16="http://schemas.microsoft.com/office/drawing/2014/main" id="{72ADAAE0-9656-9F0C-2F75-4B30448F78FA}"/>
                </a:ext>
              </a:extLst>
            </p:cNvPr>
            <p:cNvSpPr/>
            <p:nvPr/>
          </p:nvSpPr>
          <p:spPr>
            <a:xfrm>
              <a:off x="3783273" y="2657098"/>
              <a:ext cx="531589" cy="206283"/>
            </a:xfrm>
            <a:custGeom>
              <a:avLst/>
              <a:gdLst/>
              <a:ahLst/>
              <a:cxnLst/>
              <a:rect l="l" t="t" r="r" b="b"/>
              <a:pathLst>
                <a:path w="29455" h="11430" extrusionOk="0">
                  <a:moveTo>
                    <a:pt x="29059" y="396"/>
                  </a:moveTo>
                  <a:lnTo>
                    <a:pt x="29059" y="11065"/>
                  </a:lnTo>
                  <a:lnTo>
                    <a:pt x="396" y="11065"/>
                  </a:lnTo>
                  <a:lnTo>
                    <a:pt x="396" y="396"/>
                  </a:lnTo>
                  <a:close/>
                  <a:moveTo>
                    <a:pt x="1" y="1"/>
                  </a:moveTo>
                  <a:lnTo>
                    <a:pt x="1" y="11430"/>
                  </a:lnTo>
                  <a:lnTo>
                    <a:pt x="29454" y="11430"/>
                  </a:lnTo>
                  <a:lnTo>
                    <a:pt x="29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93;p42">
              <a:extLst>
                <a:ext uri="{FF2B5EF4-FFF2-40B4-BE49-F238E27FC236}">
                  <a16:creationId xmlns:a16="http://schemas.microsoft.com/office/drawing/2014/main" id="{4A0229D8-2F13-8C37-0E1B-FC35AAA66797}"/>
                </a:ext>
              </a:extLst>
            </p:cNvPr>
            <p:cNvSpPr/>
            <p:nvPr/>
          </p:nvSpPr>
          <p:spPr>
            <a:xfrm>
              <a:off x="3831005" y="2703187"/>
              <a:ext cx="125629" cy="123445"/>
            </a:xfrm>
            <a:custGeom>
              <a:avLst/>
              <a:gdLst/>
              <a:ahLst/>
              <a:cxnLst/>
              <a:rect l="l" t="t" r="r" b="b"/>
              <a:pathLst>
                <a:path w="6961" h="6840" extrusionOk="0">
                  <a:moveTo>
                    <a:pt x="3465" y="0"/>
                  </a:moveTo>
                  <a:cubicBezTo>
                    <a:pt x="1551" y="0"/>
                    <a:pt x="0" y="1520"/>
                    <a:pt x="0" y="3404"/>
                  </a:cubicBezTo>
                  <a:cubicBezTo>
                    <a:pt x="0" y="5289"/>
                    <a:pt x="1551" y="6839"/>
                    <a:pt x="3465" y="6839"/>
                  </a:cubicBezTo>
                  <a:cubicBezTo>
                    <a:pt x="5380" y="6839"/>
                    <a:pt x="6961" y="5289"/>
                    <a:pt x="6961" y="3404"/>
                  </a:cubicBezTo>
                  <a:cubicBezTo>
                    <a:pt x="6961" y="1520"/>
                    <a:pt x="5380" y="0"/>
                    <a:pt x="3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94;p42">
              <a:extLst>
                <a:ext uri="{FF2B5EF4-FFF2-40B4-BE49-F238E27FC236}">
                  <a16:creationId xmlns:a16="http://schemas.microsoft.com/office/drawing/2014/main" id="{AC608798-5DB9-7352-10F9-276F2DC86D2B}"/>
                </a:ext>
              </a:extLst>
            </p:cNvPr>
            <p:cNvSpPr/>
            <p:nvPr/>
          </p:nvSpPr>
          <p:spPr>
            <a:xfrm>
              <a:off x="3868847" y="2740614"/>
              <a:ext cx="50497" cy="50353"/>
            </a:xfrm>
            <a:custGeom>
              <a:avLst/>
              <a:gdLst/>
              <a:ahLst/>
              <a:cxnLst/>
              <a:rect l="l" t="t" r="r" b="b"/>
              <a:pathLst>
                <a:path w="2798" h="2790" extrusionOk="0">
                  <a:moveTo>
                    <a:pt x="1399" y="1"/>
                  </a:moveTo>
                  <a:cubicBezTo>
                    <a:pt x="981" y="1"/>
                    <a:pt x="563" y="221"/>
                    <a:pt x="639" y="662"/>
                  </a:cubicBezTo>
                  <a:cubicBezTo>
                    <a:pt x="639" y="966"/>
                    <a:pt x="821" y="1270"/>
                    <a:pt x="1125" y="1391"/>
                  </a:cubicBezTo>
                  <a:cubicBezTo>
                    <a:pt x="1" y="1574"/>
                    <a:pt x="31" y="2789"/>
                    <a:pt x="31" y="2789"/>
                  </a:cubicBezTo>
                  <a:lnTo>
                    <a:pt x="2736" y="2789"/>
                  </a:lnTo>
                  <a:cubicBezTo>
                    <a:pt x="2736" y="2789"/>
                    <a:pt x="2797" y="1574"/>
                    <a:pt x="1672" y="1391"/>
                  </a:cubicBezTo>
                  <a:cubicBezTo>
                    <a:pt x="1946" y="1270"/>
                    <a:pt x="2128" y="966"/>
                    <a:pt x="2159" y="662"/>
                  </a:cubicBezTo>
                  <a:cubicBezTo>
                    <a:pt x="2235" y="221"/>
                    <a:pt x="1817" y="1"/>
                    <a:pt x="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95;p42">
              <a:extLst>
                <a:ext uri="{FF2B5EF4-FFF2-40B4-BE49-F238E27FC236}">
                  <a16:creationId xmlns:a16="http://schemas.microsoft.com/office/drawing/2014/main" id="{48C20921-097E-A716-885A-8802EBEE9615}"/>
                </a:ext>
              </a:extLst>
            </p:cNvPr>
            <p:cNvSpPr/>
            <p:nvPr/>
          </p:nvSpPr>
          <p:spPr>
            <a:xfrm>
              <a:off x="4000492" y="2760230"/>
              <a:ext cx="178851" cy="3844"/>
            </a:xfrm>
            <a:custGeom>
              <a:avLst/>
              <a:gdLst/>
              <a:ahLst/>
              <a:cxnLst/>
              <a:rect l="l" t="t" r="r" b="b"/>
              <a:pathLst>
                <a:path w="9910" h="213" extrusionOk="0">
                  <a:moveTo>
                    <a:pt x="4955" y="0"/>
                  </a:moveTo>
                  <a:cubicBezTo>
                    <a:pt x="3587" y="0"/>
                    <a:pt x="2341" y="31"/>
                    <a:pt x="1429" y="31"/>
                  </a:cubicBezTo>
                  <a:lnTo>
                    <a:pt x="365" y="61"/>
                  </a:lnTo>
                  <a:cubicBezTo>
                    <a:pt x="244" y="61"/>
                    <a:pt x="122" y="91"/>
                    <a:pt x="1" y="122"/>
                  </a:cubicBezTo>
                  <a:cubicBezTo>
                    <a:pt x="122" y="122"/>
                    <a:pt x="244" y="152"/>
                    <a:pt x="365" y="152"/>
                  </a:cubicBezTo>
                  <a:cubicBezTo>
                    <a:pt x="609" y="152"/>
                    <a:pt x="973" y="183"/>
                    <a:pt x="1429" y="183"/>
                  </a:cubicBezTo>
                  <a:cubicBezTo>
                    <a:pt x="2341" y="213"/>
                    <a:pt x="3587" y="213"/>
                    <a:pt x="4955" y="213"/>
                  </a:cubicBezTo>
                  <a:cubicBezTo>
                    <a:pt x="6323" y="213"/>
                    <a:pt x="7569" y="183"/>
                    <a:pt x="8481" y="183"/>
                  </a:cubicBezTo>
                  <a:cubicBezTo>
                    <a:pt x="8937" y="183"/>
                    <a:pt x="9302" y="152"/>
                    <a:pt x="9545" y="152"/>
                  </a:cubicBezTo>
                  <a:cubicBezTo>
                    <a:pt x="9666" y="152"/>
                    <a:pt x="9788" y="122"/>
                    <a:pt x="9910" y="122"/>
                  </a:cubicBezTo>
                  <a:cubicBezTo>
                    <a:pt x="9788" y="91"/>
                    <a:pt x="9666" y="61"/>
                    <a:pt x="9545" y="61"/>
                  </a:cubicBezTo>
                  <a:lnTo>
                    <a:pt x="8481" y="31"/>
                  </a:lnTo>
                  <a:cubicBezTo>
                    <a:pt x="7569" y="0"/>
                    <a:pt x="6323" y="0"/>
                    <a:pt x="4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96;p42">
              <a:extLst>
                <a:ext uri="{FF2B5EF4-FFF2-40B4-BE49-F238E27FC236}">
                  <a16:creationId xmlns:a16="http://schemas.microsoft.com/office/drawing/2014/main" id="{9873EB45-E13F-1930-539C-402A99E92E77}"/>
                </a:ext>
              </a:extLst>
            </p:cNvPr>
            <p:cNvSpPr/>
            <p:nvPr/>
          </p:nvSpPr>
          <p:spPr>
            <a:xfrm>
              <a:off x="4313697" y="2456355"/>
              <a:ext cx="446008" cy="200778"/>
            </a:xfrm>
            <a:custGeom>
              <a:avLst/>
              <a:gdLst/>
              <a:ahLst/>
              <a:cxnLst/>
              <a:rect l="l" t="t" r="r" b="b"/>
              <a:pathLst>
                <a:path w="24713" h="11125" extrusionOk="0">
                  <a:moveTo>
                    <a:pt x="31" y="0"/>
                  </a:moveTo>
                  <a:lnTo>
                    <a:pt x="1" y="11034"/>
                  </a:lnTo>
                  <a:lnTo>
                    <a:pt x="24682" y="11125"/>
                  </a:lnTo>
                  <a:lnTo>
                    <a:pt x="24712" y="61"/>
                  </a:lnTo>
                  <a:lnTo>
                    <a:pt x="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97;p42">
              <a:extLst>
                <a:ext uri="{FF2B5EF4-FFF2-40B4-BE49-F238E27FC236}">
                  <a16:creationId xmlns:a16="http://schemas.microsoft.com/office/drawing/2014/main" id="{3F6AE362-6D89-8FAD-586A-FD9835930837}"/>
                </a:ext>
              </a:extLst>
            </p:cNvPr>
            <p:cNvSpPr/>
            <p:nvPr/>
          </p:nvSpPr>
          <p:spPr>
            <a:xfrm>
              <a:off x="4310413" y="2453052"/>
              <a:ext cx="452577" cy="207384"/>
            </a:xfrm>
            <a:custGeom>
              <a:avLst/>
              <a:gdLst/>
              <a:ahLst/>
              <a:cxnLst/>
              <a:rect l="l" t="t" r="r" b="b"/>
              <a:pathLst>
                <a:path w="25077" h="11491" extrusionOk="0">
                  <a:moveTo>
                    <a:pt x="395" y="365"/>
                  </a:moveTo>
                  <a:lnTo>
                    <a:pt x="24712" y="457"/>
                  </a:lnTo>
                  <a:lnTo>
                    <a:pt x="24651" y="11125"/>
                  </a:lnTo>
                  <a:lnTo>
                    <a:pt x="365" y="11065"/>
                  </a:lnTo>
                  <a:lnTo>
                    <a:pt x="395" y="365"/>
                  </a:lnTo>
                  <a:close/>
                  <a:moveTo>
                    <a:pt x="31" y="1"/>
                  </a:moveTo>
                  <a:lnTo>
                    <a:pt x="0" y="11429"/>
                  </a:lnTo>
                  <a:lnTo>
                    <a:pt x="25046" y="11490"/>
                  </a:lnTo>
                  <a:lnTo>
                    <a:pt x="25077" y="6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98;p42">
              <a:extLst>
                <a:ext uri="{FF2B5EF4-FFF2-40B4-BE49-F238E27FC236}">
                  <a16:creationId xmlns:a16="http://schemas.microsoft.com/office/drawing/2014/main" id="{680CF9CC-AF3B-E0FF-F18F-4548A07A6EF4}"/>
                </a:ext>
              </a:extLst>
            </p:cNvPr>
            <p:cNvSpPr/>
            <p:nvPr/>
          </p:nvSpPr>
          <p:spPr>
            <a:xfrm>
              <a:off x="4336183" y="2499124"/>
              <a:ext cx="143748" cy="122669"/>
            </a:xfrm>
            <a:custGeom>
              <a:avLst/>
              <a:gdLst/>
              <a:ahLst/>
              <a:cxnLst/>
              <a:rect l="l" t="t" r="r" b="b"/>
              <a:pathLst>
                <a:path w="7965" h="6797" extrusionOk="0">
                  <a:moveTo>
                    <a:pt x="4560" y="1"/>
                  </a:moveTo>
                  <a:cubicBezTo>
                    <a:pt x="1551" y="1"/>
                    <a:pt x="1" y="3648"/>
                    <a:pt x="2128" y="5776"/>
                  </a:cubicBezTo>
                  <a:cubicBezTo>
                    <a:pt x="2823" y="6481"/>
                    <a:pt x="3683" y="6796"/>
                    <a:pt x="4527" y="6796"/>
                  </a:cubicBezTo>
                  <a:cubicBezTo>
                    <a:pt x="6269" y="6796"/>
                    <a:pt x="7944" y="5452"/>
                    <a:pt x="7964" y="3405"/>
                  </a:cubicBezTo>
                  <a:cubicBezTo>
                    <a:pt x="7964" y="1551"/>
                    <a:pt x="6445" y="1"/>
                    <a:pt x="4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99;p42">
              <a:extLst>
                <a:ext uri="{FF2B5EF4-FFF2-40B4-BE49-F238E27FC236}">
                  <a16:creationId xmlns:a16="http://schemas.microsoft.com/office/drawing/2014/main" id="{A8F1C7CD-6CBF-78D9-EDB9-B47882049BAA}"/>
                </a:ext>
              </a:extLst>
            </p:cNvPr>
            <p:cNvSpPr/>
            <p:nvPr/>
          </p:nvSpPr>
          <p:spPr>
            <a:xfrm>
              <a:off x="4393226" y="2535324"/>
              <a:ext cx="49937" cy="51598"/>
            </a:xfrm>
            <a:custGeom>
              <a:avLst/>
              <a:gdLst/>
              <a:ahLst/>
              <a:cxnLst/>
              <a:rect l="l" t="t" r="r" b="b"/>
              <a:pathLst>
                <a:path w="2767" h="2859" extrusionOk="0">
                  <a:moveTo>
                    <a:pt x="1399" y="1"/>
                  </a:moveTo>
                  <a:cubicBezTo>
                    <a:pt x="1034" y="1"/>
                    <a:pt x="670" y="244"/>
                    <a:pt x="670" y="730"/>
                  </a:cubicBezTo>
                  <a:cubicBezTo>
                    <a:pt x="670" y="1034"/>
                    <a:pt x="852" y="1338"/>
                    <a:pt x="1126" y="1460"/>
                  </a:cubicBezTo>
                  <a:cubicBezTo>
                    <a:pt x="1" y="1642"/>
                    <a:pt x="62" y="2858"/>
                    <a:pt x="62" y="2858"/>
                  </a:cubicBezTo>
                  <a:lnTo>
                    <a:pt x="2706" y="2858"/>
                  </a:lnTo>
                  <a:cubicBezTo>
                    <a:pt x="2706" y="2858"/>
                    <a:pt x="2767" y="1612"/>
                    <a:pt x="1673" y="1460"/>
                  </a:cubicBezTo>
                  <a:cubicBezTo>
                    <a:pt x="1946" y="1308"/>
                    <a:pt x="2129" y="1034"/>
                    <a:pt x="2129" y="730"/>
                  </a:cubicBezTo>
                  <a:cubicBezTo>
                    <a:pt x="2129" y="244"/>
                    <a:pt x="1764" y="1"/>
                    <a:pt x="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00;p42">
              <a:extLst>
                <a:ext uri="{FF2B5EF4-FFF2-40B4-BE49-F238E27FC236}">
                  <a16:creationId xmlns:a16="http://schemas.microsoft.com/office/drawing/2014/main" id="{8B83F734-F2D4-7873-5CDF-0B3BC2D2F409}"/>
                </a:ext>
              </a:extLst>
            </p:cNvPr>
            <p:cNvSpPr/>
            <p:nvPr/>
          </p:nvSpPr>
          <p:spPr>
            <a:xfrm>
              <a:off x="4522128" y="2556726"/>
              <a:ext cx="187640" cy="3555"/>
            </a:xfrm>
            <a:custGeom>
              <a:avLst/>
              <a:gdLst/>
              <a:ahLst/>
              <a:cxnLst/>
              <a:rect l="l" t="t" r="r" b="b"/>
              <a:pathLst>
                <a:path w="10397" h="197" extrusionOk="0">
                  <a:moveTo>
                    <a:pt x="1521" y="0"/>
                  </a:moveTo>
                  <a:cubicBezTo>
                    <a:pt x="1034" y="31"/>
                    <a:pt x="670" y="31"/>
                    <a:pt x="396" y="31"/>
                  </a:cubicBezTo>
                  <a:cubicBezTo>
                    <a:pt x="274" y="31"/>
                    <a:pt x="122" y="61"/>
                    <a:pt x="1" y="61"/>
                  </a:cubicBezTo>
                  <a:cubicBezTo>
                    <a:pt x="122" y="122"/>
                    <a:pt x="274" y="122"/>
                    <a:pt x="396" y="122"/>
                  </a:cubicBezTo>
                  <a:lnTo>
                    <a:pt x="1521" y="152"/>
                  </a:lnTo>
                  <a:cubicBezTo>
                    <a:pt x="2463" y="183"/>
                    <a:pt x="3770" y="183"/>
                    <a:pt x="5199" y="183"/>
                  </a:cubicBezTo>
                  <a:cubicBezTo>
                    <a:pt x="5675" y="193"/>
                    <a:pt x="6137" y="196"/>
                    <a:pt x="6578" y="196"/>
                  </a:cubicBezTo>
                  <a:cubicBezTo>
                    <a:pt x="7458" y="196"/>
                    <a:pt x="8248" y="183"/>
                    <a:pt x="8876" y="183"/>
                  </a:cubicBezTo>
                  <a:lnTo>
                    <a:pt x="9971" y="183"/>
                  </a:lnTo>
                  <a:cubicBezTo>
                    <a:pt x="10123" y="183"/>
                    <a:pt x="10275" y="152"/>
                    <a:pt x="10396" y="122"/>
                  </a:cubicBezTo>
                  <a:cubicBezTo>
                    <a:pt x="10275" y="92"/>
                    <a:pt x="10123" y="92"/>
                    <a:pt x="9971" y="92"/>
                  </a:cubicBezTo>
                  <a:cubicBezTo>
                    <a:pt x="9728" y="92"/>
                    <a:pt x="9332" y="61"/>
                    <a:pt x="8876" y="61"/>
                  </a:cubicBezTo>
                  <a:cubicBezTo>
                    <a:pt x="7934" y="31"/>
                    <a:pt x="6627" y="31"/>
                    <a:pt x="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01;p42">
              <a:extLst>
                <a:ext uri="{FF2B5EF4-FFF2-40B4-BE49-F238E27FC236}">
                  <a16:creationId xmlns:a16="http://schemas.microsoft.com/office/drawing/2014/main" id="{E725AD6B-A2A5-9C88-BE90-B701A5E7FD7E}"/>
                </a:ext>
              </a:extLst>
            </p:cNvPr>
            <p:cNvSpPr/>
            <p:nvPr/>
          </p:nvSpPr>
          <p:spPr>
            <a:xfrm>
              <a:off x="2490967" y="2266566"/>
              <a:ext cx="770213" cy="199696"/>
            </a:xfrm>
            <a:custGeom>
              <a:avLst/>
              <a:gdLst/>
              <a:ahLst/>
              <a:cxnLst/>
              <a:rect l="l" t="t" r="r" b="b"/>
              <a:pathLst>
                <a:path w="42677" h="11065" extrusionOk="0">
                  <a:moveTo>
                    <a:pt x="1" y="0"/>
                  </a:moveTo>
                  <a:lnTo>
                    <a:pt x="1" y="11064"/>
                  </a:lnTo>
                  <a:lnTo>
                    <a:pt x="42676" y="11064"/>
                  </a:lnTo>
                  <a:lnTo>
                    <a:pt x="42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02;p42">
              <a:extLst>
                <a:ext uri="{FF2B5EF4-FFF2-40B4-BE49-F238E27FC236}">
                  <a16:creationId xmlns:a16="http://schemas.microsoft.com/office/drawing/2014/main" id="{EA376941-8A5C-AE57-48EF-CFC3DFACC569}"/>
                </a:ext>
              </a:extLst>
            </p:cNvPr>
            <p:cNvSpPr/>
            <p:nvPr/>
          </p:nvSpPr>
          <p:spPr>
            <a:xfrm>
              <a:off x="2487683" y="2262722"/>
              <a:ext cx="776782" cy="206824"/>
            </a:xfrm>
            <a:custGeom>
              <a:avLst/>
              <a:gdLst/>
              <a:ahLst/>
              <a:cxnLst/>
              <a:rect l="l" t="t" r="r" b="b"/>
              <a:pathLst>
                <a:path w="43041" h="11460" extrusionOk="0">
                  <a:moveTo>
                    <a:pt x="42676" y="396"/>
                  </a:moveTo>
                  <a:lnTo>
                    <a:pt x="42676" y="11064"/>
                  </a:lnTo>
                  <a:lnTo>
                    <a:pt x="365" y="11064"/>
                  </a:lnTo>
                  <a:lnTo>
                    <a:pt x="395" y="396"/>
                  </a:lnTo>
                  <a:close/>
                  <a:moveTo>
                    <a:pt x="0" y="0"/>
                  </a:moveTo>
                  <a:lnTo>
                    <a:pt x="0" y="11460"/>
                  </a:lnTo>
                  <a:lnTo>
                    <a:pt x="43041" y="11460"/>
                  </a:lnTo>
                  <a:lnTo>
                    <a:pt x="43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03;p42">
              <a:extLst>
                <a:ext uri="{FF2B5EF4-FFF2-40B4-BE49-F238E27FC236}">
                  <a16:creationId xmlns:a16="http://schemas.microsoft.com/office/drawing/2014/main" id="{5EA06529-ED52-A310-9701-E58F4D0A0D53}"/>
                </a:ext>
              </a:extLst>
            </p:cNvPr>
            <p:cNvSpPr/>
            <p:nvPr/>
          </p:nvSpPr>
          <p:spPr>
            <a:xfrm>
              <a:off x="2753716" y="2366396"/>
              <a:ext cx="421319" cy="3303"/>
            </a:xfrm>
            <a:custGeom>
              <a:avLst/>
              <a:gdLst/>
              <a:ahLst/>
              <a:cxnLst/>
              <a:rect l="l" t="t" r="r" b="b"/>
              <a:pathLst>
                <a:path w="23345" h="183" extrusionOk="0">
                  <a:moveTo>
                    <a:pt x="11672" y="0"/>
                  </a:moveTo>
                  <a:cubicBezTo>
                    <a:pt x="5228" y="0"/>
                    <a:pt x="0" y="31"/>
                    <a:pt x="0" y="91"/>
                  </a:cubicBezTo>
                  <a:cubicBezTo>
                    <a:pt x="0" y="152"/>
                    <a:pt x="5228" y="183"/>
                    <a:pt x="11672" y="183"/>
                  </a:cubicBezTo>
                  <a:cubicBezTo>
                    <a:pt x="18116" y="183"/>
                    <a:pt x="23344" y="152"/>
                    <a:pt x="23344" y="91"/>
                  </a:cubicBezTo>
                  <a:cubicBezTo>
                    <a:pt x="23344" y="31"/>
                    <a:pt x="18116" y="0"/>
                    <a:pt x="1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04;p42">
              <a:extLst>
                <a:ext uri="{FF2B5EF4-FFF2-40B4-BE49-F238E27FC236}">
                  <a16:creationId xmlns:a16="http://schemas.microsoft.com/office/drawing/2014/main" id="{187C0594-800D-56E4-D5E7-09B21608C668}"/>
                </a:ext>
              </a:extLst>
            </p:cNvPr>
            <p:cNvSpPr/>
            <p:nvPr/>
          </p:nvSpPr>
          <p:spPr>
            <a:xfrm>
              <a:off x="2546368" y="2306610"/>
              <a:ext cx="125647" cy="122885"/>
            </a:xfrm>
            <a:custGeom>
              <a:avLst/>
              <a:gdLst/>
              <a:ahLst/>
              <a:cxnLst/>
              <a:rect l="l" t="t" r="r" b="b"/>
              <a:pathLst>
                <a:path w="6962" h="6809" extrusionOk="0">
                  <a:moveTo>
                    <a:pt x="3496" y="0"/>
                  </a:moveTo>
                  <a:cubicBezTo>
                    <a:pt x="1581" y="0"/>
                    <a:pt x="1" y="1520"/>
                    <a:pt x="1" y="3404"/>
                  </a:cubicBezTo>
                  <a:cubicBezTo>
                    <a:pt x="1" y="5289"/>
                    <a:pt x="1581" y="6809"/>
                    <a:pt x="3496" y="6809"/>
                  </a:cubicBezTo>
                  <a:cubicBezTo>
                    <a:pt x="5411" y="6809"/>
                    <a:pt x="6961" y="5289"/>
                    <a:pt x="6961" y="3404"/>
                  </a:cubicBezTo>
                  <a:cubicBezTo>
                    <a:pt x="6961" y="1520"/>
                    <a:pt x="5411" y="0"/>
                    <a:pt x="3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05;p42">
              <a:extLst>
                <a:ext uri="{FF2B5EF4-FFF2-40B4-BE49-F238E27FC236}">
                  <a16:creationId xmlns:a16="http://schemas.microsoft.com/office/drawing/2014/main" id="{E8F05BC0-3282-8A07-2DE8-2514AA376AE3}"/>
                </a:ext>
              </a:extLst>
            </p:cNvPr>
            <p:cNvSpPr/>
            <p:nvPr/>
          </p:nvSpPr>
          <p:spPr>
            <a:xfrm>
              <a:off x="2584210" y="2344037"/>
              <a:ext cx="50497" cy="50353"/>
            </a:xfrm>
            <a:custGeom>
              <a:avLst/>
              <a:gdLst/>
              <a:ahLst/>
              <a:cxnLst/>
              <a:rect l="l" t="t" r="r" b="b"/>
              <a:pathLst>
                <a:path w="2798" h="2790" extrusionOk="0">
                  <a:moveTo>
                    <a:pt x="1399" y="1"/>
                  </a:moveTo>
                  <a:cubicBezTo>
                    <a:pt x="981" y="1"/>
                    <a:pt x="563" y="221"/>
                    <a:pt x="639" y="662"/>
                  </a:cubicBezTo>
                  <a:cubicBezTo>
                    <a:pt x="639" y="966"/>
                    <a:pt x="822" y="1270"/>
                    <a:pt x="1126" y="1391"/>
                  </a:cubicBezTo>
                  <a:cubicBezTo>
                    <a:pt x="1" y="1543"/>
                    <a:pt x="31" y="2789"/>
                    <a:pt x="31" y="2789"/>
                  </a:cubicBezTo>
                  <a:lnTo>
                    <a:pt x="2737" y="2789"/>
                  </a:lnTo>
                  <a:cubicBezTo>
                    <a:pt x="2737" y="2789"/>
                    <a:pt x="2797" y="1543"/>
                    <a:pt x="1673" y="1391"/>
                  </a:cubicBezTo>
                  <a:cubicBezTo>
                    <a:pt x="1946" y="1270"/>
                    <a:pt x="2159" y="966"/>
                    <a:pt x="2159" y="662"/>
                  </a:cubicBezTo>
                  <a:cubicBezTo>
                    <a:pt x="2235" y="221"/>
                    <a:pt x="1817" y="1"/>
                    <a:pt x="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06;p42">
              <a:extLst>
                <a:ext uri="{FF2B5EF4-FFF2-40B4-BE49-F238E27FC236}">
                  <a16:creationId xmlns:a16="http://schemas.microsoft.com/office/drawing/2014/main" id="{47DBAD55-904C-481B-DCEC-8194ADB76292}"/>
                </a:ext>
              </a:extLst>
            </p:cNvPr>
            <p:cNvSpPr/>
            <p:nvPr/>
          </p:nvSpPr>
          <p:spPr>
            <a:xfrm>
              <a:off x="3100378" y="2470052"/>
              <a:ext cx="680788" cy="199696"/>
            </a:xfrm>
            <a:custGeom>
              <a:avLst/>
              <a:gdLst/>
              <a:ahLst/>
              <a:cxnLst/>
              <a:rect l="l" t="t" r="r" b="b"/>
              <a:pathLst>
                <a:path w="37722" h="11065" extrusionOk="0">
                  <a:moveTo>
                    <a:pt x="0" y="1"/>
                  </a:moveTo>
                  <a:lnTo>
                    <a:pt x="0" y="11065"/>
                  </a:lnTo>
                  <a:lnTo>
                    <a:pt x="37721" y="11065"/>
                  </a:lnTo>
                  <a:lnTo>
                    <a:pt x="37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07;p42">
              <a:extLst>
                <a:ext uri="{FF2B5EF4-FFF2-40B4-BE49-F238E27FC236}">
                  <a16:creationId xmlns:a16="http://schemas.microsoft.com/office/drawing/2014/main" id="{6EBDB7B5-3F01-5D64-0B26-88BD23162879}"/>
                </a:ext>
              </a:extLst>
            </p:cNvPr>
            <p:cNvSpPr/>
            <p:nvPr/>
          </p:nvSpPr>
          <p:spPr>
            <a:xfrm>
              <a:off x="3096535" y="2466767"/>
              <a:ext cx="687917" cy="206283"/>
            </a:xfrm>
            <a:custGeom>
              <a:avLst/>
              <a:gdLst/>
              <a:ahLst/>
              <a:cxnLst/>
              <a:rect l="l" t="t" r="r" b="b"/>
              <a:pathLst>
                <a:path w="38117" h="11430" extrusionOk="0">
                  <a:moveTo>
                    <a:pt x="37752" y="396"/>
                  </a:moveTo>
                  <a:lnTo>
                    <a:pt x="37752" y="11065"/>
                  </a:lnTo>
                  <a:lnTo>
                    <a:pt x="396" y="11065"/>
                  </a:lnTo>
                  <a:lnTo>
                    <a:pt x="396" y="396"/>
                  </a:lnTo>
                  <a:close/>
                  <a:moveTo>
                    <a:pt x="0" y="1"/>
                  </a:moveTo>
                  <a:lnTo>
                    <a:pt x="0" y="11429"/>
                  </a:lnTo>
                  <a:lnTo>
                    <a:pt x="38117" y="11429"/>
                  </a:lnTo>
                  <a:lnTo>
                    <a:pt x="38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08;p42">
              <a:extLst>
                <a:ext uri="{FF2B5EF4-FFF2-40B4-BE49-F238E27FC236}">
                  <a16:creationId xmlns:a16="http://schemas.microsoft.com/office/drawing/2014/main" id="{400E68FA-DA85-2708-4AB8-A462DCDFE4CD}"/>
                </a:ext>
              </a:extLst>
            </p:cNvPr>
            <p:cNvSpPr/>
            <p:nvPr/>
          </p:nvSpPr>
          <p:spPr>
            <a:xfrm>
              <a:off x="3144248" y="2512839"/>
              <a:ext cx="125647" cy="123445"/>
            </a:xfrm>
            <a:custGeom>
              <a:avLst/>
              <a:gdLst/>
              <a:ahLst/>
              <a:cxnLst/>
              <a:rect l="l" t="t" r="r" b="b"/>
              <a:pathLst>
                <a:path w="6962" h="6840" extrusionOk="0">
                  <a:moveTo>
                    <a:pt x="3466" y="1"/>
                  </a:moveTo>
                  <a:cubicBezTo>
                    <a:pt x="1551" y="1"/>
                    <a:pt x="1" y="1521"/>
                    <a:pt x="1" y="3405"/>
                  </a:cubicBezTo>
                  <a:cubicBezTo>
                    <a:pt x="1" y="5290"/>
                    <a:pt x="1551" y="6840"/>
                    <a:pt x="3466" y="6840"/>
                  </a:cubicBezTo>
                  <a:cubicBezTo>
                    <a:pt x="5381" y="6840"/>
                    <a:pt x="6962" y="5290"/>
                    <a:pt x="6962" y="3405"/>
                  </a:cubicBezTo>
                  <a:cubicBezTo>
                    <a:pt x="6962" y="1521"/>
                    <a:pt x="5381" y="1"/>
                    <a:pt x="3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09;p42">
              <a:extLst>
                <a:ext uri="{FF2B5EF4-FFF2-40B4-BE49-F238E27FC236}">
                  <a16:creationId xmlns:a16="http://schemas.microsoft.com/office/drawing/2014/main" id="{A9DFF337-F0BD-73D7-C4D1-D14C6682F537}"/>
                </a:ext>
              </a:extLst>
            </p:cNvPr>
            <p:cNvSpPr/>
            <p:nvPr/>
          </p:nvSpPr>
          <p:spPr>
            <a:xfrm>
              <a:off x="3181549" y="2550284"/>
              <a:ext cx="51038" cy="50353"/>
            </a:xfrm>
            <a:custGeom>
              <a:avLst/>
              <a:gdLst/>
              <a:ahLst/>
              <a:cxnLst/>
              <a:rect l="l" t="t" r="r" b="b"/>
              <a:pathLst>
                <a:path w="2828" h="2790" extrusionOk="0">
                  <a:moveTo>
                    <a:pt x="1426" y="0"/>
                  </a:moveTo>
                  <a:cubicBezTo>
                    <a:pt x="1011" y="0"/>
                    <a:pt x="594" y="221"/>
                    <a:pt x="670" y="661"/>
                  </a:cubicBezTo>
                  <a:cubicBezTo>
                    <a:pt x="670" y="996"/>
                    <a:pt x="852" y="1269"/>
                    <a:pt x="1156" y="1391"/>
                  </a:cubicBezTo>
                  <a:cubicBezTo>
                    <a:pt x="1" y="1573"/>
                    <a:pt x="62" y="2789"/>
                    <a:pt x="62" y="2789"/>
                  </a:cubicBezTo>
                  <a:lnTo>
                    <a:pt x="2767" y="2789"/>
                  </a:lnTo>
                  <a:cubicBezTo>
                    <a:pt x="2767" y="2789"/>
                    <a:pt x="2828" y="1573"/>
                    <a:pt x="1703" y="1391"/>
                  </a:cubicBezTo>
                  <a:cubicBezTo>
                    <a:pt x="1977" y="1269"/>
                    <a:pt x="2159" y="965"/>
                    <a:pt x="2159" y="661"/>
                  </a:cubicBezTo>
                  <a:cubicBezTo>
                    <a:pt x="2250" y="221"/>
                    <a:pt x="1840" y="0"/>
                    <a:pt x="1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10;p42">
              <a:extLst>
                <a:ext uri="{FF2B5EF4-FFF2-40B4-BE49-F238E27FC236}">
                  <a16:creationId xmlns:a16="http://schemas.microsoft.com/office/drawing/2014/main" id="{E5707570-CD1F-31F0-E582-03C769E8FF8F}"/>
                </a:ext>
              </a:extLst>
            </p:cNvPr>
            <p:cNvSpPr/>
            <p:nvPr/>
          </p:nvSpPr>
          <p:spPr>
            <a:xfrm>
              <a:off x="3313194" y="2570441"/>
              <a:ext cx="387859" cy="3303"/>
            </a:xfrm>
            <a:custGeom>
              <a:avLst/>
              <a:gdLst/>
              <a:ahLst/>
              <a:cxnLst/>
              <a:rect l="l" t="t" r="r" b="b"/>
              <a:pathLst>
                <a:path w="21491" h="183" extrusionOk="0">
                  <a:moveTo>
                    <a:pt x="10761" y="0"/>
                  </a:moveTo>
                  <a:cubicBezTo>
                    <a:pt x="4834" y="0"/>
                    <a:pt x="1" y="31"/>
                    <a:pt x="1" y="91"/>
                  </a:cubicBezTo>
                  <a:cubicBezTo>
                    <a:pt x="1" y="122"/>
                    <a:pt x="4803" y="183"/>
                    <a:pt x="10761" y="183"/>
                  </a:cubicBezTo>
                  <a:cubicBezTo>
                    <a:pt x="16688" y="183"/>
                    <a:pt x="21491" y="152"/>
                    <a:pt x="21491" y="91"/>
                  </a:cubicBezTo>
                  <a:cubicBezTo>
                    <a:pt x="21491" y="31"/>
                    <a:pt x="16688" y="0"/>
                    <a:pt x="10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11;p42">
              <a:extLst>
                <a:ext uri="{FF2B5EF4-FFF2-40B4-BE49-F238E27FC236}">
                  <a16:creationId xmlns:a16="http://schemas.microsoft.com/office/drawing/2014/main" id="{BDE386F5-3381-F3C5-5A3E-92695EB7EC99}"/>
                </a:ext>
              </a:extLst>
            </p:cNvPr>
            <p:cNvSpPr/>
            <p:nvPr/>
          </p:nvSpPr>
          <p:spPr>
            <a:xfrm>
              <a:off x="1843713" y="1619240"/>
              <a:ext cx="42267" cy="58239"/>
            </a:xfrm>
            <a:custGeom>
              <a:avLst/>
              <a:gdLst/>
              <a:ahLst/>
              <a:cxnLst/>
              <a:rect l="l" t="t" r="r" b="b"/>
              <a:pathLst>
                <a:path w="2342" h="3227" extrusionOk="0">
                  <a:moveTo>
                    <a:pt x="1019" y="1"/>
                  </a:moveTo>
                  <a:cubicBezTo>
                    <a:pt x="630" y="1"/>
                    <a:pt x="251" y="154"/>
                    <a:pt x="1" y="460"/>
                  </a:cubicBezTo>
                  <a:lnTo>
                    <a:pt x="244" y="643"/>
                  </a:lnTo>
                  <a:cubicBezTo>
                    <a:pt x="435" y="424"/>
                    <a:pt x="700" y="304"/>
                    <a:pt x="995" y="304"/>
                  </a:cubicBezTo>
                  <a:cubicBezTo>
                    <a:pt x="1028" y="304"/>
                    <a:pt x="1061" y="305"/>
                    <a:pt x="1095" y="308"/>
                  </a:cubicBezTo>
                  <a:cubicBezTo>
                    <a:pt x="1612" y="308"/>
                    <a:pt x="1855" y="521"/>
                    <a:pt x="1855" y="886"/>
                  </a:cubicBezTo>
                  <a:cubicBezTo>
                    <a:pt x="1855" y="1099"/>
                    <a:pt x="1794" y="1342"/>
                    <a:pt x="1429" y="1676"/>
                  </a:cubicBezTo>
                  <a:lnTo>
                    <a:pt x="122" y="2983"/>
                  </a:lnTo>
                  <a:lnTo>
                    <a:pt x="122" y="3226"/>
                  </a:lnTo>
                  <a:lnTo>
                    <a:pt x="2341" y="3226"/>
                  </a:lnTo>
                  <a:lnTo>
                    <a:pt x="2341" y="2922"/>
                  </a:lnTo>
                  <a:lnTo>
                    <a:pt x="578" y="2922"/>
                  </a:lnTo>
                  <a:lnTo>
                    <a:pt x="1672" y="1859"/>
                  </a:lnTo>
                  <a:cubicBezTo>
                    <a:pt x="1976" y="1615"/>
                    <a:pt x="2159" y="1251"/>
                    <a:pt x="2189" y="855"/>
                  </a:cubicBezTo>
                  <a:cubicBezTo>
                    <a:pt x="2189" y="339"/>
                    <a:pt x="1794" y="4"/>
                    <a:pt x="1125" y="4"/>
                  </a:cubicBezTo>
                  <a:cubicBezTo>
                    <a:pt x="1090" y="2"/>
                    <a:pt x="1054" y="1"/>
                    <a:pt x="1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12;p42">
              <a:extLst>
                <a:ext uri="{FF2B5EF4-FFF2-40B4-BE49-F238E27FC236}">
                  <a16:creationId xmlns:a16="http://schemas.microsoft.com/office/drawing/2014/main" id="{A32BB6CA-907F-AF86-F213-145E4E62EA42}"/>
                </a:ext>
              </a:extLst>
            </p:cNvPr>
            <p:cNvSpPr/>
            <p:nvPr/>
          </p:nvSpPr>
          <p:spPr>
            <a:xfrm>
              <a:off x="1893087" y="1619312"/>
              <a:ext cx="46093" cy="58167"/>
            </a:xfrm>
            <a:custGeom>
              <a:avLst/>
              <a:gdLst/>
              <a:ahLst/>
              <a:cxnLst/>
              <a:rect l="l" t="t" r="r" b="b"/>
              <a:pathLst>
                <a:path w="2554" h="3223" extrusionOk="0">
                  <a:moveTo>
                    <a:pt x="1277" y="304"/>
                  </a:moveTo>
                  <a:cubicBezTo>
                    <a:pt x="1824" y="304"/>
                    <a:pt x="2219" y="760"/>
                    <a:pt x="2219" y="1611"/>
                  </a:cubicBezTo>
                  <a:cubicBezTo>
                    <a:pt x="2219" y="2462"/>
                    <a:pt x="1824" y="2949"/>
                    <a:pt x="1277" y="2949"/>
                  </a:cubicBezTo>
                  <a:cubicBezTo>
                    <a:pt x="699" y="2949"/>
                    <a:pt x="335" y="2462"/>
                    <a:pt x="335" y="1611"/>
                  </a:cubicBezTo>
                  <a:cubicBezTo>
                    <a:pt x="335" y="760"/>
                    <a:pt x="730" y="304"/>
                    <a:pt x="1277" y="304"/>
                  </a:cubicBezTo>
                  <a:close/>
                  <a:moveTo>
                    <a:pt x="1277" y="0"/>
                  </a:moveTo>
                  <a:cubicBezTo>
                    <a:pt x="547" y="0"/>
                    <a:pt x="0" y="608"/>
                    <a:pt x="0" y="1611"/>
                  </a:cubicBezTo>
                  <a:cubicBezTo>
                    <a:pt x="0" y="2614"/>
                    <a:pt x="547" y="3222"/>
                    <a:pt x="1277" y="3222"/>
                  </a:cubicBezTo>
                  <a:cubicBezTo>
                    <a:pt x="2006" y="3222"/>
                    <a:pt x="2554" y="2614"/>
                    <a:pt x="2554" y="1611"/>
                  </a:cubicBezTo>
                  <a:cubicBezTo>
                    <a:pt x="2554" y="608"/>
                    <a:pt x="2006"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13;p42">
              <a:extLst>
                <a:ext uri="{FF2B5EF4-FFF2-40B4-BE49-F238E27FC236}">
                  <a16:creationId xmlns:a16="http://schemas.microsoft.com/office/drawing/2014/main" id="{790BC526-58D2-577F-7CE2-29ECDADDE0D8}"/>
                </a:ext>
              </a:extLst>
            </p:cNvPr>
            <p:cNvSpPr/>
            <p:nvPr/>
          </p:nvSpPr>
          <p:spPr>
            <a:xfrm>
              <a:off x="1943543" y="1619853"/>
              <a:ext cx="19762" cy="57626"/>
            </a:xfrm>
            <a:custGeom>
              <a:avLst/>
              <a:gdLst/>
              <a:ahLst/>
              <a:cxnLst/>
              <a:rect l="l" t="t" r="r" b="b"/>
              <a:pathLst>
                <a:path w="1095" h="3193" extrusionOk="0">
                  <a:moveTo>
                    <a:pt x="1" y="1"/>
                  </a:moveTo>
                  <a:lnTo>
                    <a:pt x="1" y="274"/>
                  </a:lnTo>
                  <a:lnTo>
                    <a:pt x="761" y="274"/>
                  </a:lnTo>
                  <a:lnTo>
                    <a:pt x="761" y="3192"/>
                  </a:lnTo>
                  <a:lnTo>
                    <a:pt x="1095" y="3192"/>
                  </a:lnTo>
                  <a:lnTo>
                    <a:pt x="10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14;p42">
              <a:extLst>
                <a:ext uri="{FF2B5EF4-FFF2-40B4-BE49-F238E27FC236}">
                  <a16:creationId xmlns:a16="http://schemas.microsoft.com/office/drawing/2014/main" id="{DF6B8227-1A65-E4F5-6CBD-A4ED6A952833}"/>
                </a:ext>
              </a:extLst>
            </p:cNvPr>
            <p:cNvSpPr/>
            <p:nvPr/>
          </p:nvSpPr>
          <p:spPr>
            <a:xfrm>
              <a:off x="1974257" y="1619312"/>
              <a:ext cx="41166" cy="58239"/>
            </a:xfrm>
            <a:custGeom>
              <a:avLst/>
              <a:gdLst/>
              <a:ahLst/>
              <a:cxnLst/>
              <a:rect l="l" t="t" r="r" b="b"/>
              <a:pathLst>
                <a:path w="2281" h="3227" extrusionOk="0">
                  <a:moveTo>
                    <a:pt x="122" y="0"/>
                  </a:moveTo>
                  <a:lnTo>
                    <a:pt x="122" y="304"/>
                  </a:lnTo>
                  <a:lnTo>
                    <a:pt x="1764" y="304"/>
                  </a:lnTo>
                  <a:lnTo>
                    <a:pt x="852" y="1399"/>
                  </a:lnTo>
                  <a:lnTo>
                    <a:pt x="852" y="1672"/>
                  </a:lnTo>
                  <a:lnTo>
                    <a:pt x="1095" y="1672"/>
                  </a:lnTo>
                  <a:cubicBezTo>
                    <a:pt x="1673" y="1672"/>
                    <a:pt x="1946" y="1915"/>
                    <a:pt x="1946" y="2310"/>
                  </a:cubicBezTo>
                  <a:cubicBezTo>
                    <a:pt x="1946" y="2706"/>
                    <a:pt x="1673" y="2949"/>
                    <a:pt x="1126" y="2949"/>
                  </a:cubicBezTo>
                  <a:cubicBezTo>
                    <a:pt x="761" y="2949"/>
                    <a:pt x="426" y="2827"/>
                    <a:pt x="153" y="2554"/>
                  </a:cubicBezTo>
                  <a:lnTo>
                    <a:pt x="1" y="2827"/>
                  </a:lnTo>
                  <a:cubicBezTo>
                    <a:pt x="279" y="3078"/>
                    <a:pt x="634" y="3226"/>
                    <a:pt x="1018" y="3226"/>
                  </a:cubicBezTo>
                  <a:cubicBezTo>
                    <a:pt x="1054" y="3226"/>
                    <a:pt x="1090" y="3225"/>
                    <a:pt x="1126" y="3222"/>
                  </a:cubicBezTo>
                  <a:cubicBezTo>
                    <a:pt x="1885" y="3222"/>
                    <a:pt x="2281" y="2827"/>
                    <a:pt x="2281" y="2280"/>
                  </a:cubicBezTo>
                  <a:cubicBezTo>
                    <a:pt x="2281" y="1794"/>
                    <a:pt x="1916" y="1429"/>
                    <a:pt x="1277" y="1399"/>
                  </a:cubicBezTo>
                  <a:lnTo>
                    <a:pt x="2159" y="274"/>
                  </a:lnTo>
                  <a:lnTo>
                    <a:pt x="21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15;p42">
              <a:extLst>
                <a:ext uri="{FF2B5EF4-FFF2-40B4-BE49-F238E27FC236}">
                  <a16:creationId xmlns:a16="http://schemas.microsoft.com/office/drawing/2014/main" id="{4B287B21-0B23-A7CD-4AC7-A73BC08CF30C}"/>
                </a:ext>
              </a:extLst>
            </p:cNvPr>
            <p:cNvSpPr/>
            <p:nvPr/>
          </p:nvSpPr>
          <p:spPr>
            <a:xfrm>
              <a:off x="2217806" y="1619240"/>
              <a:ext cx="42267" cy="58239"/>
            </a:xfrm>
            <a:custGeom>
              <a:avLst/>
              <a:gdLst/>
              <a:ahLst/>
              <a:cxnLst/>
              <a:rect l="l" t="t" r="r" b="b"/>
              <a:pathLst>
                <a:path w="2342" h="3227" extrusionOk="0">
                  <a:moveTo>
                    <a:pt x="1019" y="1"/>
                  </a:moveTo>
                  <a:cubicBezTo>
                    <a:pt x="630" y="1"/>
                    <a:pt x="251" y="154"/>
                    <a:pt x="1" y="460"/>
                  </a:cubicBezTo>
                  <a:lnTo>
                    <a:pt x="244" y="643"/>
                  </a:lnTo>
                  <a:cubicBezTo>
                    <a:pt x="435" y="424"/>
                    <a:pt x="700" y="304"/>
                    <a:pt x="994" y="304"/>
                  </a:cubicBezTo>
                  <a:cubicBezTo>
                    <a:pt x="1028" y="304"/>
                    <a:pt x="1061" y="305"/>
                    <a:pt x="1095" y="308"/>
                  </a:cubicBezTo>
                  <a:cubicBezTo>
                    <a:pt x="1612" y="308"/>
                    <a:pt x="1855" y="521"/>
                    <a:pt x="1855" y="886"/>
                  </a:cubicBezTo>
                  <a:cubicBezTo>
                    <a:pt x="1855" y="1099"/>
                    <a:pt x="1794" y="1342"/>
                    <a:pt x="1429" y="1676"/>
                  </a:cubicBezTo>
                  <a:lnTo>
                    <a:pt x="122" y="2983"/>
                  </a:lnTo>
                  <a:lnTo>
                    <a:pt x="122" y="3226"/>
                  </a:lnTo>
                  <a:lnTo>
                    <a:pt x="2341" y="3226"/>
                  </a:lnTo>
                  <a:lnTo>
                    <a:pt x="2341" y="2922"/>
                  </a:lnTo>
                  <a:lnTo>
                    <a:pt x="608" y="2922"/>
                  </a:lnTo>
                  <a:lnTo>
                    <a:pt x="1703" y="1859"/>
                  </a:lnTo>
                  <a:cubicBezTo>
                    <a:pt x="2007" y="1615"/>
                    <a:pt x="2189" y="1251"/>
                    <a:pt x="2189" y="855"/>
                  </a:cubicBezTo>
                  <a:cubicBezTo>
                    <a:pt x="2189" y="339"/>
                    <a:pt x="1794" y="4"/>
                    <a:pt x="1125" y="4"/>
                  </a:cubicBezTo>
                  <a:cubicBezTo>
                    <a:pt x="1090" y="2"/>
                    <a:pt x="1054" y="1"/>
                    <a:pt x="1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16;p42">
              <a:extLst>
                <a:ext uri="{FF2B5EF4-FFF2-40B4-BE49-F238E27FC236}">
                  <a16:creationId xmlns:a16="http://schemas.microsoft.com/office/drawing/2014/main" id="{377038F4-0A5B-4D38-E170-85EC47883834}"/>
                </a:ext>
              </a:extLst>
            </p:cNvPr>
            <p:cNvSpPr/>
            <p:nvPr/>
          </p:nvSpPr>
          <p:spPr>
            <a:xfrm>
              <a:off x="2267179" y="1619312"/>
              <a:ext cx="46093" cy="58167"/>
            </a:xfrm>
            <a:custGeom>
              <a:avLst/>
              <a:gdLst/>
              <a:ahLst/>
              <a:cxnLst/>
              <a:rect l="l" t="t" r="r" b="b"/>
              <a:pathLst>
                <a:path w="2554" h="3223" extrusionOk="0">
                  <a:moveTo>
                    <a:pt x="1277" y="304"/>
                  </a:moveTo>
                  <a:cubicBezTo>
                    <a:pt x="1824" y="304"/>
                    <a:pt x="2219" y="760"/>
                    <a:pt x="2219" y="1611"/>
                  </a:cubicBezTo>
                  <a:cubicBezTo>
                    <a:pt x="2219" y="2462"/>
                    <a:pt x="1824" y="2949"/>
                    <a:pt x="1277" y="2949"/>
                  </a:cubicBezTo>
                  <a:cubicBezTo>
                    <a:pt x="730" y="2949"/>
                    <a:pt x="335" y="2462"/>
                    <a:pt x="335" y="1611"/>
                  </a:cubicBezTo>
                  <a:cubicBezTo>
                    <a:pt x="335" y="760"/>
                    <a:pt x="730" y="304"/>
                    <a:pt x="1277" y="304"/>
                  </a:cubicBezTo>
                  <a:close/>
                  <a:moveTo>
                    <a:pt x="1277" y="0"/>
                  </a:moveTo>
                  <a:cubicBezTo>
                    <a:pt x="547" y="0"/>
                    <a:pt x="0" y="608"/>
                    <a:pt x="0" y="1611"/>
                  </a:cubicBezTo>
                  <a:cubicBezTo>
                    <a:pt x="0" y="2614"/>
                    <a:pt x="547" y="3222"/>
                    <a:pt x="1277" y="3222"/>
                  </a:cubicBezTo>
                  <a:cubicBezTo>
                    <a:pt x="2006" y="3222"/>
                    <a:pt x="2553" y="2614"/>
                    <a:pt x="2553" y="1611"/>
                  </a:cubicBezTo>
                  <a:cubicBezTo>
                    <a:pt x="2553" y="608"/>
                    <a:pt x="2006" y="0"/>
                    <a:pt x="12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817;p42">
              <a:extLst>
                <a:ext uri="{FF2B5EF4-FFF2-40B4-BE49-F238E27FC236}">
                  <a16:creationId xmlns:a16="http://schemas.microsoft.com/office/drawing/2014/main" id="{F2DFBB93-E545-1DA3-C24D-761AF1B4AED2}"/>
                </a:ext>
              </a:extLst>
            </p:cNvPr>
            <p:cNvSpPr/>
            <p:nvPr/>
          </p:nvSpPr>
          <p:spPr>
            <a:xfrm>
              <a:off x="2317636" y="1619853"/>
              <a:ext cx="19762" cy="57626"/>
            </a:xfrm>
            <a:custGeom>
              <a:avLst/>
              <a:gdLst/>
              <a:ahLst/>
              <a:cxnLst/>
              <a:rect l="l" t="t" r="r" b="b"/>
              <a:pathLst>
                <a:path w="1095" h="3193" extrusionOk="0">
                  <a:moveTo>
                    <a:pt x="1" y="1"/>
                  </a:moveTo>
                  <a:lnTo>
                    <a:pt x="1" y="274"/>
                  </a:lnTo>
                  <a:lnTo>
                    <a:pt x="760" y="274"/>
                  </a:lnTo>
                  <a:lnTo>
                    <a:pt x="760" y="3192"/>
                  </a:lnTo>
                  <a:lnTo>
                    <a:pt x="1095" y="3192"/>
                  </a:lnTo>
                  <a:lnTo>
                    <a:pt x="10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18;p42">
              <a:extLst>
                <a:ext uri="{FF2B5EF4-FFF2-40B4-BE49-F238E27FC236}">
                  <a16:creationId xmlns:a16="http://schemas.microsoft.com/office/drawing/2014/main" id="{52BAB011-FCDF-B8D0-1D5D-5FD6FADDF47C}"/>
                </a:ext>
              </a:extLst>
            </p:cNvPr>
            <p:cNvSpPr/>
            <p:nvPr/>
          </p:nvSpPr>
          <p:spPr>
            <a:xfrm>
              <a:off x="2350551" y="1619312"/>
              <a:ext cx="49937" cy="58167"/>
            </a:xfrm>
            <a:custGeom>
              <a:avLst/>
              <a:gdLst/>
              <a:ahLst/>
              <a:cxnLst/>
              <a:rect l="l" t="t" r="r" b="b"/>
              <a:pathLst>
                <a:path w="2767" h="3223" extrusionOk="0">
                  <a:moveTo>
                    <a:pt x="1672" y="0"/>
                  </a:moveTo>
                  <a:lnTo>
                    <a:pt x="0" y="2128"/>
                  </a:lnTo>
                  <a:lnTo>
                    <a:pt x="0" y="2371"/>
                  </a:lnTo>
                  <a:lnTo>
                    <a:pt x="1794" y="2371"/>
                  </a:lnTo>
                  <a:lnTo>
                    <a:pt x="1794" y="3222"/>
                  </a:lnTo>
                  <a:lnTo>
                    <a:pt x="2128" y="3222"/>
                  </a:lnTo>
                  <a:lnTo>
                    <a:pt x="2128" y="2371"/>
                  </a:lnTo>
                  <a:lnTo>
                    <a:pt x="2766" y="2371"/>
                  </a:lnTo>
                  <a:lnTo>
                    <a:pt x="2766" y="2067"/>
                  </a:lnTo>
                  <a:lnTo>
                    <a:pt x="2128" y="2067"/>
                  </a:lnTo>
                  <a:lnTo>
                    <a:pt x="2128" y="1338"/>
                  </a:lnTo>
                  <a:lnTo>
                    <a:pt x="1794" y="1338"/>
                  </a:lnTo>
                  <a:lnTo>
                    <a:pt x="1794" y="2067"/>
                  </a:lnTo>
                  <a:lnTo>
                    <a:pt x="426" y="2067"/>
                  </a:lnTo>
                  <a:lnTo>
                    <a:pt x="20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19;p42">
              <a:extLst>
                <a:ext uri="{FF2B5EF4-FFF2-40B4-BE49-F238E27FC236}">
                  <a16:creationId xmlns:a16="http://schemas.microsoft.com/office/drawing/2014/main" id="{2F157D9E-899D-6915-C5D5-F210B2FBCFC5}"/>
                </a:ext>
              </a:extLst>
            </p:cNvPr>
            <p:cNvSpPr/>
            <p:nvPr/>
          </p:nvSpPr>
          <p:spPr>
            <a:xfrm>
              <a:off x="2598485" y="1619240"/>
              <a:ext cx="42249" cy="58239"/>
            </a:xfrm>
            <a:custGeom>
              <a:avLst/>
              <a:gdLst/>
              <a:ahLst/>
              <a:cxnLst/>
              <a:rect l="l" t="t" r="r" b="b"/>
              <a:pathLst>
                <a:path w="2341" h="3227" extrusionOk="0">
                  <a:moveTo>
                    <a:pt x="1019" y="1"/>
                  </a:moveTo>
                  <a:cubicBezTo>
                    <a:pt x="629" y="1"/>
                    <a:pt x="251" y="154"/>
                    <a:pt x="0" y="460"/>
                  </a:cubicBezTo>
                  <a:lnTo>
                    <a:pt x="243" y="643"/>
                  </a:lnTo>
                  <a:cubicBezTo>
                    <a:pt x="435" y="424"/>
                    <a:pt x="700" y="304"/>
                    <a:pt x="994" y="304"/>
                  </a:cubicBezTo>
                  <a:cubicBezTo>
                    <a:pt x="1027" y="304"/>
                    <a:pt x="1061" y="305"/>
                    <a:pt x="1094" y="308"/>
                  </a:cubicBezTo>
                  <a:cubicBezTo>
                    <a:pt x="1611" y="308"/>
                    <a:pt x="1854" y="521"/>
                    <a:pt x="1854" y="886"/>
                  </a:cubicBezTo>
                  <a:cubicBezTo>
                    <a:pt x="1854" y="1099"/>
                    <a:pt x="1824" y="1342"/>
                    <a:pt x="1429" y="1676"/>
                  </a:cubicBezTo>
                  <a:lnTo>
                    <a:pt x="91" y="2983"/>
                  </a:lnTo>
                  <a:lnTo>
                    <a:pt x="91" y="3226"/>
                  </a:lnTo>
                  <a:lnTo>
                    <a:pt x="2341" y="3226"/>
                  </a:lnTo>
                  <a:lnTo>
                    <a:pt x="2341" y="2922"/>
                  </a:lnTo>
                  <a:lnTo>
                    <a:pt x="578" y="2922"/>
                  </a:lnTo>
                  <a:lnTo>
                    <a:pt x="1672" y="1859"/>
                  </a:lnTo>
                  <a:cubicBezTo>
                    <a:pt x="1976" y="1615"/>
                    <a:pt x="2189" y="1251"/>
                    <a:pt x="2189" y="855"/>
                  </a:cubicBezTo>
                  <a:cubicBezTo>
                    <a:pt x="2189" y="339"/>
                    <a:pt x="1794" y="4"/>
                    <a:pt x="1125" y="4"/>
                  </a:cubicBezTo>
                  <a:cubicBezTo>
                    <a:pt x="1089" y="2"/>
                    <a:pt x="1054" y="1"/>
                    <a:pt x="1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20;p42">
              <a:extLst>
                <a:ext uri="{FF2B5EF4-FFF2-40B4-BE49-F238E27FC236}">
                  <a16:creationId xmlns:a16="http://schemas.microsoft.com/office/drawing/2014/main" id="{7A464359-2D8C-C734-6A82-2247F3466717}"/>
                </a:ext>
              </a:extLst>
            </p:cNvPr>
            <p:cNvSpPr/>
            <p:nvPr/>
          </p:nvSpPr>
          <p:spPr>
            <a:xfrm>
              <a:off x="2647840" y="1619312"/>
              <a:ext cx="46111" cy="58167"/>
            </a:xfrm>
            <a:custGeom>
              <a:avLst/>
              <a:gdLst/>
              <a:ahLst/>
              <a:cxnLst/>
              <a:rect l="l" t="t" r="r" b="b"/>
              <a:pathLst>
                <a:path w="2555" h="3223" extrusionOk="0">
                  <a:moveTo>
                    <a:pt x="1277" y="304"/>
                  </a:moveTo>
                  <a:cubicBezTo>
                    <a:pt x="1825" y="304"/>
                    <a:pt x="2220" y="760"/>
                    <a:pt x="2220" y="1611"/>
                  </a:cubicBezTo>
                  <a:cubicBezTo>
                    <a:pt x="2220" y="2462"/>
                    <a:pt x="1825" y="2949"/>
                    <a:pt x="1277" y="2949"/>
                  </a:cubicBezTo>
                  <a:cubicBezTo>
                    <a:pt x="700" y="2949"/>
                    <a:pt x="335" y="2462"/>
                    <a:pt x="335" y="1611"/>
                  </a:cubicBezTo>
                  <a:cubicBezTo>
                    <a:pt x="335" y="760"/>
                    <a:pt x="700" y="304"/>
                    <a:pt x="1277" y="304"/>
                  </a:cubicBezTo>
                  <a:close/>
                  <a:moveTo>
                    <a:pt x="1277" y="0"/>
                  </a:moveTo>
                  <a:cubicBezTo>
                    <a:pt x="548" y="0"/>
                    <a:pt x="1" y="608"/>
                    <a:pt x="1" y="1611"/>
                  </a:cubicBezTo>
                  <a:cubicBezTo>
                    <a:pt x="1" y="2614"/>
                    <a:pt x="548" y="3222"/>
                    <a:pt x="1277" y="3222"/>
                  </a:cubicBezTo>
                  <a:cubicBezTo>
                    <a:pt x="2007" y="3222"/>
                    <a:pt x="2554" y="2614"/>
                    <a:pt x="2554" y="1611"/>
                  </a:cubicBezTo>
                  <a:cubicBezTo>
                    <a:pt x="2554" y="608"/>
                    <a:pt x="2007"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21;p42">
              <a:extLst>
                <a:ext uri="{FF2B5EF4-FFF2-40B4-BE49-F238E27FC236}">
                  <a16:creationId xmlns:a16="http://schemas.microsoft.com/office/drawing/2014/main" id="{10EB4EDB-1911-459E-D4CE-9B7D0B5267E9}"/>
                </a:ext>
              </a:extLst>
            </p:cNvPr>
            <p:cNvSpPr/>
            <p:nvPr/>
          </p:nvSpPr>
          <p:spPr>
            <a:xfrm>
              <a:off x="2698315" y="1619853"/>
              <a:ext cx="19762" cy="57626"/>
            </a:xfrm>
            <a:custGeom>
              <a:avLst/>
              <a:gdLst/>
              <a:ahLst/>
              <a:cxnLst/>
              <a:rect l="l" t="t" r="r" b="b"/>
              <a:pathLst>
                <a:path w="1095" h="3193" extrusionOk="0">
                  <a:moveTo>
                    <a:pt x="0" y="1"/>
                  </a:moveTo>
                  <a:lnTo>
                    <a:pt x="0" y="274"/>
                  </a:lnTo>
                  <a:lnTo>
                    <a:pt x="760" y="274"/>
                  </a:lnTo>
                  <a:lnTo>
                    <a:pt x="760" y="3192"/>
                  </a:lnTo>
                  <a:lnTo>
                    <a:pt x="1094" y="3192"/>
                  </a:lnTo>
                  <a:lnTo>
                    <a:pt x="10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22;p42">
              <a:extLst>
                <a:ext uri="{FF2B5EF4-FFF2-40B4-BE49-F238E27FC236}">
                  <a16:creationId xmlns:a16="http://schemas.microsoft.com/office/drawing/2014/main" id="{28B3A90E-EFBC-8705-DDB2-4DD990026E6F}"/>
                </a:ext>
              </a:extLst>
            </p:cNvPr>
            <p:cNvSpPr/>
            <p:nvPr/>
          </p:nvSpPr>
          <p:spPr>
            <a:xfrm>
              <a:off x="2729570" y="1619853"/>
              <a:ext cx="41166" cy="57698"/>
            </a:xfrm>
            <a:custGeom>
              <a:avLst/>
              <a:gdLst/>
              <a:ahLst/>
              <a:cxnLst/>
              <a:rect l="l" t="t" r="r" b="b"/>
              <a:pathLst>
                <a:path w="2281" h="3197" extrusionOk="0">
                  <a:moveTo>
                    <a:pt x="366" y="1"/>
                  </a:moveTo>
                  <a:lnTo>
                    <a:pt x="214" y="1612"/>
                  </a:lnTo>
                  <a:lnTo>
                    <a:pt x="882" y="1612"/>
                  </a:lnTo>
                  <a:cubicBezTo>
                    <a:pt x="1703" y="1612"/>
                    <a:pt x="1946" y="1885"/>
                    <a:pt x="1946" y="2250"/>
                  </a:cubicBezTo>
                  <a:cubicBezTo>
                    <a:pt x="1946" y="2645"/>
                    <a:pt x="1673" y="2919"/>
                    <a:pt x="1125" y="2919"/>
                  </a:cubicBezTo>
                  <a:cubicBezTo>
                    <a:pt x="761" y="2919"/>
                    <a:pt x="426" y="2797"/>
                    <a:pt x="153" y="2524"/>
                  </a:cubicBezTo>
                  <a:lnTo>
                    <a:pt x="1" y="2797"/>
                  </a:lnTo>
                  <a:cubicBezTo>
                    <a:pt x="279" y="3048"/>
                    <a:pt x="634" y="3196"/>
                    <a:pt x="1018" y="3196"/>
                  </a:cubicBezTo>
                  <a:cubicBezTo>
                    <a:pt x="1054" y="3196"/>
                    <a:pt x="1089" y="3195"/>
                    <a:pt x="1125" y="3192"/>
                  </a:cubicBezTo>
                  <a:cubicBezTo>
                    <a:pt x="1916" y="3192"/>
                    <a:pt x="2280" y="2767"/>
                    <a:pt x="2280" y="2250"/>
                  </a:cubicBezTo>
                  <a:cubicBezTo>
                    <a:pt x="2280" y="1673"/>
                    <a:pt x="1916" y="1308"/>
                    <a:pt x="973" y="1308"/>
                  </a:cubicBezTo>
                  <a:lnTo>
                    <a:pt x="548" y="1308"/>
                  </a:lnTo>
                  <a:lnTo>
                    <a:pt x="669" y="305"/>
                  </a:lnTo>
                  <a:lnTo>
                    <a:pt x="2128" y="305"/>
                  </a:lnTo>
                  <a:lnTo>
                    <a:pt x="21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23;p42">
              <a:extLst>
                <a:ext uri="{FF2B5EF4-FFF2-40B4-BE49-F238E27FC236}">
                  <a16:creationId xmlns:a16="http://schemas.microsoft.com/office/drawing/2014/main" id="{D2514A83-8994-62C8-66F4-714D269DFDAF}"/>
                </a:ext>
              </a:extLst>
            </p:cNvPr>
            <p:cNvSpPr/>
            <p:nvPr/>
          </p:nvSpPr>
          <p:spPr>
            <a:xfrm>
              <a:off x="2975861" y="1619240"/>
              <a:ext cx="42249" cy="58239"/>
            </a:xfrm>
            <a:custGeom>
              <a:avLst/>
              <a:gdLst/>
              <a:ahLst/>
              <a:cxnLst/>
              <a:rect l="l" t="t" r="r" b="b"/>
              <a:pathLst>
                <a:path w="2341" h="3227" extrusionOk="0">
                  <a:moveTo>
                    <a:pt x="1019" y="1"/>
                  </a:moveTo>
                  <a:cubicBezTo>
                    <a:pt x="630" y="1"/>
                    <a:pt x="251" y="154"/>
                    <a:pt x="0" y="460"/>
                  </a:cubicBezTo>
                  <a:lnTo>
                    <a:pt x="213" y="643"/>
                  </a:lnTo>
                  <a:cubicBezTo>
                    <a:pt x="432" y="424"/>
                    <a:pt x="700" y="304"/>
                    <a:pt x="994" y="304"/>
                  </a:cubicBezTo>
                  <a:cubicBezTo>
                    <a:pt x="1027" y="304"/>
                    <a:pt x="1061" y="305"/>
                    <a:pt x="1095" y="308"/>
                  </a:cubicBezTo>
                  <a:cubicBezTo>
                    <a:pt x="1611" y="308"/>
                    <a:pt x="1855" y="521"/>
                    <a:pt x="1855" y="886"/>
                  </a:cubicBezTo>
                  <a:cubicBezTo>
                    <a:pt x="1855" y="1099"/>
                    <a:pt x="1794" y="1342"/>
                    <a:pt x="1429" y="1676"/>
                  </a:cubicBezTo>
                  <a:lnTo>
                    <a:pt x="92" y="2983"/>
                  </a:lnTo>
                  <a:lnTo>
                    <a:pt x="92" y="3226"/>
                  </a:lnTo>
                  <a:lnTo>
                    <a:pt x="2341" y="3226"/>
                  </a:lnTo>
                  <a:lnTo>
                    <a:pt x="2341" y="2922"/>
                  </a:lnTo>
                  <a:lnTo>
                    <a:pt x="578" y="2922"/>
                  </a:lnTo>
                  <a:lnTo>
                    <a:pt x="1672" y="1859"/>
                  </a:lnTo>
                  <a:cubicBezTo>
                    <a:pt x="1976" y="1615"/>
                    <a:pt x="2159" y="1251"/>
                    <a:pt x="2189" y="855"/>
                  </a:cubicBezTo>
                  <a:cubicBezTo>
                    <a:pt x="2189" y="339"/>
                    <a:pt x="1763" y="4"/>
                    <a:pt x="1125" y="4"/>
                  </a:cubicBezTo>
                  <a:cubicBezTo>
                    <a:pt x="1090" y="2"/>
                    <a:pt x="1054" y="1"/>
                    <a:pt x="1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24;p42">
              <a:extLst>
                <a:ext uri="{FF2B5EF4-FFF2-40B4-BE49-F238E27FC236}">
                  <a16:creationId xmlns:a16="http://schemas.microsoft.com/office/drawing/2014/main" id="{93B8BA71-99BE-9EAF-575F-B1FC7C066F41}"/>
                </a:ext>
              </a:extLst>
            </p:cNvPr>
            <p:cNvSpPr/>
            <p:nvPr/>
          </p:nvSpPr>
          <p:spPr>
            <a:xfrm>
              <a:off x="3025235" y="1619312"/>
              <a:ext cx="46093" cy="58167"/>
            </a:xfrm>
            <a:custGeom>
              <a:avLst/>
              <a:gdLst/>
              <a:ahLst/>
              <a:cxnLst/>
              <a:rect l="l" t="t" r="r" b="b"/>
              <a:pathLst>
                <a:path w="2554" h="3223" extrusionOk="0">
                  <a:moveTo>
                    <a:pt x="1277" y="304"/>
                  </a:moveTo>
                  <a:cubicBezTo>
                    <a:pt x="1824" y="304"/>
                    <a:pt x="2219" y="760"/>
                    <a:pt x="2219" y="1611"/>
                  </a:cubicBezTo>
                  <a:cubicBezTo>
                    <a:pt x="2219" y="2462"/>
                    <a:pt x="1824" y="2949"/>
                    <a:pt x="1277" y="2949"/>
                  </a:cubicBezTo>
                  <a:cubicBezTo>
                    <a:pt x="699" y="2949"/>
                    <a:pt x="334" y="2462"/>
                    <a:pt x="334" y="1611"/>
                  </a:cubicBezTo>
                  <a:cubicBezTo>
                    <a:pt x="334" y="760"/>
                    <a:pt x="699" y="304"/>
                    <a:pt x="1277" y="304"/>
                  </a:cubicBezTo>
                  <a:close/>
                  <a:moveTo>
                    <a:pt x="1277" y="0"/>
                  </a:moveTo>
                  <a:cubicBezTo>
                    <a:pt x="517" y="0"/>
                    <a:pt x="0" y="608"/>
                    <a:pt x="0" y="1611"/>
                  </a:cubicBezTo>
                  <a:cubicBezTo>
                    <a:pt x="0" y="2614"/>
                    <a:pt x="517" y="3222"/>
                    <a:pt x="1277" y="3222"/>
                  </a:cubicBezTo>
                  <a:cubicBezTo>
                    <a:pt x="2006" y="3222"/>
                    <a:pt x="2553" y="2614"/>
                    <a:pt x="2553" y="1611"/>
                  </a:cubicBezTo>
                  <a:cubicBezTo>
                    <a:pt x="2553" y="608"/>
                    <a:pt x="2006"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25;p42">
              <a:extLst>
                <a:ext uri="{FF2B5EF4-FFF2-40B4-BE49-F238E27FC236}">
                  <a16:creationId xmlns:a16="http://schemas.microsoft.com/office/drawing/2014/main" id="{7647C151-CE53-CF27-95F1-518C17634DF9}"/>
                </a:ext>
              </a:extLst>
            </p:cNvPr>
            <p:cNvSpPr/>
            <p:nvPr/>
          </p:nvSpPr>
          <p:spPr>
            <a:xfrm>
              <a:off x="3075692" y="1619853"/>
              <a:ext cx="19762" cy="57626"/>
            </a:xfrm>
            <a:custGeom>
              <a:avLst/>
              <a:gdLst/>
              <a:ahLst/>
              <a:cxnLst/>
              <a:rect l="l" t="t" r="r" b="b"/>
              <a:pathLst>
                <a:path w="1095" h="3193" extrusionOk="0">
                  <a:moveTo>
                    <a:pt x="0" y="1"/>
                  </a:moveTo>
                  <a:lnTo>
                    <a:pt x="0" y="274"/>
                  </a:lnTo>
                  <a:lnTo>
                    <a:pt x="760" y="274"/>
                  </a:lnTo>
                  <a:lnTo>
                    <a:pt x="760" y="3192"/>
                  </a:lnTo>
                  <a:lnTo>
                    <a:pt x="1095" y="3192"/>
                  </a:lnTo>
                  <a:lnTo>
                    <a:pt x="10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26;p42">
              <a:extLst>
                <a:ext uri="{FF2B5EF4-FFF2-40B4-BE49-F238E27FC236}">
                  <a16:creationId xmlns:a16="http://schemas.microsoft.com/office/drawing/2014/main" id="{9506831F-8310-4C03-2DCF-F8384B06F133}"/>
                </a:ext>
              </a:extLst>
            </p:cNvPr>
            <p:cNvSpPr/>
            <p:nvPr/>
          </p:nvSpPr>
          <p:spPr>
            <a:xfrm>
              <a:off x="3109149" y="1619167"/>
              <a:ext cx="43350" cy="58402"/>
            </a:xfrm>
            <a:custGeom>
              <a:avLst/>
              <a:gdLst/>
              <a:ahLst/>
              <a:cxnLst/>
              <a:rect l="l" t="t" r="r" b="b"/>
              <a:pathLst>
                <a:path w="2402" h="3236" extrusionOk="0">
                  <a:moveTo>
                    <a:pt x="1223" y="1557"/>
                  </a:moveTo>
                  <a:cubicBezTo>
                    <a:pt x="1241" y="1557"/>
                    <a:pt x="1259" y="1557"/>
                    <a:pt x="1277" y="1559"/>
                  </a:cubicBezTo>
                  <a:cubicBezTo>
                    <a:pt x="1764" y="1559"/>
                    <a:pt x="2067" y="1832"/>
                    <a:pt x="2067" y="2258"/>
                  </a:cubicBezTo>
                  <a:lnTo>
                    <a:pt x="2067" y="2288"/>
                  </a:lnTo>
                  <a:cubicBezTo>
                    <a:pt x="2067" y="2665"/>
                    <a:pt x="1736" y="2959"/>
                    <a:pt x="1362" y="2959"/>
                  </a:cubicBezTo>
                  <a:cubicBezTo>
                    <a:pt x="1344" y="2959"/>
                    <a:pt x="1326" y="2958"/>
                    <a:pt x="1308" y="2957"/>
                  </a:cubicBezTo>
                  <a:cubicBezTo>
                    <a:pt x="730" y="2957"/>
                    <a:pt x="457" y="2622"/>
                    <a:pt x="457" y="2258"/>
                  </a:cubicBezTo>
                  <a:cubicBezTo>
                    <a:pt x="486" y="1879"/>
                    <a:pt x="821" y="1557"/>
                    <a:pt x="1223" y="1557"/>
                  </a:cubicBezTo>
                  <a:close/>
                  <a:moveTo>
                    <a:pt x="1598" y="1"/>
                  </a:moveTo>
                  <a:cubicBezTo>
                    <a:pt x="1553" y="1"/>
                    <a:pt x="1507" y="3"/>
                    <a:pt x="1460" y="8"/>
                  </a:cubicBezTo>
                  <a:cubicBezTo>
                    <a:pt x="608" y="8"/>
                    <a:pt x="1" y="556"/>
                    <a:pt x="1" y="1650"/>
                  </a:cubicBezTo>
                  <a:cubicBezTo>
                    <a:pt x="1" y="2653"/>
                    <a:pt x="457" y="3230"/>
                    <a:pt x="1308" y="3230"/>
                  </a:cubicBezTo>
                  <a:cubicBezTo>
                    <a:pt x="1342" y="3234"/>
                    <a:pt x="1377" y="3236"/>
                    <a:pt x="1411" y="3236"/>
                  </a:cubicBezTo>
                  <a:cubicBezTo>
                    <a:pt x="1945" y="3236"/>
                    <a:pt x="2402" y="2800"/>
                    <a:pt x="2402" y="2258"/>
                  </a:cubicBezTo>
                  <a:cubicBezTo>
                    <a:pt x="2402" y="1730"/>
                    <a:pt x="1970" y="1304"/>
                    <a:pt x="1455" y="1304"/>
                  </a:cubicBezTo>
                  <a:cubicBezTo>
                    <a:pt x="1407" y="1304"/>
                    <a:pt x="1357" y="1308"/>
                    <a:pt x="1308" y="1315"/>
                  </a:cubicBezTo>
                  <a:cubicBezTo>
                    <a:pt x="1283" y="1313"/>
                    <a:pt x="1258" y="1313"/>
                    <a:pt x="1233" y="1313"/>
                  </a:cubicBezTo>
                  <a:cubicBezTo>
                    <a:pt x="863" y="1313"/>
                    <a:pt x="506" y="1521"/>
                    <a:pt x="335" y="1863"/>
                  </a:cubicBezTo>
                  <a:lnTo>
                    <a:pt x="335" y="1589"/>
                  </a:lnTo>
                  <a:cubicBezTo>
                    <a:pt x="335" y="738"/>
                    <a:pt x="791" y="282"/>
                    <a:pt x="1460" y="282"/>
                  </a:cubicBezTo>
                  <a:cubicBezTo>
                    <a:pt x="1672" y="282"/>
                    <a:pt x="1885" y="312"/>
                    <a:pt x="2098" y="434"/>
                  </a:cubicBezTo>
                  <a:lnTo>
                    <a:pt x="2219" y="160"/>
                  </a:lnTo>
                  <a:cubicBezTo>
                    <a:pt x="2018" y="60"/>
                    <a:pt x="1817"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27;p42">
              <a:extLst>
                <a:ext uri="{FF2B5EF4-FFF2-40B4-BE49-F238E27FC236}">
                  <a16:creationId xmlns:a16="http://schemas.microsoft.com/office/drawing/2014/main" id="{4A37D5C1-25C0-DF2C-2BA5-6A36231B3A9D}"/>
                </a:ext>
              </a:extLst>
            </p:cNvPr>
            <p:cNvSpPr/>
            <p:nvPr/>
          </p:nvSpPr>
          <p:spPr>
            <a:xfrm>
              <a:off x="3353238" y="1619240"/>
              <a:ext cx="42267" cy="58239"/>
            </a:xfrm>
            <a:custGeom>
              <a:avLst/>
              <a:gdLst/>
              <a:ahLst/>
              <a:cxnLst/>
              <a:rect l="l" t="t" r="r" b="b"/>
              <a:pathLst>
                <a:path w="2342" h="3227" extrusionOk="0">
                  <a:moveTo>
                    <a:pt x="1019" y="1"/>
                  </a:moveTo>
                  <a:cubicBezTo>
                    <a:pt x="630" y="1"/>
                    <a:pt x="251" y="154"/>
                    <a:pt x="1" y="460"/>
                  </a:cubicBezTo>
                  <a:lnTo>
                    <a:pt x="213" y="643"/>
                  </a:lnTo>
                  <a:cubicBezTo>
                    <a:pt x="432" y="424"/>
                    <a:pt x="700" y="304"/>
                    <a:pt x="995" y="304"/>
                  </a:cubicBezTo>
                  <a:cubicBezTo>
                    <a:pt x="1028" y="304"/>
                    <a:pt x="1061" y="305"/>
                    <a:pt x="1095" y="308"/>
                  </a:cubicBezTo>
                  <a:cubicBezTo>
                    <a:pt x="1581" y="308"/>
                    <a:pt x="1855" y="521"/>
                    <a:pt x="1855" y="886"/>
                  </a:cubicBezTo>
                  <a:cubicBezTo>
                    <a:pt x="1855" y="1099"/>
                    <a:pt x="1794" y="1342"/>
                    <a:pt x="1429" y="1676"/>
                  </a:cubicBezTo>
                  <a:lnTo>
                    <a:pt x="92" y="2983"/>
                  </a:lnTo>
                  <a:lnTo>
                    <a:pt x="92" y="3226"/>
                  </a:lnTo>
                  <a:lnTo>
                    <a:pt x="2341" y="3226"/>
                  </a:lnTo>
                  <a:lnTo>
                    <a:pt x="2341" y="2922"/>
                  </a:lnTo>
                  <a:lnTo>
                    <a:pt x="578" y="2922"/>
                  </a:lnTo>
                  <a:lnTo>
                    <a:pt x="1672" y="1859"/>
                  </a:lnTo>
                  <a:cubicBezTo>
                    <a:pt x="1976" y="1615"/>
                    <a:pt x="2189" y="1251"/>
                    <a:pt x="2189" y="855"/>
                  </a:cubicBezTo>
                  <a:cubicBezTo>
                    <a:pt x="2189" y="339"/>
                    <a:pt x="1794" y="4"/>
                    <a:pt x="1125" y="4"/>
                  </a:cubicBezTo>
                  <a:cubicBezTo>
                    <a:pt x="1090" y="2"/>
                    <a:pt x="1054" y="1"/>
                    <a:pt x="1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28;p42">
              <a:extLst>
                <a:ext uri="{FF2B5EF4-FFF2-40B4-BE49-F238E27FC236}">
                  <a16:creationId xmlns:a16="http://schemas.microsoft.com/office/drawing/2014/main" id="{AC8115B2-B043-3B43-FEA6-DB2B71B73617}"/>
                </a:ext>
              </a:extLst>
            </p:cNvPr>
            <p:cNvSpPr/>
            <p:nvPr/>
          </p:nvSpPr>
          <p:spPr>
            <a:xfrm>
              <a:off x="3402612" y="1619312"/>
              <a:ext cx="46093" cy="58167"/>
            </a:xfrm>
            <a:custGeom>
              <a:avLst/>
              <a:gdLst/>
              <a:ahLst/>
              <a:cxnLst/>
              <a:rect l="l" t="t" r="r" b="b"/>
              <a:pathLst>
                <a:path w="2554" h="3223" extrusionOk="0">
                  <a:moveTo>
                    <a:pt x="1277" y="304"/>
                  </a:moveTo>
                  <a:cubicBezTo>
                    <a:pt x="1824" y="304"/>
                    <a:pt x="2219" y="760"/>
                    <a:pt x="2219" y="1611"/>
                  </a:cubicBezTo>
                  <a:cubicBezTo>
                    <a:pt x="2219" y="2462"/>
                    <a:pt x="1824" y="2949"/>
                    <a:pt x="1277" y="2949"/>
                  </a:cubicBezTo>
                  <a:cubicBezTo>
                    <a:pt x="699" y="2949"/>
                    <a:pt x="335" y="2462"/>
                    <a:pt x="335" y="1611"/>
                  </a:cubicBezTo>
                  <a:cubicBezTo>
                    <a:pt x="335" y="760"/>
                    <a:pt x="699" y="304"/>
                    <a:pt x="1277" y="304"/>
                  </a:cubicBezTo>
                  <a:close/>
                  <a:moveTo>
                    <a:pt x="1277" y="0"/>
                  </a:moveTo>
                  <a:cubicBezTo>
                    <a:pt x="517" y="0"/>
                    <a:pt x="0" y="608"/>
                    <a:pt x="0" y="1611"/>
                  </a:cubicBezTo>
                  <a:cubicBezTo>
                    <a:pt x="0" y="2614"/>
                    <a:pt x="517" y="3222"/>
                    <a:pt x="1277" y="3222"/>
                  </a:cubicBezTo>
                  <a:cubicBezTo>
                    <a:pt x="2006" y="3222"/>
                    <a:pt x="2554" y="2614"/>
                    <a:pt x="2554" y="1611"/>
                  </a:cubicBezTo>
                  <a:cubicBezTo>
                    <a:pt x="2554" y="608"/>
                    <a:pt x="2006"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29;p42">
              <a:extLst>
                <a:ext uri="{FF2B5EF4-FFF2-40B4-BE49-F238E27FC236}">
                  <a16:creationId xmlns:a16="http://schemas.microsoft.com/office/drawing/2014/main" id="{36471D98-B849-2856-CB14-FBD7460838DA}"/>
                </a:ext>
              </a:extLst>
            </p:cNvPr>
            <p:cNvSpPr/>
            <p:nvPr/>
          </p:nvSpPr>
          <p:spPr>
            <a:xfrm>
              <a:off x="3453068" y="1619853"/>
              <a:ext cx="19762" cy="57626"/>
            </a:xfrm>
            <a:custGeom>
              <a:avLst/>
              <a:gdLst/>
              <a:ahLst/>
              <a:cxnLst/>
              <a:rect l="l" t="t" r="r" b="b"/>
              <a:pathLst>
                <a:path w="1095" h="3193" extrusionOk="0">
                  <a:moveTo>
                    <a:pt x="1" y="1"/>
                  </a:moveTo>
                  <a:lnTo>
                    <a:pt x="1" y="274"/>
                  </a:lnTo>
                  <a:lnTo>
                    <a:pt x="761" y="274"/>
                  </a:lnTo>
                  <a:lnTo>
                    <a:pt x="761" y="3192"/>
                  </a:lnTo>
                  <a:lnTo>
                    <a:pt x="1095" y="3192"/>
                  </a:lnTo>
                  <a:lnTo>
                    <a:pt x="10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30;p42">
              <a:extLst>
                <a:ext uri="{FF2B5EF4-FFF2-40B4-BE49-F238E27FC236}">
                  <a16:creationId xmlns:a16="http://schemas.microsoft.com/office/drawing/2014/main" id="{0F56F28C-11BA-58E2-84D5-7F7BE1CB84CF}"/>
                </a:ext>
              </a:extLst>
            </p:cNvPr>
            <p:cNvSpPr/>
            <p:nvPr/>
          </p:nvSpPr>
          <p:spPr>
            <a:xfrm>
              <a:off x="3484883" y="1619853"/>
              <a:ext cx="42267" cy="57626"/>
            </a:xfrm>
            <a:custGeom>
              <a:avLst/>
              <a:gdLst/>
              <a:ahLst/>
              <a:cxnLst/>
              <a:rect l="l" t="t" r="r" b="b"/>
              <a:pathLst>
                <a:path w="2342" h="3193" extrusionOk="0">
                  <a:moveTo>
                    <a:pt x="1" y="1"/>
                  </a:moveTo>
                  <a:lnTo>
                    <a:pt x="1" y="882"/>
                  </a:lnTo>
                  <a:lnTo>
                    <a:pt x="335" y="882"/>
                  </a:lnTo>
                  <a:lnTo>
                    <a:pt x="335" y="274"/>
                  </a:lnTo>
                  <a:lnTo>
                    <a:pt x="1976" y="274"/>
                  </a:lnTo>
                  <a:lnTo>
                    <a:pt x="639" y="3192"/>
                  </a:lnTo>
                  <a:lnTo>
                    <a:pt x="1004" y="3192"/>
                  </a:lnTo>
                  <a:lnTo>
                    <a:pt x="2341" y="244"/>
                  </a:lnTo>
                  <a:lnTo>
                    <a:pt x="2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31;p42">
              <a:extLst>
                <a:ext uri="{FF2B5EF4-FFF2-40B4-BE49-F238E27FC236}">
                  <a16:creationId xmlns:a16="http://schemas.microsoft.com/office/drawing/2014/main" id="{C79566D9-3F3F-23F8-2214-C138D0CB31A5}"/>
                </a:ext>
              </a:extLst>
            </p:cNvPr>
            <p:cNvSpPr/>
            <p:nvPr/>
          </p:nvSpPr>
          <p:spPr>
            <a:xfrm>
              <a:off x="3730615" y="1619240"/>
              <a:ext cx="42267" cy="58239"/>
            </a:xfrm>
            <a:custGeom>
              <a:avLst/>
              <a:gdLst/>
              <a:ahLst/>
              <a:cxnLst/>
              <a:rect l="l" t="t" r="r" b="b"/>
              <a:pathLst>
                <a:path w="2342" h="3227" extrusionOk="0">
                  <a:moveTo>
                    <a:pt x="1050" y="1"/>
                  </a:moveTo>
                  <a:cubicBezTo>
                    <a:pt x="660" y="1"/>
                    <a:pt x="280" y="154"/>
                    <a:pt x="1" y="460"/>
                  </a:cubicBezTo>
                  <a:lnTo>
                    <a:pt x="244" y="643"/>
                  </a:lnTo>
                  <a:cubicBezTo>
                    <a:pt x="435" y="424"/>
                    <a:pt x="725" y="304"/>
                    <a:pt x="1024" y="304"/>
                  </a:cubicBezTo>
                  <a:cubicBezTo>
                    <a:pt x="1058" y="304"/>
                    <a:pt x="1092" y="305"/>
                    <a:pt x="1126" y="308"/>
                  </a:cubicBezTo>
                  <a:cubicBezTo>
                    <a:pt x="1612" y="308"/>
                    <a:pt x="1885" y="521"/>
                    <a:pt x="1885" y="886"/>
                  </a:cubicBezTo>
                  <a:cubicBezTo>
                    <a:pt x="1885" y="1099"/>
                    <a:pt x="1794" y="1311"/>
                    <a:pt x="1460" y="1676"/>
                  </a:cubicBezTo>
                  <a:lnTo>
                    <a:pt x="92" y="2983"/>
                  </a:lnTo>
                  <a:lnTo>
                    <a:pt x="92" y="3226"/>
                  </a:lnTo>
                  <a:lnTo>
                    <a:pt x="2341" y="3226"/>
                  </a:lnTo>
                  <a:lnTo>
                    <a:pt x="2341" y="2922"/>
                  </a:lnTo>
                  <a:lnTo>
                    <a:pt x="578" y="2922"/>
                  </a:lnTo>
                  <a:lnTo>
                    <a:pt x="1673" y="1859"/>
                  </a:lnTo>
                  <a:cubicBezTo>
                    <a:pt x="2007" y="1615"/>
                    <a:pt x="2189" y="1251"/>
                    <a:pt x="2189" y="855"/>
                  </a:cubicBezTo>
                  <a:cubicBezTo>
                    <a:pt x="2189" y="308"/>
                    <a:pt x="1794" y="4"/>
                    <a:pt x="1156" y="4"/>
                  </a:cubicBezTo>
                  <a:cubicBezTo>
                    <a:pt x="1120" y="2"/>
                    <a:pt x="1085" y="1"/>
                    <a:pt x="1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32;p42">
              <a:extLst>
                <a:ext uri="{FF2B5EF4-FFF2-40B4-BE49-F238E27FC236}">
                  <a16:creationId xmlns:a16="http://schemas.microsoft.com/office/drawing/2014/main" id="{8B131390-409D-9FD5-6BCB-C13B4F6E5FFF}"/>
                </a:ext>
              </a:extLst>
            </p:cNvPr>
            <p:cNvSpPr/>
            <p:nvPr/>
          </p:nvSpPr>
          <p:spPr>
            <a:xfrm>
              <a:off x="3779989" y="1619312"/>
              <a:ext cx="46093" cy="58167"/>
            </a:xfrm>
            <a:custGeom>
              <a:avLst/>
              <a:gdLst/>
              <a:ahLst/>
              <a:cxnLst/>
              <a:rect l="l" t="t" r="r" b="b"/>
              <a:pathLst>
                <a:path w="2554" h="3223" extrusionOk="0">
                  <a:moveTo>
                    <a:pt x="1277" y="304"/>
                  </a:moveTo>
                  <a:cubicBezTo>
                    <a:pt x="1824" y="304"/>
                    <a:pt x="2219" y="760"/>
                    <a:pt x="2219" y="1611"/>
                  </a:cubicBezTo>
                  <a:cubicBezTo>
                    <a:pt x="2219" y="2462"/>
                    <a:pt x="1824" y="2949"/>
                    <a:pt x="1277" y="2949"/>
                  </a:cubicBezTo>
                  <a:cubicBezTo>
                    <a:pt x="700" y="2949"/>
                    <a:pt x="335" y="2462"/>
                    <a:pt x="335" y="1611"/>
                  </a:cubicBezTo>
                  <a:cubicBezTo>
                    <a:pt x="335" y="760"/>
                    <a:pt x="700" y="304"/>
                    <a:pt x="1277" y="304"/>
                  </a:cubicBezTo>
                  <a:close/>
                  <a:moveTo>
                    <a:pt x="1277" y="0"/>
                  </a:moveTo>
                  <a:cubicBezTo>
                    <a:pt x="517" y="0"/>
                    <a:pt x="1" y="608"/>
                    <a:pt x="1" y="1611"/>
                  </a:cubicBezTo>
                  <a:cubicBezTo>
                    <a:pt x="1" y="2614"/>
                    <a:pt x="517" y="3222"/>
                    <a:pt x="1277" y="3222"/>
                  </a:cubicBezTo>
                  <a:cubicBezTo>
                    <a:pt x="2007" y="3222"/>
                    <a:pt x="2554" y="2614"/>
                    <a:pt x="2554" y="1611"/>
                  </a:cubicBezTo>
                  <a:cubicBezTo>
                    <a:pt x="2554" y="608"/>
                    <a:pt x="2007"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33;p42">
              <a:extLst>
                <a:ext uri="{FF2B5EF4-FFF2-40B4-BE49-F238E27FC236}">
                  <a16:creationId xmlns:a16="http://schemas.microsoft.com/office/drawing/2014/main" id="{A150EF6C-F048-BDB7-52D2-745EBB8B5561}"/>
                </a:ext>
              </a:extLst>
            </p:cNvPr>
            <p:cNvSpPr/>
            <p:nvPr/>
          </p:nvSpPr>
          <p:spPr>
            <a:xfrm>
              <a:off x="3830445" y="1619853"/>
              <a:ext cx="19780" cy="57626"/>
            </a:xfrm>
            <a:custGeom>
              <a:avLst/>
              <a:gdLst/>
              <a:ahLst/>
              <a:cxnLst/>
              <a:rect l="l" t="t" r="r" b="b"/>
              <a:pathLst>
                <a:path w="1096" h="3193" extrusionOk="0">
                  <a:moveTo>
                    <a:pt x="1" y="1"/>
                  </a:moveTo>
                  <a:lnTo>
                    <a:pt x="1" y="274"/>
                  </a:lnTo>
                  <a:lnTo>
                    <a:pt x="761" y="274"/>
                  </a:lnTo>
                  <a:lnTo>
                    <a:pt x="761" y="3192"/>
                  </a:lnTo>
                  <a:lnTo>
                    <a:pt x="1095" y="3192"/>
                  </a:lnTo>
                  <a:lnTo>
                    <a:pt x="10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34;p42">
              <a:extLst>
                <a:ext uri="{FF2B5EF4-FFF2-40B4-BE49-F238E27FC236}">
                  <a16:creationId xmlns:a16="http://schemas.microsoft.com/office/drawing/2014/main" id="{966CF497-401E-786A-43B6-60A4F1141924}"/>
                </a:ext>
              </a:extLst>
            </p:cNvPr>
            <p:cNvSpPr/>
            <p:nvPr/>
          </p:nvSpPr>
          <p:spPr>
            <a:xfrm>
              <a:off x="3863361" y="1619312"/>
              <a:ext cx="45010" cy="58167"/>
            </a:xfrm>
            <a:custGeom>
              <a:avLst/>
              <a:gdLst/>
              <a:ahLst/>
              <a:cxnLst/>
              <a:rect l="l" t="t" r="r" b="b"/>
              <a:pathLst>
                <a:path w="2494" h="3223" extrusionOk="0">
                  <a:moveTo>
                    <a:pt x="1247" y="274"/>
                  </a:moveTo>
                  <a:cubicBezTo>
                    <a:pt x="1733" y="274"/>
                    <a:pt x="2037" y="487"/>
                    <a:pt x="2037" y="821"/>
                  </a:cubicBezTo>
                  <a:cubicBezTo>
                    <a:pt x="2037" y="1186"/>
                    <a:pt x="1733" y="1399"/>
                    <a:pt x="1247" y="1399"/>
                  </a:cubicBezTo>
                  <a:cubicBezTo>
                    <a:pt x="761" y="1399"/>
                    <a:pt x="457" y="1186"/>
                    <a:pt x="457" y="821"/>
                  </a:cubicBezTo>
                  <a:cubicBezTo>
                    <a:pt x="457" y="487"/>
                    <a:pt x="761" y="274"/>
                    <a:pt x="1247" y="274"/>
                  </a:cubicBezTo>
                  <a:close/>
                  <a:moveTo>
                    <a:pt x="1247" y="1672"/>
                  </a:moveTo>
                  <a:cubicBezTo>
                    <a:pt x="1794" y="1672"/>
                    <a:pt x="2159" y="1946"/>
                    <a:pt x="2159" y="2310"/>
                  </a:cubicBezTo>
                  <a:cubicBezTo>
                    <a:pt x="2159" y="2706"/>
                    <a:pt x="1794" y="2949"/>
                    <a:pt x="1247" y="2949"/>
                  </a:cubicBezTo>
                  <a:cubicBezTo>
                    <a:pt x="669" y="2949"/>
                    <a:pt x="335" y="2706"/>
                    <a:pt x="335" y="2310"/>
                  </a:cubicBezTo>
                  <a:cubicBezTo>
                    <a:pt x="335" y="1915"/>
                    <a:pt x="669" y="1672"/>
                    <a:pt x="1247" y="1672"/>
                  </a:cubicBezTo>
                  <a:close/>
                  <a:moveTo>
                    <a:pt x="1247" y="0"/>
                  </a:moveTo>
                  <a:cubicBezTo>
                    <a:pt x="578" y="0"/>
                    <a:pt x="122" y="304"/>
                    <a:pt x="122" y="821"/>
                  </a:cubicBezTo>
                  <a:cubicBezTo>
                    <a:pt x="122" y="1155"/>
                    <a:pt x="335" y="1429"/>
                    <a:pt x="639" y="1551"/>
                  </a:cubicBezTo>
                  <a:cubicBezTo>
                    <a:pt x="274" y="1611"/>
                    <a:pt x="1" y="1946"/>
                    <a:pt x="1" y="2310"/>
                  </a:cubicBezTo>
                  <a:cubicBezTo>
                    <a:pt x="1" y="2888"/>
                    <a:pt x="487" y="3222"/>
                    <a:pt x="1247" y="3222"/>
                  </a:cubicBezTo>
                  <a:cubicBezTo>
                    <a:pt x="2007" y="3222"/>
                    <a:pt x="2493" y="2888"/>
                    <a:pt x="2493" y="2310"/>
                  </a:cubicBezTo>
                  <a:cubicBezTo>
                    <a:pt x="2493" y="1946"/>
                    <a:pt x="2220" y="1611"/>
                    <a:pt x="1885" y="1551"/>
                  </a:cubicBezTo>
                  <a:cubicBezTo>
                    <a:pt x="2189" y="1429"/>
                    <a:pt x="2372" y="1155"/>
                    <a:pt x="2372" y="821"/>
                  </a:cubicBezTo>
                  <a:cubicBezTo>
                    <a:pt x="2372" y="304"/>
                    <a:pt x="1916" y="0"/>
                    <a:pt x="1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35;p42">
              <a:extLst>
                <a:ext uri="{FF2B5EF4-FFF2-40B4-BE49-F238E27FC236}">
                  <a16:creationId xmlns:a16="http://schemas.microsoft.com/office/drawing/2014/main" id="{31FBB3AF-6ED2-0D8C-0AB5-61BD0D5E0FBD}"/>
                </a:ext>
              </a:extLst>
            </p:cNvPr>
            <p:cNvSpPr/>
            <p:nvPr/>
          </p:nvSpPr>
          <p:spPr>
            <a:xfrm>
              <a:off x="4108010" y="1619240"/>
              <a:ext cx="42249" cy="58239"/>
            </a:xfrm>
            <a:custGeom>
              <a:avLst/>
              <a:gdLst/>
              <a:ahLst/>
              <a:cxnLst/>
              <a:rect l="l" t="t" r="r" b="b"/>
              <a:pathLst>
                <a:path w="2341" h="3227" extrusionOk="0">
                  <a:moveTo>
                    <a:pt x="1018" y="1"/>
                  </a:moveTo>
                  <a:cubicBezTo>
                    <a:pt x="629" y="1"/>
                    <a:pt x="251" y="154"/>
                    <a:pt x="0" y="460"/>
                  </a:cubicBezTo>
                  <a:lnTo>
                    <a:pt x="243" y="643"/>
                  </a:lnTo>
                  <a:cubicBezTo>
                    <a:pt x="435" y="424"/>
                    <a:pt x="700" y="304"/>
                    <a:pt x="994" y="304"/>
                  </a:cubicBezTo>
                  <a:cubicBezTo>
                    <a:pt x="1027" y="304"/>
                    <a:pt x="1061" y="305"/>
                    <a:pt x="1094" y="308"/>
                  </a:cubicBezTo>
                  <a:cubicBezTo>
                    <a:pt x="1611" y="308"/>
                    <a:pt x="1854" y="521"/>
                    <a:pt x="1854" y="886"/>
                  </a:cubicBezTo>
                  <a:cubicBezTo>
                    <a:pt x="1854" y="1099"/>
                    <a:pt x="1794" y="1311"/>
                    <a:pt x="1429" y="1676"/>
                  </a:cubicBezTo>
                  <a:lnTo>
                    <a:pt x="91" y="2983"/>
                  </a:lnTo>
                  <a:lnTo>
                    <a:pt x="91" y="3226"/>
                  </a:lnTo>
                  <a:lnTo>
                    <a:pt x="2341" y="3226"/>
                  </a:lnTo>
                  <a:lnTo>
                    <a:pt x="2341" y="2922"/>
                  </a:lnTo>
                  <a:lnTo>
                    <a:pt x="578" y="2922"/>
                  </a:lnTo>
                  <a:lnTo>
                    <a:pt x="1672" y="1859"/>
                  </a:lnTo>
                  <a:cubicBezTo>
                    <a:pt x="1976" y="1615"/>
                    <a:pt x="2189" y="1251"/>
                    <a:pt x="2189" y="855"/>
                  </a:cubicBezTo>
                  <a:cubicBezTo>
                    <a:pt x="2189" y="308"/>
                    <a:pt x="1794" y="4"/>
                    <a:pt x="1125" y="4"/>
                  </a:cubicBezTo>
                  <a:cubicBezTo>
                    <a:pt x="1089" y="2"/>
                    <a:pt x="1054" y="1"/>
                    <a:pt x="10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36;p42">
              <a:extLst>
                <a:ext uri="{FF2B5EF4-FFF2-40B4-BE49-F238E27FC236}">
                  <a16:creationId xmlns:a16="http://schemas.microsoft.com/office/drawing/2014/main" id="{3D725C31-FDFA-54B1-7682-C392DCDD6A2C}"/>
                </a:ext>
              </a:extLst>
            </p:cNvPr>
            <p:cNvSpPr/>
            <p:nvPr/>
          </p:nvSpPr>
          <p:spPr>
            <a:xfrm>
              <a:off x="4157365" y="1619312"/>
              <a:ext cx="46093" cy="58167"/>
            </a:xfrm>
            <a:custGeom>
              <a:avLst/>
              <a:gdLst/>
              <a:ahLst/>
              <a:cxnLst/>
              <a:rect l="l" t="t" r="r" b="b"/>
              <a:pathLst>
                <a:path w="2554" h="3223" extrusionOk="0">
                  <a:moveTo>
                    <a:pt x="1247" y="304"/>
                  </a:moveTo>
                  <a:cubicBezTo>
                    <a:pt x="1825" y="304"/>
                    <a:pt x="2189" y="760"/>
                    <a:pt x="2189" y="1611"/>
                  </a:cubicBezTo>
                  <a:cubicBezTo>
                    <a:pt x="2189" y="2462"/>
                    <a:pt x="1825" y="2949"/>
                    <a:pt x="1247" y="2949"/>
                  </a:cubicBezTo>
                  <a:cubicBezTo>
                    <a:pt x="700" y="2949"/>
                    <a:pt x="335" y="2462"/>
                    <a:pt x="335" y="1611"/>
                  </a:cubicBezTo>
                  <a:cubicBezTo>
                    <a:pt x="335" y="760"/>
                    <a:pt x="700" y="304"/>
                    <a:pt x="1247" y="304"/>
                  </a:cubicBezTo>
                  <a:close/>
                  <a:moveTo>
                    <a:pt x="1277" y="0"/>
                  </a:moveTo>
                  <a:cubicBezTo>
                    <a:pt x="517" y="0"/>
                    <a:pt x="1" y="608"/>
                    <a:pt x="1" y="1611"/>
                  </a:cubicBezTo>
                  <a:cubicBezTo>
                    <a:pt x="1" y="2614"/>
                    <a:pt x="517" y="3222"/>
                    <a:pt x="1277" y="3222"/>
                  </a:cubicBezTo>
                  <a:cubicBezTo>
                    <a:pt x="2007" y="3222"/>
                    <a:pt x="2554" y="2614"/>
                    <a:pt x="2554" y="1611"/>
                  </a:cubicBezTo>
                  <a:cubicBezTo>
                    <a:pt x="2554" y="608"/>
                    <a:pt x="2007"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37;p42">
              <a:extLst>
                <a:ext uri="{FF2B5EF4-FFF2-40B4-BE49-F238E27FC236}">
                  <a16:creationId xmlns:a16="http://schemas.microsoft.com/office/drawing/2014/main" id="{6B9561C0-7968-366B-8429-297AAA830756}"/>
                </a:ext>
              </a:extLst>
            </p:cNvPr>
            <p:cNvSpPr/>
            <p:nvPr/>
          </p:nvSpPr>
          <p:spPr>
            <a:xfrm>
              <a:off x="4207840" y="1619853"/>
              <a:ext cx="19762" cy="57626"/>
            </a:xfrm>
            <a:custGeom>
              <a:avLst/>
              <a:gdLst/>
              <a:ahLst/>
              <a:cxnLst/>
              <a:rect l="l" t="t" r="r" b="b"/>
              <a:pathLst>
                <a:path w="1095" h="3193" extrusionOk="0">
                  <a:moveTo>
                    <a:pt x="0" y="1"/>
                  </a:moveTo>
                  <a:lnTo>
                    <a:pt x="0" y="274"/>
                  </a:lnTo>
                  <a:lnTo>
                    <a:pt x="760" y="274"/>
                  </a:lnTo>
                  <a:lnTo>
                    <a:pt x="760" y="3192"/>
                  </a:lnTo>
                  <a:lnTo>
                    <a:pt x="1094" y="3192"/>
                  </a:lnTo>
                  <a:lnTo>
                    <a:pt x="10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38;p42">
              <a:extLst>
                <a:ext uri="{FF2B5EF4-FFF2-40B4-BE49-F238E27FC236}">
                  <a16:creationId xmlns:a16="http://schemas.microsoft.com/office/drawing/2014/main" id="{1323F2CE-ED86-B59A-76FB-2783676272B7}"/>
                </a:ext>
              </a:extLst>
            </p:cNvPr>
            <p:cNvSpPr/>
            <p:nvPr/>
          </p:nvSpPr>
          <p:spPr>
            <a:xfrm>
              <a:off x="4240196" y="1619204"/>
              <a:ext cx="42809" cy="58420"/>
            </a:xfrm>
            <a:custGeom>
              <a:avLst/>
              <a:gdLst/>
              <a:ahLst/>
              <a:cxnLst/>
              <a:rect l="l" t="t" r="r" b="b"/>
              <a:pathLst>
                <a:path w="2372" h="3237" extrusionOk="0">
                  <a:moveTo>
                    <a:pt x="964" y="273"/>
                  </a:moveTo>
                  <a:cubicBezTo>
                    <a:pt x="997" y="273"/>
                    <a:pt x="1031" y="275"/>
                    <a:pt x="1064" y="280"/>
                  </a:cubicBezTo>
                  <a:cubicBezTo>
                    <a:pt x="1611" y="280"/>
                    <a:pt x="1915" y="614"/>
                    <a:pt x="1915" y="949"/>
                  </a:cubicBezTo>
                  <a:cubicBezTo>
                    <a:pt x="1886" y="1355"/>
                    <a:pt x="1553" y="1650"/>
                    <a:pt x="1153" y="1650"/>
                  </a:cubicBezTo>
                  <a:cubicBezTo>
                    <a:pt x="1134" y="1650"/>
                    <a:pt x="1114" y="1649"/>
                    <a:pt x="1095" y="1648"/>
                  </a:cubicBezTo>
                  <a:cubicBezTo>
                    <a:pt x="578" y="1648"/>
                    <a:pt x="274" y="1374"/>
                    <a:pt x="274" y="979"/>
                  </a:cubicBezTo>
                  <a:cubicBezTo>
                    <a:pt x="274" y="587"/>
                    <a:pt x="583" y="273"/>
                    <a:pt x="964" y="273"/>
                  </a:cubicBezTo>
                  <a:close/>
                  <a:moveTo>
                    <a:pt x="961" y="1"/>
                  </a:moveTo>
                  <a:cubicBezTo>
                    <a:pt x="430" y="1"/>
                    <a:pt x="1" y="436"/>
                    <a:pt x="1" y="979"/>
                  </a:cubicBezTo>
                  <a:cubicBezTo>
                    <a:pt x="1" y="1507"/>
                    <a:pt x="407" y="1933"/>
                    <a:pt x="917" y="1933"/>
                  </a:cubicBezTo>
                  <a:cubicBezTo>
                    <a:pt x="965" y="1933"/>
                    <a:pt x="1015" y="1929"/>
                    <a:pt x="1064" y="1921"/>
                  </a:cubicBezTo>
                  <a:cubicBezTo>
                    <a:pt x="1089" y="1923"/>
                    <a:pt x="1114" y="1924"/>
                    <a:pt x="1139" y="1924"/>
                  </a:cubicBezTo>
                  <a:cubicBezTo>
                    <a:pt x="1509" y="1924"/>
                    <a:pt x="1866" y="1716"/>
                    <a:pt x="2037" y="1374"/>
                  </a:cubicBezTo>
                  <a:cubicBezTo>
                    <a:pt x="2037" y="1465"/>
                    <a:pt x="2037" y="1557"/>
                    <a:pt x="2037" y="1648"/>
                  </a:cubicBezTo>
                  <a:cubicBezTo>
                    <a:pt x="2037" y="2499"/>
                    <a:pt x="1581" y="2955"/>
                    <a:pt x="882" y="2955"/>
                  </a:cubicBezTo>
                  <a:cubicBezTo>
                    <a:pt x="669" y="2955"/>
                    <a:pt x="456" y="2924"/>
                    <a:pt x="274" y="2803"/>
                  </a:cubicBezTo>
                  <a:lnTo>
                    <a:pt x="152" y="3076"/>
                  </a:lnTo>
                  <a:cubicBezTo>
                    <a:pt x="329" y="3177"/>
                    <a:pt x="547" y="3236"/>
                    <a:pt x="772" y="3236"/>
                  </a:cubicBezTo>
                  <a:cubicBezTo>
                    <a:pt x="819" y="3236"/>
                    <a:pt x="865" y="3234"/>
                    <a:pt x="912" y="3228"/>
                  </a:cubicBezTo>
                  <a:cubicBezTo>
                    <a:pt x="1763" y="3228"/>
                    <a:pt x="2371" y="2681"/>
                    <a:pt x="2371" y="1587"/>
                  </a:cubicBezTo>
                  <a:cubicBezTo>
                    <a:pt x="2371" y="584"/>
                    <a:pt x="1885" y="6"/>
                    <a:pt x="1064" y="6"/>
                  </a:cubicBezTo>
                  <a:cubicBezTo>
                    <a:pt x="1030" y="3"/>
                    <a:pt x="995" y="1"/>
                    <a:pt x="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39;p42">
              <a:extLst>
                <a:ext uri="{FF2B5EF4-FFF2-40B4-BE49-F238E27FC236}">
                  <a16:creationId xmlns:a16="http://schemas.microsoft.com/office/drawing/2014/main" id="{4EB941A1-8957-B080-F222-46C8DF4639DC}"/>
                </a:ext>
              </a:extLst>
            </p:cNvPr>
            <p:cNvSpPr/>
            <p:nvPr/>
          </p:nvSpPr>
          <p:spPr>
            <a:xfrm>
              <a:off x="4484845" y="1619240"/>
              <a:ext cx="42791" cy="58239"/>
            </a:xfrm>
            <a:custGeom>
              <a:avLst/>
              <a:gdLst/>
              <a:ahLst/>
              <a:cxnLst/>
              <a:rect l="l" t="t" r="r" b="b"/>
              <a:pathLst>
                <a:path w="2371" h="3227" extrusionOk="0">
                  <a:moveTo>
                    <a:pt x="1049" y="1"/>
                  </a:moveTo>
                  <a:cubicBezTo>
                    <a:pt x="659" y="1"/>
                    <a:pt x="279" y="154"/>
                    <a:pt x="0" y="460"/>
                  </a:cubicBezTo>
                  <a:lnTo>
                    <a:pt x="243" y="643"/>
                  </a:lnTo>
                  <a:cubicBezTo>
                    <a:pt x="434" y="424"/>
                    <a:pt x="724" y="304"/>
                    <a:pt x="1023" y="304"/>
                  </a:cubicBezTo>
                  <a:cubicBezTo>
                    <a:pt x="1057" y="304"/>
                    <a:pt x="1091" y="305"/>
                    <a:pt x="1125" y="308"/>
                  </a:cubicBezTo>
                  <a:cubicBezTo>
                    <a:pt x="1611" y="308"/>
                    <a:pt x="1885" y="521"/>
                    <a:pt x="1885" y="886"/>
                  </a:cubicBezTo>
                  <a:cubicBezTo>
                    <a:pt x="1885" y="1099"/>
                    <a:pt x="1824" y="1311"/>
                    <a:pt x="1459" y="1676"/>
                  </a:cubicBezTo>
                  <a:lnTo>
                    <a:pt x="122" y="2983"/>
                  </a:lnTo>
                  <a:lnTo>
                    <a:pt x="122" y="3226"/>
                  </a:lnTo>
                  <a:lnTo>
                    <a:pt x="2371" y="3226"/>
                  </a:lnTo>
                  <a:lnTo>
                    <a:pt x="2371" y="2922"/>
                  </a:lnTo>
                  <a:lnTo>
                    <a:pt x="608" y="2922"/>
                  </a:lnTo>
                  <a:lnTo>
                    <a:pt x="1672" y="1859"/>
                  </a:lnTo>
                  <a:cubicBezTo>
                    <a:pt x="2006" y="1615"/>
                    <a:pt x="2188" y="1251"/>
                    <a:pt x="2219" y="855"/>
                  </a:cubicBezTo>
                  <a:cubicBezTo>
                    <a:pt x="2219" y="308"/>
                    <a:pt x="1793" y="4"/>
                    <a:pt x="1155" y="4"/>
                  </a:cubicBezTo>
                  <a:cubicBezTo>
                    <a:pt x="1120" y="2"/>
                    <a:pt x="1084" y="1"/>
                    <a:pt x="10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40;p42">
              <a:extLst>
                <a:ext uri="{FF2B5EF4-FFF2-40B4-BE49-F238E27FC236}">
                  <a16:creationId xmlns:a16="http://schemas.microsoft.com/office/drawing/2014/main" id="{56B69E33-FB5D-F350-B70A-CAA82EF40E70}"/>
                </a:ext>
              </a:extLst>
            </p:cNvPr>
            <p:cNvSpPr/>
            <p:nvPr/>
          </p:nvSpPr>
          <p:spPr>
            <a:xfrm>
              <a:off x="4534760" y="1619312"/>
              <a:ext cx="46093" cy="58167"/>
            </a:xfrm>
            <a:custGeom>
              <a:avLst/>
              <a:gdLst/>
              <a:ahLst/>
              <a:cxnLst/>
              <a:rect l="l" t="t" r="r" b="b"/>
              <a:pathLst>
                <a:path w="2554" h="3223" extrusionOk="0">
                  <a:moveTo>
                    <a:pt x="1277" y="304"/>
                  </a:moveTo>
                  <a:cubicBezTo>
                    <a:pt x="1824" y="304"/>
                    <a:pt x="2189" y="760"/>
                    <a:pt x="2189" y="1611"/>
                  </a:cubicBezTo>
                  <a:cubicBezTo>
                    <a:pt x="2189" y="2462"/>
                    <a:pt x="1824" y="2949"/>
                    <a:pt x="1277" y="2949"/>
                  </a:cubicBezTo>
                  <a:cubicBezTo>
                    <a:pt x="699" y="2949"/>
                    <a:pt x="334" y="2462"/>
                    <a:pt x="334" y="1611"/>
                  </a:cubicBezTo>
                  <a:cubicBezTo>
                    <a:pt x="334" y="760"/>
                    <a:pt x="699" y="304"/>
                    <a:pt x="1277" y="304"/>
                  </a:cubicBezTo>
                  <a:close/>
                  <a:moveTo>
                    <a:pt x="1277" y="0"/>
                  </a:moveTo>
                  <a:cubicBezTo>
                    <a:pt x="517" y="0"/>
                    <a:pt x="0" y="608"/>
                    <a:pt x="0" y="1611"/>
                  </a:cubicBezTo>
                  <a:cubicBezTo>
                    <a:pt x="0" y="2614"/>
                    <a:pt x="517" y="3222"/>
                    <a:pt x="1277" y="3222"/>
                  </a:cubicBezTo>
                  <a:cubicBezTo>
                    <a:pt x="2006" y="3222"/>
                    <a:pt x="2553" y="2614"/>
                    <a:pt x="2553" y="1611"/>
                  </a:cubicBezTo>
                  <a:cubicBezTo>
                    <a:pt x="2553" y="608"/>
                    <a:pt x="2006"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41;p42">
              <a:extLst>
                <a:ext uri="{FF2B5EF4-FFF2-40B4-BE49-F238E27FC236}">
                  <a16:creationId xmlns:a16="http://schemas.microsoft.com/office/drawing/2014/main" id="{075150F5-100E-E48E-FB7C-B7BFF3D6E218}"/>
                </a:ext>
              </a:extLst>
            </p:cNvPr>
            <p:cNvSpPr/>
            <p:nvPr/>
          </p:nvSpPr>
          <p:spPr>
            <a:xfrm>
              <a:off x="4585758" y="1619240"/>
              <a:ext cx="42267" cy="58239"/>
            </a:xfrm>
            <a:custGeom>
              <a:avLst/>
              <a:gdLst/>
              <a:ahLst/>
              <a:cxnLst/>
              <a:rect l="l" t="t" r="r" b="b"/>
              <a:pathLst>
                <a:path w="2342" h="3227" extrusionOk="0">
                  <a:moveTo>
                    <a:pt x="1050" y="1"/>
                  </a:moveTo>
                  <a:cubicBezTo>
                    <a:pt x="660" y="1"/>
                    <a:pt x="279" y="154"/>
                    <a:pt x="1" y="460"/>
                  </a:cubicBezTo>
                  <a:lnTo>
                    <a:pt x="244" y="643"/>
                  </a:lnTo>
                  <a:cubicBezTo>
                    <a:pt x="435" y="424"/>
                    <a:pt x="725" y="304"/>
                    <a:pt x="1002" y="304"/>
                  </a:cubicBezTo>
                  <a:cubicBezTo>
                    <a:pt x="1033" y="304"/>
                    <a:pt x="1064" y="305"/>
                    <a:pt x="1095" y="308"/>
                  </a:cubicBezTo>
                  <a:cubicBezTo>
                    <a:pt x="1612" y="308"/>
                    <a:pt x="1855" y="521"/>
                    <a:pt x="1855" y="886"/>
                  </a:cubicBezTo>
                  <a:cubicBezTo>
                    <a:pt x="1855" y="1099"/>
                    <a:pt x="1794" y="1342"/>
                    <a:pt x="1429" y="1676"/>
                  </a:cubicBezTo>
                  <a:lnTo>
                    <a:pt x="122" y="2983"/>
                  </a:lnTo>
                  <a:lnTo>
                    <a:pt x="122" y="3226"/>
                  </a:lnTo>
                  <a:lnTo>
                    <a:pt x="2341" y="3226"/>
                  </a:lnTo>
                  <a:lnTo>
                    <a:pt x="2341" y="2922"/>
                  </a:lnTo>
                  <a:lnTo>
                    <a:pt x="609" y="2922"/>
                  </a:lnTo>
                  <a:lnTo>
                    <a:pt x="1673" y="1859"/>
                  </a:lnTo>
                  <a:cubicBezTo>
                    <a:pt x="2007" y="1615"/>
                    <a:pt x="2189" y="1251"/>
                    <a:pt x="2189" y="855"/>
                  </a:cubicBezTo>
                  <a:cubicBezTo>
                    <a:pt x="2189" y="339"/>
                    <a:pt x="1794" y="4"/>
                    <a:pt x="1156" y="4"/>
                  </a:cubicBezTo>
                  <a:cubicBezTo>
                    <a:pt x="1120" y="2"/>
                    <a:pt x="1085" y="1"/>
                    <a:pt x="1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42;p42">
              <a:extLst>
                <a:ext uri="{FF2B5EF4-FFF2-40B4-BE49-F238E27FC236}">
                  <a16:creationId xmlns:a16="http://schemas.microsoft.com/office/drawing/2014/main" id="{0CA0A5B7-1F7C-4A88-16F5-422E495B3518}"/>
                </a:ext>
              </a:extLst>
            </p:cNvPr>
            <p:cNvSpPr/>
            <p:nvPr/>
          </p:nvSpPr>
          <p:spPr>
            <a:xfrm>
              <a:off x="4635132" y="1619312"/>
              <a:ext cx="46093" cy="58167"/>
            </a:xfrm>
            <a:custGeom>
              <a:avLst/>
              <a:gdLst/>
              <a:ahLst/>
              <a:cxnLst/>
              <a:rect l="l" t="t" r="r" b="b"/>
              <a:pathLst>
                <a:path w="2554" h="3223" extrusionOk="0">
                  <a:moveTo>
                    <a:pt x="1277" y="304"/>
                  </a:moveTo>
                  <a:cubicBezTo>
                    <a:pt x="1855" y="304"/>
                    <a:pt x="2219" y="760"/>
                    <a:pt x="2219" y="1611"/>
                  </a:cubicBezTo>
                  <a:lnTo>
                    <a:pt x="2250" y="1611"/>
                  </a:lnTo>
                  <a:cubicBezTo>
                    <a:pt x="2250" y="2462"/>
                    <a:pt x="1855" y="2918"/>
                    <a:pt x="1277" y="2918"/>
                  </a:cubicBezTo>
                  <a:cubicBezTo>
                    <a:pt x="730" y="2918"/>
                    <a:pt x="335" y="2462"/>
                    <a:pt x="335" y="1611"/>
                  </a:cubicBezTo>
                  <a:cubicBezTo>
                    <a:pt x="335" y="760"/>
                    <a:pt x="730" y="304"/>
                    <a:pt x="1277" y="304"/>
                  </a:cubicBezTo>
                  <a:close/>
                  <a:moveTo>
                    <a:pt x="1277" y="0"/>
                  </a:moveTo>
                  <a:cubicBezTo>
                    <a:pt x="548" y="0"/>
                    <a:pt x="0" y="608"/>
                    <a:pt x="0" y="1611"/>
                  </a:cubicBezTo>
                  <a:cubicBezTo>
                    <a:pt x="0" y="2614"/>
                    <a:pt x="548" y="3222"/>
                    <a:pt x="1277" y="3222"/>
                  </a:cubicBezTo>
                  <a:cubicBezTo>
                    <a:pt x="2007" y="3222"/>
                    <a:pt x="2554" y="2614"/>
                    <a:pt x="2554" y="1611"/>
                  </a:cubicBezTo>
                  <a:cubicBezTo>
                    <a:pt x="2554" y="608"/>
                    <a:pt x="2037"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43;p42">
              <a:extLst>
                <a:ext uri="{FF2B5EF4-FFF2-40B4-BE49-F238E27FC236}">
                  <a16:creationId xmlns:a16="http://schemas.microsoft.com/office/drawing/2014/main" id="{959852A4-BC33-34A3-2F33-384A84C34FEC}"/>
                </a:ext>
              </a:extLst>
            </p:cNvPr>
            <p:cNvSpPr/>
            <p:nvPr/>
          </p:nvSpPr>
          <p:spPr>
            <a:xfrm>
              <a:off x="1678069" y="1430064"/>
              <a:ext cx="3296899" cy="1868981"/>
            </a:xfrm>
            <a:custGeom>
              <a:avLst/>
              <a:gdLst/>
              <a:ahLst/>
              <a:cxnLst/>
              <a:rect l="l" t="t" r="r" b="b"/>
              <a:pathLst>
                <a:path w="182679" h="103559" extrusionOk="0">
                  <a:moveTo>
                    <a:pt x="365" y="1"/>
                  </a:moveTo>
                  <a:lnTo>
                    <a:pt x="365" y="122"/>
                  </a:lnTo>
                  <a:cubicBezTo>
                    <a:pt x="243" y="36658"/>
                    <a:pt x="122" y="71613"/>
                    <a:pt x="0" y="103467"/>
                  </a:cubicBezTo>
                  <a:lnTo>
                    <a:pt x="0" y="103559"/>
                  </a:lnTo>
                  <a:lnTo>
                    <a:pt x="91" y="103559"/>
                  </a:lnTo>
                  <a:lnTo>
                    <a:pt x="182222" y="103467"/>
                  </a:lnTo>
                  <a:lnTo>
                    <a:pt x="183" y="103376"/>
                  </a:lnTo>
                  <a:lnTo>
                    <a:pt x="183" y="103376"/>
                  </a:lnTo>
                  <a:cubicBezTo>
                    <a:pt x="304" y="71573"/>
                    <a:pt x="426" y="36681"/>
                    <a:pt x="577" y="214"/>
                  </a:cubicBezTo>
                  <a:lnTo>
                    <a:pt x="577" y="214"/>
                  </a:lnTo>
                  <a:lnTo>
                    <a:pt x="182496" y="183"/>
                  </a:lnTo>
                  <a:lnTo>
                    <a:pt x="182496" y="183"/>
                  </a:lnTo>
                  <a:cubicBezTo>
                    <a:pt x="182314" y="63613"/>
                    <a:pt x="182192" y="102829"/>
                    <a:pt x="182192" y="103467"/>
                  </a:cubicBezTo>
                  <a:lnTo>
                    <a:pt x="182192" y="103467"/>
                  </a:lnTo>
                  <a:cubicBezTo>
                    <a:pt x="182192" y="102859"/>
                    <a:pt x="182374" y="63588"/>
                    <a:pt x="182678" y="122"/>
                  </a:cubicBezTo>
                  <a:lnTo>
                    <a:pt x="182678" y="31"/>
                  </a:lnTo>
                  <a:lnTo>
                    <a:pt x="182587" y="31"/>
                  </a:lnTo>
                  <a:lnTo>
                    <a:pt x="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44;p42">
              <a:extLst>
                <a:ext uri="{FF2B5EF4-FFF2-40B4-BE49-F238E27FC236}">
                  <a16:creationId xmlns:a16="http://schemas.microsoft.com/office/drawing/2014/main" id="{488C8C15-5925-F228-FC3B-12C7AD19769D}"/>
                </a:ext>
              </a:extLst>
            </p:cNvPr>
            <p:cNvSpPr/>
            <p:nvPr/>
          </p:nvSpPr>
          <p:spPr>
            <a:xfrm>
              <a:off x="1006129" y="4149064"/>
              <a:ext cx="286378" cy="229871"/>
            </a:xfrm>
            <a:custGeom>
              <a:avLst/>
              <a:gdLst/>
              <a:ahLst/>
              <a:cxnLst/>
              <a:rect l="l" t="t" r="r" b="b"/>
              <a:pathLst>
                <a:path w="15868" h="12737" extrusionOk="0">
                  <a:moveTo>
                    <a:pt x="335" y="1"/>
                  </a:moveTo>
                  <a:lnTo>
                    <a:pt x="0" y="12737"/>
                  </a:lnTo>
                  <a:lnTo>
                    <a:pt x="15867" y="12615"/>
                  </a:lnTo>
                  <a:cubicBezTo>
                    <a:pt x="15806" y="11126"/>
                    <a:pt x="7691" y="8420"/>
                    <a:pt x="7691" y="8420"/>
                  </a:cubicBezTo>
                  <a:lnTo>
                    <a:pt x="8238" y="274"/>
                  </a:lnTo>
                  <a:lnTo>
                    <a:pt x="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45;p42">
              <a:extLst>
                <a:ext uri="{FF2B5EF4-FFF2-40B4-BE49-F238E27FC236}">
                  <a16:creationId xmlns:a16="http://schemas.microsoft.com/office/drawing/2014/main" id="{C4DBDA8B-1A6A-A9C4-EA83-1AD7407ED9E1}"/>
                </a:ext>
              </a:extLst>
            </p:cNvPr>
            <p:cNvSpPr/>
            <p:nvPr/>
          </p:nvSpPr>
          <p:spPr>
            <a:xfrm>
              <a:off x="1047273" y="4286069"/>
              <a:ext cx="23606" cy="21729"/>
            </a:xfrm>
            <a:custGeom>
              <a:avLst/>
              <a:gdLst/>
              <a:ahLst/>
              <a:cxnLst/>
              <a:rect l="l" t="t" r="r" b="b"/>
              <a:pathLst>
                <a:path w="1308" h="1204" extrusionOk="0">
                  <a:moveTo>
                    <a:pt x="684" y="0"/>
                  </a:moveTo>
                  <a:cubicBezTo>
                    <a:pt x="618" y="0"/>
                    <a:pt x="551" y="12"/>
                    <a:pt x="486" y="38"/>
                  </a:cubicBezTo>
                  <a:lnTo>
                    <a:pt x="547" y="8"/>
                  </a:lnTo>
                  <a:lnTo>
                    <a:pt x="547" y="8"/>
                  </a:lnTo>
                  <a:cubicBezTo>
                    <a:pt x="213" y="68"/>
                    <a:pt x="0" y="403"/>
                    <a:pt x="61" y="707"/>
                  </a:cubicBezTo>
                  <a:cubicBezTo>
                    <a:pt x="115" y="1003"/>
                    <a:pt x="383" y="1203"/>
                    <a:pt x="676" y="1203"/>
                  </a:cubicBezTo>
                  <a:cubicBezTo>
                    <a:pt x="714" y="1203"/>
                    <a:pt x="752" y="1200"/>
                    <a:pt x="790" y="1193"/>
                  </a:cubicBezTo>
                  <a:cubicBezTo>
                    <a:pt x="1094" y="1102"/>
                    <a:pt x="1307" y="768"/>
                    <a:pt x="1277" y="433"/>
                  </a:cubicBezTo>
                  <a:cubicBezTo>
                    <a:pt x="1181" y="169"/>
                    <a:pt x="934" y="0"/>
                    <a:pt x="6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46;p42">
              <a:extLst>
                <a:ext uri="{FF2B5EF4-FFF2-40B4-BE49-F238E27FC236}">
                  <a16:creationId xmlns:a16="http://schemas.microsoft.com/office/drawing/2014/main" id="{71D197D3-25DE-61FC-DA3F-8BE870B83D5E}"/>
                </a:ext>
              </a:extLst>
            </p:cNvPr>
            <p:cNvSpPr/>
            <p:nvPr/>
          </p:nvSpPr>
          <p:spPr>
            <a:xfrm>
              <a:off x="1006129" y="4355853"/>
              <a:ext cx="287461" cy="23065"/>
            </a:xfrm>
            <a:custGeom>
              <a:avLst/>
              <a:gdLst/>
              <a:ahLst/>
              <a:cxnLst/>
              <a:rect l="l" t="t" r="r" b="b"/>
              <a:pathLst>
                <a:path w="15928" h="1278" extrusionOk="0">
                  <a:moveTo>
                    <a:pt x="31" y="1"/>
                  </a:moveTo>
                  <a:lnTo>
                    <a:pt x="0" y="1278"/>
                  </a:lnTo>
                  <a:lnTo>
                    <a:pt x="15928" y="1278"/>
                  </a:lnTo>
                  <a:cubicBezTo>
                    <a:pt x="15897" y="913"/>
                    <a:pt x="15685" y="578"/>
                    <a:pt x="15350" y="426"/>
                  </a:cubicBezTo>
                  <a:lnTo>
                    <a:pt x="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47;p42">
              <a:extLst>
                <a:ext uri="{FF2B5EF4-FFF2-40B4-BE49-F238E27FC236}">
                  <a16:creationId xmlns:a16="http://schemas.microsoft.com/office/drawing/2014/main" id="{5B721B12-18FD-05F3-6FCE-C1EDA218F587}"/>
                </a:ext>
              </a:extLst>
            </p:cNvPr>
            <p:cNvSpPr/>
            <p:nvPr/>
          </p:nvSpPr>
          <p:spPr>
            <a:xfrm>
              <a:off x="1122417" y="4298268"/>
              <a:ext cx="27450" cy="17055"/>
            </a:xfrm>
            <a:custGeom>
              <a:avLst/>
              <a:gdLst/>
              <a:ahLst/>
              <a:cxnLst/>
              <a:rect l="l" t="t" r="r" b="b"/>
              <a:pathLst>
                <a:path w="1521" h="945" extrusionOk="0">
                  <a:moveTo>
                    <a:pt x="1247" y="0"/>
                  </a:moveTo>
                  <a:cubicBezTo>
                    <a:pt x="1079" y="0"/>
                    <a:pt x="851" y="46"/>
                    <a:pt x="608" y="183"/>
                  </a:cubicBezTo>
                  <a:cubicBezTo>
                    <a:pt x="152" y="456"/>
                    <a:pt x="0" y="912"/>
                    <a:pt x="92" y="943"/>
                  </a:cubicBezTo>
                  <a:cubicBezTo>
                    <a:pt x="94" y="944"/>
                    <a:pt x="97" y="945"/>
                    <a:pt x="100" y="945"/>
                  </a:cubicBezTo>
                  <a:cubicBezTo>
                    <a:pt x="171" y="945"/>
                    <a:pt x="382" y="630"/>
                    <a:pt x="760" y="426"/>
                  </a:cubicBezTo>
                  <a:cubicBezTo>
                    <a:pt x="1125" y="183"/>
                    <a:pt x="1520" y="152"/>
                    <a:pt x="1520" y="92"/>
                  </a:cubicBezTo>
                  <a:cubicBezTo>
                    <a:pt x="1520" y="46"/>
                    <a:pt x="1414"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48;p42">
              <a:extLst>
                <a:ext uri="{FF2B5EF4-FFF2-40B4-BE49-F238E27FC236}">
                  <a16:creationId xmlns:a16="http://schemas.microsoft.com/office/drawing/2014/main" id="{B03214D8-1228-502B-E872-F8C38036A47A}"/>
                </a:ext>
              </a:extLst>
            </p:cNvPr>
            <p:cNvSpPr/>
            <p:nvPr/>
          </p:nvSpPr>
          <p:spPr>
            <a:xfrm>
              <a:off x="1158617" y="4312542"/>
              <a:ext cx="20863" cy="21422"/>
            </a:xfrm>
            <a:custGeom>
              <a:avLst/>
              <a:gdLst/>
              <a:ahLst/>
              <a:cxnLst/>
              <a:rect l="l" t="t" r="r" b="b"/>
              <a:pathLst>
                <a:path w="1156" h="1187" extrusionOk="0">
                  <a:moveTo>
                    <a:pt x="1060" y="1"/>
                  </a:moveTo>
                  <a:cubicBezTo>
                    <a:pt x="908" y="1"/>
                    <a:pt x="605" y="81"/>
                    <a:pt x="365" y="364"/>
                  </a:cubicBezTo>
                  <a:cubicBezTo>
                    <a:pt x="0" y="760"/>
                    <a:pt x="31" y="1185"/>
                    <a:pt x="122" y="1185"/>
                  </a:cubicBezTo>
                  <a:cubicBezTo>
                    <a:pt x="124" y="1186"/>
                    <a:pt x="127" y="1187"/>
                    <a:pt x="129" y="1187"/>
                  </a:cubicBezTo>
                  <a:cubicBezTo>
                    <a:pt x="190" y="1187"/>
                    <a:pt x="285" y="839"/>
                    <a:pt x="548" y="547"/>
                  </a:cubicBezTo>
                  <a:cubicBezTo>
                    <a:pt x="821" y="212"/>
                    <a:pt x="1155" y="91"/>
                    <a:pt x="1155" y="30"/>
                  </a:cubicBezTo>
                  <a:cubicBezTo>
                    <a:pt x="1155" y="13"/>
                    <a:pt x="1119"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49;p42">
              <a:extLst>
                <a:ext uri="{FF2B5EF4-FFF2-40B4-BE49-F238E27FC236}">
                  <a16:creationId xmlns:a16="http://schemas.microsoft.com/office/drawing/2014/main" id="{F19252FD-585A-62CF-2AB9-70406BB5BA5B}"/>
                </a:ext>
              </a:extLst>
            </p:cNvPr>
            <p:cNvSpPr/>
            <p:nvPr/>
          </p:nvSpPr>
          <p:spPr>
            <a:xfrm>
              <a:off x="1192074" y="4325481"/>
              <a:ext cx="15376" cy="23823"/>
            </a:xfrm>
            <a:custGeom>
              <a:avLst/>
              <a:gdLst/>
              <a:ahLst/>
              <a:cxnLst/>
              <a:rect l="l" t="t" r="r" b="b"/>
              <a:pathLst>
                <a:path w="852" h="1320" extrusionOk="0">
                  <a:moveTo>
                    <a:pt x="795" y="1"/>
                  </a:moveTo>
                  <a:cubicBezTo>
                    <a:pt x="701" y="1"/>
                    <a:pt x="399" y="184"/>
                    <a:pt x="213" y="529"/>
                  </a:cubicBezTo>
                  <a:cubicBezTo>
                    <a:pt x="1" y="954"/>
                    <a:pt x="122" y="1319"/>
                    <a:pt x="183" y="1319"/>
                  </a:cubicBezTo>
                  <a:cubicBezTo>
                    <a:pt x="244" y="1319"/>
                    <a:pt x="274" y="1015"/>
                    <a:pt x="457" y="650"/>
                  </a:cubicBezTo>
                  <a:cubicBezTo>
                    <a:pt x="639" y="316"/>
                    <a:pt x="852" y="73"/>
                    <a:pt x="821" y="12"/>
                  </a:cubicBezTo>
                  <a:cubicBezTo>
                    <a:pt x="817" y="4"/>
                    <a:pt x="808"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50;p42">
              <a:extLst>
                <a:ext uri="{FF2B5EF4-FFF2-40B4-BE49-F238E27FC236}">
                  <a16:creationId xmlns:a16="http://schemas.microsoft.com/office/drawing/2014/main" id="{15DA78D9-B2E7-5ED7-BC34-A093103A2381}"/>
                </a:ext>
              </a:extLst>
            </p:cNvPr>
            <p:cNvSpPr/>
            <p:nvPr/>
          </p:nvSpPr>
          <p:spPr>
            <a:xfrm>
              <a:off x="1118032" y="4260426"/>
              <a:ext cx="30735" cy="6858"/>
            </a:xfrm>
            <a:custGeom>
              <a:avLst/>
              <a:gdLst/>
              <a:ahLst/>
              <a:cxnLst/>
              <a:rect l="l" t="t" r="r" b="b"/>
              <a:pathLst>
                <a:path w="1703" h="380" extrusionOk="0">
                  <a:moveTo>
                    <a:pt x="851" y="0"/>
                  </a:moveTo>
                  <a:cubicBezTo>
                    <a:pt x="335" y="30"/>
                    <a:pt x="0" y="274"/>
                    <a:pt x="31" y="365"/>
                  </a:cubicBezTo>
                  <a:cubicBezTo>
                    <a:pt x="36" y="375"/>
                    <a:pt x="49" y="379"/>
                    <a:pt x="70" y="379"/>
                  </a:cubicBezTo>
                  <a:cubicBezTo>
                    <a:pt x="176" y="379"/>
                    <a:pt x="471" y="274"/>
                    <a:pt x="851" y="274"/>
                  </a:cubicBezTo>
                  <a:cubicBezTo>
                    <a:pt x="903" y="270"/>
                    <a:pt x="954" y="269"/>
                    <a:pt x="1003" y="269"/>
                  </a:cubicBezTo>
                  <a:cubicBezTo>
                    <a:pt x="1292" y="269"/>
                    <a:pt x="1516" y="321"/>
                    <a:pt x="1616" y="321"/>
                  </a:cubicBezTo>
                  <a:cubicBezTo>
                    <a:pt x="1647" y="321"/>
                    <a:pt x="1666" y="317"/>
                    <a:pt x="1672" y="304"/>
                  </a:cubicBezTo>
                  <a:cubicBezTo>
                    <a:pt x="1702" y="243"/>
                    <a:pt x="1368" y="0"/>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51;p42">
              <a:extLst>
                <a:ext uri="{FF2B5EF4-FFF2-40B4-BE49-F238E27FC236}">
                  <a16:creationId xmlns:a16="http://schemas.microsoft.com/office/drawing/2014/main" id="{B003CA1C-12E7-39A5-A922-EAA102248E93}"/>
                </a:ext>
              </a:extLst>
            </p:cNvPr>
            <p:cNvSpPr/>
            <p:nvPr/>
          </p:nvSpPr>
          <p:spPr>
            <a:xfrm>
              <a:off x="1008872" y="4257683"/>
              <a:ext cx="138803" cy="29093"/>
            </a:xfrm>
            <a:custGeom>
              <a:avLst/>
              <a:gdLst/>
              <a:ahLst/>
              <a:cxnLst/>
              <a:rect l="l" t="t" r="r" b="b"/>
              <a:pathLst>
                <a:path w="7691" h="1612" extrusionOk="0">
                  <a:moveTo>
                    <a:pt x="31" y="0"/>
                  </a:moveTo>
                  <a:lnTo>
                    <a:pt x="0" y="1307"/>
                  </a:lnTo>
                  <a:lnTo>
                    <a:pt x="7599" y="1611"/>
                  </a:lnTo>
                  <a:lnTo>
                    <a:pt x="7691" y="91"/>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52;p42">
              <a:extLst>
                <a:ext uri="{FF2B5EF4-FFF2-40B4-BE49-F238E27FC236}">
                  <a16:creationId xmlns:a16="http://schemas.microsoft.com/office/drawing/2014/main" id="{E6D802B0-4922-5F6B-BB0E-CA79E00DE51B}"/>
                </a:ext>
              </a:extLst>
            </p:cNvPr>
            <p:cNvSpPr/>
            <p:nvPr/>
          </p:nvSpPr>
          <p:spPr>
            <a:xfrm>
              <a:off x="1105959" y="4212153"/>
              <a:ext cx="43910" cy="25303"/>
            </a:xfrm>
            <a:custGeom>
              <a:avLst/>
              <a:gdLst/>
              <a:ahLst/>
              <a:cxnLst/>
              <a:rect l="l" t="t" r="r" b="b"/>
              <a:pathLst>
                <a:path w="2433" h="1402" extrusionOk="0">
                  <a:moveTo>
                    <a:pt x="453" y="274"/>
                  </a:moveTo>
                  <a:cubicBezTo>
                    <a:pt x="517" y="274"/>
                    <a:pt x="593" y="289"/>
                    <a:pt x="669" y="304"/>
                  </a:cubicBezTo>
                  <a:cubicBezTo>
                    <a:pt x="821" y="335"/>
                    <a:pt x="973" y="395"/>
                    <a:pt x="1125" y="456"/>
                  </a:cubicBezTo>
                  <a:cubicBezTo>
                    <a:pt x="1368" y="578"/>
                    <a:pt x="1611" y="699"/>
                    <a:pt x="1824" y="882"/>
                  </a:cubicBezTo>
                  <a:cubicBezTo>
                    <a:pt x="2013" y="1039"/>
                    <a:pt x="2153" y="1180"/>
                    <a:pt x="2248" y="1276"/>
                  </a:cubicBezTo>
                  <a:lnTo>
                    <a:pt x="2248" y="1276"/>
                  </a:lnTo>
                  <a:cubicBezTo>
                    <a:pt x="2056" y="1217"/>
                    <a:pt x="1856" y="1171"/>
                    <a:pt x="1672" y="1125"/>
                  </a:cubicBezTo>
                  <a:cubicBezTo>
                    <a:pt x="1399" y="1034"/>
                    <a:pt x="1156" y="943"/>
                    <a:pt x="912" y="821"/>
                  </a:cubicBezTo>
                  <a:cubicBezTo>
                    <a:pt x="760" y="730"/>
                    <a:pt x="639" y="639"/>
                    <a:pt x="487" y="547"/>
                  </a:cubicBezTo>
                  <a:cubicBezTo>
                    <a:pt x="426" y="517"/>
                    <a:pt x="365" y="456"/>
                    <a:pt x="304" y="426"/>
                  </a:cubicBezTo>
                  <a:cubicBezTo>
                    <a:pt x="304" y="365"/>
                    <a:pt x="274" y="395"/>
                    <a:pt x="304" y="335"/>
                  </a:cubicBezTo>
                  <a:cubicBezTo>
                    <a:pt x="335" y="289"/>
                    <a:pt x="388" y="274"/>
                    <a:pt x="453" y="274"/>
                  </a:cubicBezTo>
                  <a:close/>
                  <a:moveTo>
                    <a:pt x="456" y="0"/>
                  </a:moveTo>
                  <a:cubicBezTo>
                    <a:pt x="304" y="0"/>
                    <a:pt x="183" y="61"/>
                    <a:pt x="92" y="183"/>
                  </a:cubicBezTo>
                  <a:cubicBezTo>
                    <a:pt x="0" y="304"/>
                    <a:pt x="31" y="456"/>
                    <a:pt x="122" y="578"/>
                  </a:cubicBezTo>
                  <a:cubicBezTo>
                    <a:pt x="183" y="669"/>
                    <a:pt x="274" y="730"/>
                    <a:pt x="365" y="791"/>
                  </a:cubicBezTo>
                  <a:cubicBezTo>
                    <a:pt x="487" y="882"/>
                    <a:pt x="639" y="943"/>
                    <a:pt x="821" y="1034"/>
                  </a:cubicBezTo>
                  <a:cubicBezTo>
                    <a:pt x="1064" y="1155"/>
                    <a:pt x="1338" y="1246"/>
                    <a:pt x="1642" y="1307"/>
                  </a:cubicBezTo>
                  <a:cubicBezTo>
                    <a:pt x="1776" y="1357"/>
                    <a:pt x="1919" y="1380"/>
                    <a:pt x="2066" y="1380"/>
                  </a:cubicBezTo>
                  <a:cubicBezTo>
                    <a:pt x="2154" y="1380"/>
                    <a:pt x="2243" y="1372"/>
                    <a:pt x="2332" y="1357"/>
                  </a:cubicBezTo>
                  <a:lnTo>
                    <a:pt x="2332" y="1357"/>
                  </a:lnTo>
                  <a:cubicBezTo>
                    <a:pt x="2362" y="1385"/>
                    <a:pt x="2383" y="1401"/>
                    <a:pt x="2395" y="1401"/>
                  </a:cubicBezTo>
                  <a:cubicBezTo>
                    <a:pt x="2398" y="1401"/>
                    <a:pt x="2400" y="1400"/>
                    <a:pt x="2402" y="1398"/>
                  </a:cubicBezTo>
                  <a:cubicBezTo>
                    <a:pt x="2409" y="1398"/>
                    <a:pt x="2407" y="1380"/>
                    <a:pt x="2395" y="1346"/>
                  </a:cubicBezTo>
                  <a:lnTo>
                    <a:pt x="2395" y="1346"/>
                  </a:lnTo>
                  <a:cubicBezTo>
                    <a:pt x="2407" y="1343"/>
                    <a:pt x="2420" y="1340"/>
                    <a:pt x="2432" y="1338"/>
                  </a:cubicBezTo>
                  <a:cubicBezTo>
                    <a:pt x="2416" y="1332"/>
                    <a:pt x="2400" y="1326"/>
                    <a:pt x="2384" y="1320"/>
                  </a:cubicBezTo>
                  <a:lnTo>
                    <a:pt x="2384" y="1320"/>
                  </a:lnTo>
                  <a:cubicBezTo>
                    <a:pt x="2335" y="1207"/>
                    <a:pt x="2199" y="983"/>
                    <a:pt x="1946" y="730"/>
                  </a:cubicBezTo>
                  <a:cubicBezTo>
                    <a:pt x="1733" y="547"/>
                    <a:pt x="1490" y="365"/>
                    <a:pt x="1216" y="243"/>
                  </a:cubicBezTo>
                  <a:cubicBezTo>
                    <a:pt x="1064" y="152"/>
                    <a:pt x="912" y="91"/>
                    <a:pt x="730" y="61"/>
                  </a:cubicBezTo>
                  <a:cubicBezTo>
                    <a:pt x="639" y="31"/>
                    <a:pt x="548"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53;p42">
              <a:extLst>
                <a:ext uri="{FF2B5EF4-FFF2-40B4-BE49-F238E27FC236}">
                  <a16:creationId xmlns:a16="http://schemas.microsoft.com/office/drawing/2014/main" id="{BDD67FF7-18D8-7C99-657F-FCE19021EAB8}"/>
                </a:ext>
              </a:extLst>
            </p:cNvPr>
            <p:cNvSpPr/>
            <p:nvPr/>
          </p:nvSpPr>
          <p:spPr>
            <a:xfrm>
              <a:off x="1143801" y="4193493"/>
              <a:ext cx="24166" cy="44451"/>
            </a:xfrm>
            <a:custGeom>
              <a:avLst/>
              <a:gdLst/>
              <a:ahLst/>
              <a:cxnLst/>
              <a:rect l="l" t="t" r="r" b="b"/>
              <a:pathLst>
                <a:path w="1339" h="2463" extrusionOk="0">
                  <a:moveTo>
                    <a:pt x="913" y="1"/>
                  </a:moveTo>
                  <a:cubicBezTo>
                    <a:pt x="669" y="31"/>
                    <a:pt x="487" y="153"/>
                    <a:pt x="396" y="366"/>
                  </a:cubicBezTo>
                  <a:cubicBezTo>
                    <a:pt x="305" y="518"/>
                    <a:pt x="214" y="700"/>
                    <a:pt x="153" y="852"/>
                  </a:cubicBezTo>
                  <a:cubicBezTo>
                    <a:pt x="62" y="1125"/>
                    <a:pt x="31" y="1429"/>
                    <a:pt x="31" y="1703"/>
                  </a:cubicBezTo>
                  <a:cubicBezTo>
                    <a:pt x="1" y="1977"/>
                    <a:pt x="92" y="2250"/>
                    <a:pt x="214" y="2463"/>
                  </a:cubicBezTo>
                  <a:cubicBezTo>
                    <a:pt x="274" y="2463"/>
                    <a:pt x="183" y="2159"/>
                    <a:pt x="214" y="1733"/>
                  </a:cubicBezTo>
                  <a:cubicBezTo>
                    <a:pt x="244" y="1460"/>
                    <a:pt x="305" y="1186"/>
                    <a:pt x="396" y="943"/>
                  </a:cubicBezTo>
                  <a:cubicBezTo>
                    <a:pt x="457" y="791"/>
                    <a:pt x="517" y="639"/>
                    <a:pt x="609" y="518"/>
                  </a:cubicBezTo>
                  <a:cubicBezTo>
                    <a:pt x="669" y="396"/>
                    <a:pt x="821" y="274"/>
                    <a:pt x="882" y="274"/>
                  </a:cubicBezTo>
                  <a:cubicBezTo>
                    <a:pt x="888" y="272"/>
                    <a:pt x="893" y="270"/>
                    <a:pt x="898" y="270"/>
                  </a:cubicBezTo>
                  <a:cubicBezTo>
                    <a:pt x="953" y="270"/>
                    <a:pt x="1006" y="409"/>
                    <a:pt x="1034" y="548"/>
                  </a:cubicBezTo>
                  <a:cubicBezTo>
                    <a:pt x="1065" y="700"/>
                    <a:pt x="1065" y="852"/>
                    <a:pt x="1034" y="1004"/>
                  </a:cubicBezTo>
                  <a:cubicBezTo>
                    <a:pt x="1004" y="1277"/>
                    <a:pt x="913" y="1521"/>
                    <a:pt x="761" y="1764"/>
                  </a:cubicBezTo>
                  <a:cubicBezTo>
                    <a:pt x="517" y="2129"/>
                    <a:pt x="244" y="2280"/>
                    <a:pt x="274" y="2311"/>
                  </a:cubicBezTo>
                  <a:cubicBezTo>
                    <a:pt x="274" y="2314"/>
                    <a:pt x="279" y="2316"/>
                    <a:pt x="287" y="2316"/>
                  </a:cubicBezTo>
                  <a:cubicBezTo>
                    <a:pt x="351" y="2316"/>
                    <a:pt x="644" y="2205"/>
                    <a:pt x="913" y="1855"/>
                  </a:cubicBezTo>
                  <a:cubicBezTo>
                    <a:pt x="1125" y="1642"/>
                    <a:pt x="1247" y="1338"/>
                    <a:pt x="1308" y="1065"/>
                  </a:cubicBezTo>
                  <a:cubicBezTo>
                    <a:pt x="1338" y="882"/>
                    <a:pt x="1338" y="700"/>
                    <a:pt x="1308" y="518"/>
                  </a:cubicBezTo>
                  <a:cubicBezTo>
                    <a:pt x="1277" y="426"/>
                    <a:pt x="1277" y="305"/>
                    <a:pt x="1217" y="214"/>
                  </a:cubicBezTo>
                  <a:cubicBezTo>
                    <a:pt x="1186" y="92"/>
                    <a:pt x="1034"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54;p42">
              <a:extLst>
                <a:ext uri="{FF2B5EF4-FFF2-40B4-BE49-F238E27FC236}">
                  <a16:creationId xmlns:a16="http://schemas.microsoft.com/office/drawing/2014/main" id="{F7D18B27-0ABC-6A65-8494-14E4DD11B1F1}"/>
                </a:ext>
              </a:extLst>
            </p:cNvPr>
            <p:cNvSpPr/>
            <p:nvPr/>
          </p:nvSpPr>
          <p:spPr>
            <a:xfrm>
              <a:off x="1285877" y="4141936"/>
              <a:ext cx="286919" cy="256744"/>
            </a:xfrm>
            <a:custGeom>
              <a:avLst/>
              <a:gdLst/>
              <a:ahLst/>
              <a:cxnLst/>
              <a:rect l="l" t="t" r="r" b="b"/>
              <a:pathLst>
                <a:path w="15898" h="14226" extrusionOk="0">
                  <a:moveTo>
                    <a:pt x="1702" y="1"/>
                  </a:moveTo>
                  <a:lnTo>
                    <a:pt x="0" y="12645"/>
                  </a:lnTo>
                  <a:lnTo>
                    <a:pt x="15776" y="14226"/>
                  </a:lnTo>
                  <a:cubicBezTo>
                    <a:pt x="15897" y="12736"/>
                    <a:pt x="8116" y="9180"/>
                    <a:pt x="8116" y="9180"/>
                  </a:cubicBezTo>
                  <a:lnTo>
                    <a:pt x="9545" y="1125"/>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55;p42">
              <a:extLst>
                <a:ext uri="{FF2B5EF4-FFF2-40B4-BE49-F238E27FC236}">
                  <a16:creationId xmlns:a16="http://schemas.microsoft.com/office/drawing/2014/main" id="{5E02E26E-38AE-BA0E-EE33-28A53915E181}"/>
                </a:ext>
              </a:extLst>
            </p:cNvPr>
            <p:cNvSpPr/>
            <p:nvPr/>
          </p:nvSpPr>
          <p:spPr>
            <a:xfrm>
              <a:off x="1336333" y="4282712"/>
              <a:ext cx="23065" cy="22198"/>
            </a:xfrm>
            <a:custGeom>
              <a:avLst/>
              <a:gdLst/>
              <a:ahLst/>
              <a:cxnLst/>
              <a:rect l="l" t="t" r="r" b="b"/>
              <a:pathLst>
                <a:path w="1278" h="1230" extrusionOk="0">
                  <a:moveTo>
                    <a:pt x="603" y="1"/>
                  </a:moveTo>
                  <a:cubicBezTo>
                    <a:pt x="564" y="1"/>
                    <a:pt x="525" y="4"/>
                    <a:pt x="487" y="11"/>
                  </a:cubicBezTo>
                  <a:lnTo>
                    <a:pt x="548" y="11"/>
                  </a:lnTo>
                  <a:cubicBezTo>
                    <a:pt x="244" y="72"/>
                    <a:pt x="1" y="346"/>
                    <a:pt x="31" y="680"/>
                  </a:cubicBezTo>
                  <a:cubicBezTo>
                    <a:pt x="60" y="995"/>
                    <a:pt x="305" y="1230"/>
                    <a:pt x="613" y="1230"/>
                  </a:cubicBezTo>
                  <a:cubicBezTo>
                    <a:pt x="632" y="1230"/>
                    <a:pt x="650" y="1229"/>
                    <a:pt x="669" y="1227"/>
                  </a:cubicBezTo>
                  <a:cubicBezTo>
                    <a:pt x="1034" y="1166"/>
                    <a:pt x="1277" y="862"/>
                    <a:pt x="1247" y="498"/>
                  </a:cubicBezTo>
                  <a:cubicBezTo>
                    <a:pt x="1193" y="202"/>
                    <a:pt x="901" y="1"/>
                    <a:pt x="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56;p42">
              <a:extLst>
                <a:ext uri="{FF2B5EF4-FFF2-40B4-BE49-F238E27FC236}">
                  <a16:creationId xmlns:a16="http://schemas.microsoft.com/office/drawing/2014/main" id="{B5E030AF-29F1-7424-76DC-2D4C77392B10}"/>
                </a:ext>
              </a:extLst>
            </p:cNvPr>
            <p:cNvSpPr/>
            <p:nvPr/>
          </p:nvSpPr>
          <p:spPr>
            <a:xfrm>
              <a:off x="1285877" y="4347082"/>
              <a:ext cx="285818" cy="53782"/>
            </a:xfrm>
            <a:custGeom>
              <a:avLst/>
              <a:gdLst/>
              <a:ahLst/>
              <a:cxnLst/>
              <a:rect l="l" t="t" r="r" b="b"/>
              <a:pathLst>
                <a:path w="15837" h="2980" extrusionOk="0">
                  <a:moveTo>
                    <a:pt x="183" y="1"/>
                  </a:moveTo>
                  <a:lnTo>
                    <a:pt x="0" y="1277"/>
                  </a:lnTo>
                  <a:lnTo>
                    <a:pt x="15836" y="2979"/>
                  </a:lnTo>
                  <a:cubicBezTo>
                    <a:pt x="15836" y="2615"/>
                    <a:pt x="15654" y="2280"/>
                    <a:pt x="15350" y="2067"/>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57;p42">
              <a:extLst>
                <a:ext uri="{FF2B5EF4-FFF2-40B4-BE49-F238E27FC236}">
                  <a16:creationId xmlns:a16="http://schemas.microsoft.com/office/drawing/2014/main" id="{0E958BE5-F2BF-A399-A0D4-C2C162C81AD8}"/>
                </a:ext>
              </a:extLst>
            </p:cNvPr>
            <p:cNvSpPr/>
            <p:nvPr/>
          </p:nvSpPr>
          <p:spPr>
            <a:xfrm>
              <a:off x="1408192" y="4304512"/>
              <a:ext cx="29435" cy="14655"/>
            </a:xfrm>
            <a:custGeom>
              <a:avLst/>
              <a:gdLst/>
              <a:ahLst/>
              <a:cxnLst/>
              <a:rect l="l" t="t" r="r" b="b"/>
              <a:pathLst>
                <a:path w="1631" h="812" extrusionOk="0">
                  <a:moveTo>
                    <a:pt x="1213" y="1"/>
                  </a:moveTo>
                  <a:cubicBezTo>
                    <a:pt x="1057" y="1"/>
                    <a:pt x="867" y="29"/>
                    <a:pt x="669" y="110"/>
                  </a:cubicBezTo>
                  <a:cubicBezTo>
                    <a:pt x="183" y="353"/>
                    <a:pt x="1" y="779"/>
                    <a:pt x="61" y="809"/>
                  </a:cubicBezTo>
                  <a:cubicBezTo>
                    <a:pt x="64" y="811"/>
                    <a:pt x="68" y="812"/>
                    <a:pt x="72" y="812"/>
                  </a:cubicBezTo>
                  <a:cubicBezTo>
                    <a:pt x="151" y="812"/>
                    <a:pt x="416" y="555"/>
                    <a:pt x="791" y="353"/>
                  </a:cubicBezTo>
                  <a:cubicBezTo>
                    <a:pt x="1186" y="171"/>
                    <a:pt x="1611" y="201"/>
                    <a:pt x="1611" y="110"/>
                  </a:cubicBezTo>
                  <a:cubicBezTo>
                    <a:pt x="1630" y="73"/>
                    <a:pt x="1464"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58;p42">
              <a:extLst>
                <a:ext uri="{FF2B5EF4-FFF2-40B4-BE49-F238E27FC236}">
                  <a16:creationId xmlns:a16="http://schemas.microsoft.com/office/drawing/2014/main" id="{A32714C0-47CC-9ECC-482D-282C8418A55C}"/>
                </a:ext>
              </a:extLst>
            </p:cNvPr>
            <p:cNvSpPr/>
            <p:nvPr/>
          </p:nvSpPr>
          <p:spPr>
            <a:xfrm>
              <a:off x="1442750" y="4322251"/>
              <a:ext cx="22505" cy="19924"/>
            </a:xfrm>
            <a:custGeom>
              <a:avLst/>
              <a:gdLst/>
              <a:ahLst/>
              <a:cxnLst/>
              <a:rect l="l" t="t" r="r" b="b"/>
              <a:pathLst>
                <a:path w="1247" h="1104" extrusionOk="0">
                  <a:moveTo>
                    <a:pt x="1106" y="1"/>
                  </a:moveTo>
                  <a:cubicBezTo>
                    <a:pt x="943" y="1"/>
                    <a:pt x="665" y="63"/>
                    <a:pt x="426" y="282"/>
                  </a:cubicBezTo>
                  <a:cubicBezTo>
                    <a:pt x="31" y="647"/>
                    <a:pt x="0" y="1073"/>
                    <a:pt x="92" y="1103"/>
                  </a:cubicBezTo>
                  <a:cubicBezTo>
                    <a:pt x="152" y="1103"/>
                    <a:pt x="304" y="769"/>
                    <a:pt x="608" y="495"/>
                  </a:cubicBezTo>
                  <a:cubicBezTo>
                    <a:pt x="912" y="191"/>
                    <a:pt x="1247" y="130"/>
                    <a:pt x="1247" y="39"/>
                  </a:cubicBezTo>
                  <a:cubicBezTo>
                    <a:pt x="1247" y="18"/>
                    <a:pt x="1192"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859;p42">
              <a:extLst>
                <a:ext uri="{FF2B5EF4-FFF2-40B4-BE49-F238E27FC236}">
                  <a16:creationId xmlns:a16="http://schemas.microsoft.com/office/drawing/2014/main" id="{AA7F438A-7EE3-5BA5-B68B-E523124D82C7}"/>
                </a:ext>
              </a:extLst>
            </p:cNvPr>
            <p:cNvSpPr/>
            <p:nvPr/>
          </p:nvSpPr>
          <p:spPr>
            <a:xfrm>
              <a:off x="1474565" y="4338546"/>
              <a:ext cx="17019" cy="22271"/>
            </a:xfrm>
            <a:custGeom>
              <a:avLst/>
              <a:gdLst/>
              <a:ahLst/>
              <a:cxnLst/>
              <a:rect l="l" t="t" r="r" b="b"/>
              <a:pathLst>
                <a:path w="943" h="1234" extrusionOk="0">
                  <a:moveTo>
                    <a:pt x="892" y="0"/>
                  </a:moveTo>
                  <a:cubicBezTo>
                    <a:pt x="773" y="0"/>
                    <a:pt x="473" y="120"/>
                    <a:pt x="274" y="443"/>
                  </a:cubicBezTo>
                  <a:cubicBezTo>
                    <a:pt x="0" y="869"/>
                    <a:pt x="61" y="1233"/>
                    <a:pt x="152" y="1233"/>
                  </a:cubicBezTo>
                  <a:cubicBezTo>
                    <a:pt x="213" y="1233"/>
                    <a:pt x="304" y="930"/>
                    <a:pt x="487" y="595"/>
                  </a:cubicBezTo>
                  <a:cubicBezTo>
                    <a:pt x="699" y="291"/>
                    <a:pt x="943" y="78"/>
                    <a:pt x="943" y="18"/>
                  </a:cubicBezTo>
                  <a:cubicBezTo>
                    <a:pt x="937" y="7"/>
                    <a:pt x="919"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60;p42">
              <a:extLst>
                <a:ext uri="{FF2B5EF4-FFF2-40B4-BE49-F238E27FC236}">
                  <a16:creationId xmlns:a16="http://schemas.microsoft.com/office/drawing/2014/main" id="{2E80CBA2-B527-9A74-81EB-849C0F529870}"/>
                </a:ext>
              </a:extLst>
            </p:cNvPr>
            <p:cNvSpPr/>
            <p:nvPr/>
          </p:nvSpPr>
          <p:spPr>
            <a:xfrm>
              <a:off x="1409329" y="4265857"/>
              <a:ext cx="30699" cy="7454"/>
            </a:xfrm>
            <a:custGeom>
              <a:avLst/>
              <a:gdLst/>
              <a:ahLst/>
              <a:cxnLst/>
              <a:rect l="l" t="t" r="r" b="b"/>
              <a:pathLst>
                <a:path w="1701" h="413" extrusionOk="0">
                  <a:moveTo>
                    <a:pt x="761" y="0"/>
                  </a:moveTo>
                  <a:cubicBezTo>
                    <a:pt x="295" y="0"/>
                    <a:pt x="0" y="219"/>
                    <a:pt x="29" y="277"/>
                  </a:cubicBezTo>
                  <a:cubicBezTo>
                    <a:pt x="37" y="292"/>
                    <a:pt x="65" y="298"/>
                    <a:pt x="112" y="298"/>
                  </a:cubicBezTo>
                  <a:cubicBezTo>
                    <a:pt x="216" y="298"/>
                    <a:pt x="408" y="270"/>
                    <a:pt x="652" y="270"/>
                  </a:cubicBezTo>
                  <a:cubicBezTo>
                    <a:pt x="715" y="270"/>
                    <a:pt x="781" y="272"/>
                    <a:pt x="849" y="277"/>
                  </a:cubicBezTo>
                  <a:cubicBezTo>
                    <a:pt x="1205" y="302"/>
                    <a:pt x="1497" y="412"/>
                    <a:pt x="1619" y="412"/>
                  </a:cubicBezTo>
                  <a:cubicBezTo>
                    <a:pt x="1643" y="412"/>
                    <a:pt x="1660" y="408"/>
                    <a:pt x="1670" y="398"/>
                  </a:cubicBezTo>
                  <a:cubicBezTo>
                    <a:pt x="1700" y="337"/>
                    <a:pt x="1366" y="64"/>
                    <a:pt x="849" y="3"/>
                  </a:cubicBezTo>
                  <a:cubicBezTo>
                    <a:pt x="819" y="1"/>
                    <a:pt x="79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861;p42">
              <a:extLst>
                <a:ext uri="{FF2B5EF4-FFF2-40B4-BE49-F238E27FC236}">
                  <a16:creationId xmlns:a16="http://schemas.microsoft.com/office/drawing/2014/main" id="{0AD65F71-B2D3-580D-499A-10F064F4DA13}"/>
                </a:ext>
              </a:extLst>
            </p:cNvPr>
            <p:cNvSpPr/>
            <p:nvPr/>
          </p:nvSpPr>
          <p:spPr>
            <a:xfrm>
              <a:off x="1300133" y="4240124"/>
              <a:ext cx="143189" cy="44451"/>
            </a:xfrm>
            <a:custGeom>
              <a:avLst/>
              <a:gdLst/>
              <a:ahLst/>
              <a:cxnLst/>
              <a:rect l="l" t="t" r="r" b="b"/>
              <a:pathLst>
                <a:path w="7934" h="2463" extrusionOk="0">
                  <a:moveTo>
                    <a:pt x="153" y="0"/>
                  </a:moveTo>
                  <a:lnTo>
                    <a:pt x="1" y="1307"/>
                  </a:lnTo>
                  <a:lnTo>
                    <a:pt x="7569" y="2462"/>
                  </a:lnTo>
                  <a:lnTo>
                    <a:pt x="7934" y="244"/>
                  </a:lnTo>
                  <a:lnTo>
                    <a:pt x="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62;p42">
              <a:extLst>
                <a:ext uri="{FF2B5EF4-FFF2-40B4-BE49-F238E27FC236}">
                  <a16:creationId xmlns:a16="http://schemas.microsoft.com/office/drawing/2014/main" id="{3615F321-1DCB-69EE-DF3B-E3F085339F2B}"/>
                </a:ext>
              </a:extLst>
            </p:cNvPr>
            <p:cNvSpPr/>
            <p:nvPr/>
          </p:nvSpPr>
          <p:spPr>
            <a:xfrm>
              <a:off x="1402706" y="4214896"/>
              <a:ext cx="41166" cy="29093"/>
            </a:xfrm>
            <a:custGeom>
              <a:avLst/>
              <a:gdLst/>
              <a:ahLst/>
              <a:cxnLst/>
              <a:rect l="l" t="t" r="r" b="b"/>
              <a:pathLst>
                <a:path w="2281" h="1612" extrusionOk="0">
                  <a:moveTo>
                    <a:pt x="434" y="277"/>
                  </a:moveTo>
                  <a:cubicBezTo>
                    <a:pt x="503" y="277"/>
                    <a:pt x="586" y="301"/>
                    <a:pt x="669" y="335"/>
                  </a:cubicBezTo>
                  <a:cubicBezTo>
                    <a:pt x="821" y="395"/>
                    <a:pt x="973" y="456"/>
                    <a:pt x="1095" y="547"/>
                  </a:cubicBezTo>
                  <a:cubicBezTo>
                    <a:pt x="1338" y="669"/>
                    <a:pt x="1551" y="851"/>
                    <a:pt x="1733" y="1034"/>
                  </a:cubicBezTo>
                  <a:cubicBezTo>
                    <a:pt x="1947" y="1247"/>
                    <a:pt x="2086" y="1424"/>
                    <a:pt x="2166" y="1523"/>
                  </a:cubicBezTo>
                  <a:lnTo>
                    <a:pt x="2166" y="1523"/>
                  </a:lnTo>
                  <a:cubicBezTo>
                    <a:pt x="1968" y="1422"/>
                    <a:pt x="1781" y="1328"/>
                    <a:pt x="1551" y="1277"/>
                  </a:cubicBezTo>
                  <a:cubicBezTo>
                    <a:pt x="1308" y="1155"/>
                    <a:pt x="1064" y="1034"/>
                    <a:pt x="852" y="882"/>
                  </a:cubicBezTo>
                  <a:cubicBezTo>
                    <a:pt x="730" y="791"/>
                    <a:pt x="578" y="699"/>
                    <a:pt x="456" y="578"/>
                  </a:cubicBezTo>
                  <a:cubicBezTo>
                    <a:pt x="396" y="547"/>
                    <a:pt x="365" y="487"/>
                    <a:pt x="305" y="426"/>
                  </a:cubicBezTo>
                  <a:cubicBezTo>
                    <a:pt x="274" y="365"/>
                    <a:pt x="244" y="426"/>
                    <a:pt x="305" y="335"/>
                  </a:cubicBezTo>
                  <a:cubicBezTo>
                    <a:pt x="332" y="293"/>
                    <a:pt x="378" y="277"/>
                    <a:pt x="434" y="277"/>
                  </a:cubicBezTo>
                  <a:close/>
                  <a:moveTo>
                    <a:pt x="456" y="0"/>
                  </a:moveTo>
                  <a:cubicBezTo>
                    <a:pt x="335" y="0"/>
                    <a:pt x="183" y="31"/>
                    <a:pt x="92" y="152"/>
                  </a:cubicBezTo>
                  <a:cubicBezTo>
                    <a:pt x="1" y="274"/>
                    <a:pt x="1" y="426"/>
                    <a:pt x="92" y="547"/>
                  </a:cubicBezTo>
                  <a:cubicBezTo>
                    <a:pt x="153" y="639"/>
                    <a:pt x="213" y="699"/>
                    <a:pt x="305" y="760"/>
                  </a:cubicBezTo>
                  <a:cubicBezTo>
                    <a:pt x="426" y="882"/>
                    <a:pt x="578" y="973"/>
                    <a:pt x="700" y="1064"/>
                  </a:cubicBezTo>
                  <a:cubicBezTo>
                    <a:pt x="973" y="1216"/>
                    <a:pt x="1216" y="1368"/>
                    <a:pt x="1490" y="1459"/>
                  </a:cubicBezTo>
                  <a:cubicBezTo>
                    <a:pt x="1690" y="1534"/>
                    <a:pt x="1911" y="1589"/>
                    <a:pt x="2135" y="1589"/>
                  </a:cubicBezTo>
                  <a:cubicBezTo>
                    <a:pt x="2163" y="1589"/>
                    <a:pt x="2191" y="1588"/>
                    <a:pt x="2219" y="1586"/>
                  </a:cubicBezTo>
                  <a:lnTo>
                    <a:pt x="2219" y="1586"/>
                  </a:lnTo>
                  <a:cubicBezTo>
                    <a:pt x="2234" y="1603"/>
                    <a:pt x="2244" y="1611"/>
                    <a:pt x="2250" y="1611"/>
                  </a:cubicBezTo>
                  <a:cubicBezTo>
                    <a:pt x="2255" y="1611"/>
                    <a:pt x="2257" y="1601"/>
                    <a:pt x="2254" y="1583"/>
                  </a:cubicBezTo>
                  <a:lnTo>
                    <a:pt x="2254" y="1583"/>
                  </a:lnTo>
                  <a:cubicBezTo>
                    <a:pt x="2263" y="1583"/>
                    <a:pt x="2272" y="1582"/>
                    <a:pt x="2280" y="1581"/>
                  </a:cubicBezTo>
                  <a:cubicBezTo>
                    <a:pt x="2271" y="1576"/>
                    <a:pt x="2261" y="1571"/>
                    <a:pt x="2251" y="1566"/>
                  </a:cubicBezTo>
                  <a:lnTo>
                    <a:pt x="2251" y="1566"/>
                  </a:lnTo>
                  <a:cubicBezTo>
                    <a:pt x="2230" y="1463"/>
                    <a:pt x="2122" y="1197"/>
                    <a:pt x="1885" y="912"/>
                  </a:cubicBezTo>
                  <a:cubicBezTo>
                    <a:pt x="1703" y="669"/>
                    <a:pt x="1460" y="487"/>
                    <a:pt x="1216" y="335"/>
                  </a:cubicBezTo>
                  <a:cubicBezTo>
                    <a:pt x="1064" y="243"/>
                    <a:pt x="912" y="152"/>
                    <a:pt x="760" y="91"/>
                  </a:cubicBezTo>
                  <a:cubicBezTo>
                    <a:pt x="669" y="61"/>
                    <a:pt x="578" y="31"/>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863;p42">
              <a:extLst>
                <a:ext uri="{FF2B5EF4-FFF2-40B4-BE49-F238E27FC236}">
                  <a16:creationId xmlns:a16="http://schemas.microsoft.com/office/drawing/2014/main" id="{76622417-4CA3-DF7C-5D22-76F7688F295C}"/>
                </a:ext>
              </a:extLst>
            </p:cNvPr>
            <p:cNvSpPr/>
            <p:nvPr/>
          </p:nvSpPr>
          <p:spPr>
            <a:xfrm>
              <a:off x="1438907" y="4201722"/>
              <a:ext cx="26349" cy="43350"/>
            </a:xfrm>
            <a:custGeom>
              <a:avLst/>
              <a:gdLst/>
              <a:ahLst/>
              <a:cxnLst/>
              <a:rect l="l" t="t" r="r" b="b"/>
              <a:pathLst>
                <a:path w="1460" h="2402" extrusionOk="0">
                  <a:moveTo>
                    <a:pt x="1125" y="1"/>
                  </a:moveTo>
                  <a:cubicBezTo>
                    <a:pt x="882" y="1"/>
                    <a:pt x="669" y="122"/>
                    <a:pt x="548" y="335"/>
                  </a:cubicBezTo>
                  <a:cubicBezTo>
                    <a:pt x="457" y="457"/>
                    <a:pt x="365" y="609"/>
                    <a:pt x="274" y="761"/>
                  </a:cubicBezTo>
                  <a:cubicBezTo>
                    <a:pt x="153" y="1034"/>
                    <a:pt x="92" y="1338"/>
                    <a:pt x="61" y="1612"/>
                  </a:cubicBezTo>
                  <a:cubicBezTo>
                    <a:pt x="1" y="1885"/>
                    <a:pt x="61" y="2159"/>
                    <a:pt x="153" y="2402"/>
                  </a:cubicBezTo>
                  <a:cubicBezTo>
                    <a:pt x="213" y="2402"/>
                    <a:pt x="153" y="2098"/>
                    <a:pt x="244" y="1612"/>
                  </a:cubicBezTo>
                  <a:cubicBezTo>
                    <a:pt x="305" y="1338"/>
                    <a:pt x="396" y="1095"/>
                    <a:pt x="517" y="852"/>
                  </a:cubicBezTo>
                  <a:cubicBezTo>
                    <a:pt x="578" y="730"/>
                    <a:pt x="669" y="609"/>
                    <a:pt x="761" y="487"/>
                  </a:cubicBezTo>
                  <a:cubicBezTo>
                    <a:pt x="852" y="335"/>
                    <a:pt x="1004" y="274"/>
                    <a:pt x="1065" y="244"/>
                  </a:cubicBezTo>
                  <a:cubicBezTo>
                    <a:pt x="1156" y="244"/>
                    <a:pt x="1186" y="396"/>
                    <a:pt x="1186" y="548"/>
                  </a:cubicBezTo>
                  <a:cubicBezTo>
                    <a:pt x="1186" y="700"/>
                    <a:pt x="1186" y="882"/>
                    <a:pt x="1125" y="1004"/>
                  </a:cubicBezTo>
                  <a:cubicBezTo>
                    <a:pt x="1065" y="1277"/>
                    <a:pt x="943" y="1521"/>
                    <a:pt x="791" y="1733"/>
                  </a:cubicBezTo>
                  <a:cubicBezTo>
                    <a:pt x="487" y="2068"/>
                    <a:pt x="244" y="2189"/>
                    <a:pt x="244" y="2220"/>
                  </a:cubicBezTo>
                  <a:cubicBezTo>
                    <a:pt x="244" y="2225"/>
                    <a:pt x="253" y="2229"/>
                    <a:pt x="272" y="2229"/>
                  </a:cubicBezTo>
                  <a:cubicBezTo>
                    <a:pt x="355" y="2229"/>
                    <a:pt x="618" y="2155"/>
                    <a:pt x="943" y="1855"/>
                  </a:cubicBezTo>
                  <a:cubicBezTo>
                    <a:pt x="1156" y="1642"/>
                    <a:pt x="1308" y="1369"/>
                    <a:pt x="1368" y="1095"/>
                  </a:cubicBezTo>
                  <a:cubicBezTo>
                    <a:pt x="1429" y="913"/>
                    <a:pt x="1460" y="730"/>
                    <a:pt x="1460" y="548"/>
                  </a:cubicBezTo>
                  <a:cubicBezTo>
                    <a:pt x="1460" y="457"/>
                    <a:pt x="1429" y="365"/>
                    <a:pt x="1399" y="274"/>
                  </a:cubicBezTo>
                  <a:cubicBezTo>
                    <a:pt x="1368" y="122"/>
                    <a:pt x="1247" y="31"/>
                    <a:pt x="11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64;p42">
              <a:extLst>
                <a:ext uri="{FF2B5EF4-FFF2-40B4-BE49-F238E27FC236}">
                  <a16:creationId xmlns:a16="http://schemas.microsoft.com/office/drawing/2014/main" id="{CC9938C0-9FE9-2313-F76C-7BDCEFC0ADEE}"/>
                </a:ext>
              </a:extLst>
            </p:cNvPr>
            <p:cNvSpPr/>
            <p:nvPr/>
          </p:nvSpPr>
          <p:spPr>
            <a:xfrm>
              <a:off x="1293546" y="3584100"/>
              <a:ext cx="275946" cy="665429"/>
            </a:xfrm>
            <a:custGeom>
              <a:avLst/>
              <a:gdLst/>
              <a:ahLst/>
              <a:cxnLst/>
              <a:rect l="l" t="t" r="r" b="b"/>
              <a:pathLst>
                <a:path w="15290" h="36871" extrusionOk="0">
                  <a:moveTo>
                    <a:pt x="2280" y="0"/>
                  </a:moveTo>
                  <a:lnTo>
                    <a:pt x="1" y="36870"/>
                  </a:lnTo>
                  <a:lnTo>
                    <a:pt x="9515" y="36870"/>
                  </a:lnTo>
                  <a:lnTo>
                    <a:pt x="15290" y="791"/>
                  </a:lnTo>
                  <a:lnTo>
                    <a:pt x="2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865;p42">
              <a:extLst>
                <a:ext uri="{FF2B5EF4-FFF2-40B4-BE49-F238E27FC236}">
                  <a16:creationId xmlns:a16="http://schemas.microsoft.com/office/drawing/2014/main" id="{77986A37-6DA5-896D-0773-9F9333ED7F06}"/>
                </a:ext>
              </a:extLst>
            </p:cNvPr>
            <p:cNvSpPr/>
            <p:nvPr/>
          </p:nvSpPr>
          <p:spPr>
            <a:xfrm>
              <a:off x="960057" y="2908875"/>
              <a:ext cx="295149" cy="1350585"/>
            </a:xfrm>
            <a:custGeom>
              <a:avLst/>
              <a:gdLst/>
              <a:ahLst/>
              <a:cxnLst/>
              <a:rect l="l" t="t" r="r" b="b"/>
              <a:pathLst>
                <a:path w="16354" h="74835" extrusionOk="0">
                  <a:moveTo>
                    <a:pt x="15715" y="0"/>
                  </a:moveTo>
                  <a:lnTo>
                    <a:pt x="0" y="2006"/>
                  </a:lnTo>
                  <a:lnTo>
                    <a:pt x="152" y="5897"/>
                  </a:lnTo>
                  <a:lnTo>
                    <a:pt x="1581" y="74713"/>
                  </a:lnTo>
                  <a:lnTo>
                    <a:pt x="11551" y="74834"/>
                  </a:lnTo>
                  <a:lnTo>
                    <a:pt x="16353" y="16232"/>
                  </a:lnTo>
                  <a:lnTo>
                    <a:pt x="15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66;p42">
              <a:extLst>
                <a:ext uri="{FF2B5EF4-FFF2-40B4-BE49-F238E27FC236}">
                  <a16:creationId xmlns:a16="http://schemas.microsoft.com/office/drawing/2014/main" id="{BF6A1645-2D52-BA5A-C03F-F93EAEC8B291}"/>
                </a:ext>
              </a:extLst>
            </p:cNvPr>
            <p:cNvSpPr/>
            <p:nvPr/>
          </p:nvSpPr>
          <p:spPr>
            <a:xfrm>
              <a:off x="1164103" y="2880344"/>
              <a:ext cx="405401" cy="759240"/>
            </a:xfrm>
            <a:custGeom>
              <a:avLst/>
              <a:gdLst/>
              <a:ahLst/>
              <a:cxnLst/>
              <a:rect l="l" t="t" r="r" b="b"/>
              <a:pathLst>
                <a:path w="22463" h="42069" extrusionOk="0">
                  <a:moveTo>
                    <a:pt x="12371" y="1"/>
                  </a:moveTo>
                  <a:lnTo>
                    <a:pt x="0" y="2220"/>
                  </a:lnTo>
                  <a:lnTo>
                    <a:pt x="4529" y="23223"/>
                  </a:lnTo>
                  <a:lnTo>
                    <a:pt x="9970" y="42068"/>
                  </a:lnTo>
                  <a:lnTo>
                    <a:pt x="22463" y="39789"/>
                  </a:lnTo>
                  <a:lnTo>
                    <a:pt x="12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867;p42">
              <a:extLst>
                <a:ext uri="{FF2B5EF4-FFF2-40B4-BE49-F238E27FC236}">
                  <a16:creationId xmlns:a16="http://schemas.microsoft.com/office/drawing/2014/main" id="{7B8A44CA-93B3-2D65-1694-220EA2855BC8}"/>
                </a:ext>
              </a:extLst>
            </p:cNvPr>
            <p:cNvSpPr/>
            <p:nvPr/>
          </p:nvSpPr>
          <p:spPr>
            <a:xfrm>
              <a:off x="1093345" y="2960432"/>
              <a:ext cx="82297" cy="1296514"/>
            </a:xfrm>
            <a:custGeom>
              <a:avLst/>
              <a:gdLst/>
              <a:ahLst/>
              <a:cxnLst/>
              <a:rect l="l" t="t" r="r" b="b"/>
              <a:pathLst>
                <a:path w="4560" h="71839" extrusionOk="0">
                  <a:moveTo>
                    <a:pt x="4560" y="1"/>
                  </a:moveTo>
                  <a:cubicBezTo>
                    <a:pt x="4560" y="122"/>
                    <a:pt x="4529" y="305"/>
                    <a:pt x="4529" y="517"/>
                  </a:cubicBezTo>
                  <a:cubicBezTo>
                    <a:pt x="4499" y="1034"/>
                    <a:pt x="4469" y="1733"/>
                    <a:pt x="4408" y="2645"/>
                  </a:cubicBezTo>
                  <a:cubicBezTo>
                    <a:pt x="4286" y="4469"/>
                    <a:pt x="4134" y="7113"/>
                    <a:pt x="3952" y="10365"/>
                  </a:cubicBezTo>
                  <a:cubicBezTo>
                    <a:pt x="3526" y="16870"/>
                    <a:pt x="2888" y="25898"/>
                    <a:pt x="2219" y="35837"/>
                  </a:cubicBezTo>
                  <a:cubicBezTo>
                    <a:pt x="1915" y="40822"/>
                    <a:pt x="1611" y="45564"/>
                    <a:pt x="1399" y="49880"/>
                  </a:cubicBezTo>
                  <a:cubicBezTo>
                    <a:pt x="1338" y="50944"/>
                    <a:pt x="1338" y="52007"/>
                    <a:pt x="1247" y="53010"/>
                  </a:cubicBezTo>
                  <a:cubicBezTo>
                    <a:pt x="1155" y="54044"/>
                    <a:pt x="1095" y="55017"/>
                    <a:pt x="1003" y="55989"/>
                  </a:cubicBezTo>
                  <a:cubicBezTo>
                    <a:pt x="851" y="57874"/>
                    <a:pt x="730" y="59667"/>
                    <a:pt x="608" y="61308"/>
                  </a:cubicBezTo>
                  <a:cubicBezTo>
                    <a:pt x="365" y="64561"/>
                    <a:pt x="183" y="67205"/>
                    <a:pt x="92" y="69029"/>
                  </a:cubicBezTo>
                  <a:cubicBezTo>
                    <a:pt x="31" y="69941"/>
                    <a:pt x="0" y="70640"/>
                    <a:pt x="0" y="71126"/>
                  </a:cubicBezTo>
                  <a:lnTo>
                    <a:pt x="0" y="71673"/>
                  </a:lnTo>
                  <a:cubicBezTo>
                    <a:pt x="31" y="71734"/>
                    <a:pt x="31" y="71825"/>
                    <a:pt x="31" y="71825"/>
                  </a:cubicBezTo>
                  <a:cubicBezTo>
                    <a:pt x="31" y="71765"/>
                    <a:pt x="31" y="71734"/>
                    <a:pt x="31" y="71673"/>
                  </a:cubicBezTo>
                  <a:lnTo>
                    <a:pt x="31" y="71126"/>
                  </a:lnTo>
                  <a:cubicBezTo>
                    <a:pt x="61" y="70670"/>
                    <a:pt x="92" y="69941"/>
                    <a:pt x="152" y="69029"/>
                  </a:cubicBezTo>
                  <a:cubicBezTo>
                    <a:pt x="274" y="67205"/>
                    <a:pt x="456" y="64591"/>
                    <a:pt x="730" y="61308"/>
                  </a:cubicBezTo>
                  <a:cubicBezTo>
                    <a:pt x="851" y="59697"/>
                    <a:pt x="1003" y="57904"/>
                    <a:pt x="1155" y="55989"/>
                  </a:cubicBezTo>
                  <a:cubicBezTo>
                    <a:pt x="1216" y="55047"/>
                    <a:pt x="1307" y="54044"/>
                    <a:pt x="1399" y="53041"/>
                  </a:cubicBezTo>
                  <a:cubicBezTo>
                    <a:pt x="1459" y="52007"/>
                    <a:pt x="1520" y="50944"/>
                    <a:pt x="1581" y="49880"/>
                  </a:cubicBezTo>
                  <a:cubicBezTo>
                    <a:pt x="1794" y="45564"/>
                    <a:pt x="2067" y="40822"/>
                    <a:pt x="2402" y="35837"/>
                  </a:cubicBezTo>
                  <a:cubicBezTo>
                    <a:pt x="3070" y="25898"/>
                    <a:pt x="3678" y="16901"/>
                    <a:pt x="4073" y="10365"/>
                  </a:cubicBezTo>
                  <a:cubicBezTo>
                    <a:pt x="4256" y="7113"/>
                    <a:pt x="4377" y="4469"/>
                    <a:pt x="4469" y="2645"/>
                  </a:cubicBezTo>
                  <a:cubicBezTo>
                    <a:pt x="4499" y="1733"/>
                    <a:pt x="4560" y="1034"/>
                    <a:pt x="4560" y="548"/>
                  </a:cubicBezTo>
                  <a:lnTo>
                    <a:pt x="4560" y="1"/>
                  </a:lnTo>
                  <a:close/>
                  <a:moveTo>
                    <a:pt x="31" y="71825"/>
                  </a:moveTo>
                  <a:cubicBezTo>
                    <a:pt x="31" y="71835"/>
                    <a:pt x="34" y="71839"/>
                    <a:pt x="39" y="71839"/>
                  </a:cubicBezTo>
                  <a:cubicBezTo>
                    <a:pt x="48" y="71839"/>
                    <a:pt x="61" y="71825"/>
                    <a:pt x="61" y="7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68;p42">
              <a:extLst>
                <a:ext uri="{FF2B5EF4-FFF2-40B4-BE49-F238E27FC236}">
                  <a16:creationId xmlns:a16="http://schemas.microsoft.com/office/drawing/2014/main" id="{34BD1443-2E48-12AF-ADD0-B2EF5AFB44FB}"/>
                </a:ext>
              </a:extLst>
            </p:cNvPr>
            <p:cNvSpPr/>
            <p:nvPr/>
          </p:nvSpPr>
          <p:spPr>
            <a:xfrm>
              <a:off x="1233760" y="2995531"/>
              <a:ext cx="41708" cy="441063"/>
            </a:xfrm>
            <a:custGeom>
              <a:avLst/>
              <a:gdLst/>
              <a:ahLst/>
              <a:cxnLst/>
              <a:rect l="l" t="t" r="r" b="b"/>
              <a:pathLst>
                <a:path w="2311" h="24439" extrusionOk="0">
                  <a:moveTo>
                    <a:pt x="2280" y="1"/>
                  </a:moveTo>
                  <a:cubicBezTo>
                    <a:pt x="2220" y="1"/>
                    <a:pt x="1703" y="5442"/>
                    <a:pt x="1065" y="12190"/>
                  </a:cubicBezTo>
                  <a:cubicBezTo>
                    <a:pt x="457" y="18968"/>
                    <a:pt x="1" y="24439"/>
                    <a:pt x="61" y="24439"/>
                  </a:cubicBezTo>
                  <a:cubicBezTo>
                    <a:pt x="122" y="24439"/>
                    <a:pt x="639" y="18968"/>
                    <a:pt x="1277" y="12220"/>
                  </a:cubicBezTo>
                  <a:cubicBezTo>
                    <a:pt x="1885" y="5472"/>
                    <a:pt x="2311" y="1"/>
                    <a:pt x="2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869;p42">
              <a:extLst>
                <a:ext uri="{FF2B5EF4-FFF2-40B4-BE49-F238E27FC236}">
                  <a16:creationId xmlns:a16="http://schemas.microsoft.com/office/drawing/2014/main" id="{F5ACE4C7-3663-9DA0-E21E-17F2B8B3A7C3}"/>
                </a:ext>
              </a:extLst>
            </p:cNvPr>
            <p:cNvSpPr/>
            <p:nvPr/>
          </p:nvSpPr>
          <p:spPr>
            <a:xfrm>
              <a:off x="1245274" y="3299407"/>
              <a:ext cx="121803" cy="430649"/>
            </a:xfrm>
            <a:custGeom>
              <a:avLst/>
              <a:gdLst/>
              <a:ahLst/>
              <a:cxnLst/>
              <a:rect l="l" t="t" r="r" b="b"/>
              <a:pathLst>
                <a:path w="6749" h="23862" extrusionOk="0">
                  <a:moveTo>
                    <a:pt x="32" y="1"/>
                  </a:moveTo>
                  <a:cubicBezTo>
                    <a:pt x="32" y="1"/>
                    <a:pt x="32" y="1"/>
                    <a:pt x="31" y="1"/>
                  </a:cubicBezTo>
                  <a:cubicBezTo>
                    <a:pt x="1" y="1"/>
                    <a:pt x="1430" y="5381"/>
                    <a:pt x="3284" y="11946"/>
                  </a:cubicBezTo>
                  <a:cubicBezTo>
                    <a:pt x="5107" y="18542"/>
                    <a:pt x="6658" y="23862"/>
                    <a:pt x="6688" y="23862"/>
                  </a:cubicBezTo>
                  <a:cubicBezTo>
                    <a:pt x="6749" y="23831"/>
                    <a:pt x="5290" y="18482"/>
                    <a:pt x="3466" y="11886"/>
                  </a:cubicBezTo>
                  <a:cubicBezTo>
                    <a:pt x="1648" y="5339"/>
                    <a:pt x="101" y="1"/>
                    <a:pt x="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70;p42">
              <a:extLst>
                <a:ext uri="{FF2B5EF4-FFF2-40B4-BE49-F238E27FC236}">
                  <a16:creationId xmlns:a16="http://schemas.microsoft.com/office/drawing/2014/main" id="{2EA29166-A15D-2CCD-A701-F4080634CCB5}"/>
                </a:ext>
              </a:extLst>
            </p:cNvPr>
            <p:cNvSpPr/>
            <p:nvPr/>
          </p:nvSpPr>
          <p:spPr>
            <a:xfrm>
              <a:off x="980341" y="2952203"/>
              <a:ext cx="114674" cy="86285"/>
            </a:xfrm>
            <a:custGeom>
              <a:avLst/>
              <a:gdLst/>
              <a:ahLst/>
              <a:cxnLst/>
              <a:rect l="l" t="t" r="r" b="b"/>
              <a:pathLst>
                <a:path w="6354" h="4781" extrusionOk="0">
                  <a:moveTo>
                    <a:pt x="6232" y="1"/>
                  </a:moveTo>
                  <a:lnTo>
                    <a:pt x="6232" y="1"/>
                  </a:lnTo>
                  <a:cubicBezTo>
                    <a:pt x="6262" y="457"/>
                    <a:pt x="6232" y="912"/>
                    <a:pt x="6171" y="1368"/>
                  </a:cubicBezTo>
                  <a:cubicBezTo>
                    <a:pt x="5840" y="3304"/>
                    <a:pt x="4185" y="4621"/>
                    <a:pt x="2334" y="4621"/>
                  </a:cubicBezTo>
                  <a:cubicBezTo>
                    <a:pt x="1976" y="4621"/>
                    <a:pt x="1611" y="4572"/>
                    <a:pt x="1247" y="4469"/>
                  </a:cubicBezTo>
                  <a:cubicBezTo>
                    <a:pt x="822" y="4317"/>
                    <a:pt x="396" y="4134"/>
                    <a:pt x="1" y="3922"/>
                  </a:cubicBezTo>
                  <a:lnTo>
                    <a:pt x="1" y="3922"/>
                  </a:lnTo>
                  <a:cubicBezTo>
                    <a:pt x="92" y="4013"/>
                    <a:pt x="183" y="4104"/>
                    <a:pt x="305" y="4165"/>
                  </a:cubicBezTo>
                  <a:cubicBezTo>
                    <a:pt x="578" y="4347"/>
                    <a:pt x="882" y="4499"/>
                    <a:pt x="1217" y="4590"/>
                  </a:cubicBezTo>
                  <a:cubicBezTo>
                    <a:pt x="1622" y="4717"/>
                    <a:pt x="2048" y="4780"/>
                    <a:pt x="2478" y="4780"/>
                  </a:cubicBezTo>
                  <a:cubicBezTo>
                    <a:pt x="2564" y="4780"/>
                    <a:pt x="2650" y="4778"/>
                    <a:pt x="2736" y="4773"/>
                  </a:cubicBezTo>
                  <a:cubicBezTo>
                    <a:pt x="3375" y="4712"/>
                    <a:pt x="3983" y="4530"/>
                    <a:pt x="4530" y="4195"/>
                  </a:cubicBezTo>
                  <a:cubicBezTo>
                    <a:pt x="5047" y="3861"/>
                    <a:pt x="5502" y="3375"/>
                    <a:pt x="5806" y="2827"/>
                  </a:cubicBezTo>
                  <a:cubicBezTo>
                    <a:pt x="6050" y="2402"/>
                    <a:pt x="6232" y="1916"/>
                    <a:pt x="6293" y="1399"/>
                  </a:cubicBezTo>
                  <a:cubicBezTo>
                    <a:pt x="6354" y="1064"/>
                    <a:pt x="6354" y="730"/>
                    <a:pt x="6293" y="365"/>
                  </a:cubicBezTo>
                  <a:cubicBezTo>
                    <a:pt x="6293" y="244"/>
                    <a:pt x="6262" y="122"/>
                    <a:pt x="6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871;p42">
              <a:extLst>
                <a:ext uri="{FF2B5EF4-FFF2-40B4-BE49-F238E27FC236}">
                  <a16:creationId xmlns:a16="http://schemas.microsoft.com/office/drawing/2014/main" id="{F1D1268C-DD8C-F3D7-2683-649E7489E741}"/>
                </a:ext>
              </a:extLst>
            </p:cNvPr>
            <p:cNvSpPr/>
            <p:nvPr/>
          </p:nvSpPr>
          <p:spPr>
            <a:xfrm>
              <a:off x="1342920" y="2920388"/>
              <a:ext cx="62011" cy="51941"/>
            </a:xfrm>
            <a:custGeom>
              <a:avLst/>
              <a:gdLst/>
              <a:ahLst/>
              <a:cxnLst/>
              <a:rect l="l" t="t" r="r" b="b"/>
              <a:pathLst>
                <a:path w="3436" h="2878" extrusionOk="0">
                  <a:moveTo>
                    <a:pt x="0" y="1"/>
                  </a:moveTo>
                  <a:cubicBezTo>
                    <a:pt x="0" y="244"/>
                    <a:pt x="61" y="487"/>
                    <a:pt x="183" y="700"/>
                  </a:cubicBezTo>
                  <a:cubicBezTo>
                    <a:pt x="426" y="1217"/>
                    <a:pt x="760" y="1703"/>
                    <a:pt x="1216" y="2068"/>
                  </a:cubicBezTo>
                  <a:cubicBezTo>
                    <a:pt x="1642" y="2432"/>
                    <a:pt x="2159" y="2675"/>
                    <a:pt x="2736" y="2827"/>
                  </a:cubicBezTo>
                  <a:cubicBezTo>
                    <a:pt x="2861" y="2863"/>
                    <a:pt x="2996" y="2878"/>
                    <a:pt x="3135" y="2878"/>
                  </a:cubicBezTo>
                  <a:cubicBezTo>
                    <a:pt x="3234" y="2878"/>
                    <a:pt x="3334" y="2870"/>
                    <a:pt x="3435" y="2858"/>
                  </a:cubicBezTo>
                  <a:cubicBezTo>
                    <a:pt x="3222" y="2797"/>
                    <a:pt x="3010" y="2736"/>
                    <a:pt x="2766" y="2675"/>
                  </a:cubicBezTo>
                  <a:cubicBezTo>
                    <a:pt x="1703" y="2341"/>
                    <a:pt x="821" y="1612"/>
                    <a:pt x="304" y="639"/>
                  </a:cubicBezTo>
                  <a:cubicBezTo>
                    <a:pt x="213" y="426"/>
                    <a:pt x="122" y="21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72;p42">
              <a:extLst>
                <a:ext uri="{FF2B5EF4-FFF2-40B4-BE49-F238E27FC236}">
                  <a16:creationId xmlns:a16="http://schemas.microsoft.com/office/drawing/2014/main" id="{5021658C-9F17-17FC-D42F-B1DBE7B8F01E}"/>
                </a:ext>
              </a:extLst>
            </p:cNvPr>
            <p:cNvSpPr/>
            <p:nvPr/>
          </p:nvSpPr>
          <p:spPr>
            <a:xfrm>
              <a:off x="1364305" y="2998834"/>
              <a:ext cx="165135" cy="1258416"/>
            </a:xfrm>
            <a:custGeom>
              <a:avLst/>
              <a:gdLst/>
              <a:ahLst/>
              <a:cxnLst/>
              <a:rect l="l" t="t" r="r" b="b"/>
              <a:pathLst>
                <a:path w="9150" h="69728" extrusionOk="0">
                  <a:moveTo>
                    <a:pt x="1" y="0"/>
                  </a:moveTo>
                  <a:cubicBezTo>
                    <a:pt x="1" y="61"/>
                    <a:pt x="31" y="122"/>
                    <a:pt x="62" y="183"/>
                  </a:cubicBezTo>
                  <a:cubicBezTo>
                    <a:pt x="31" y="61"/>
                    <a:pt x="1" y="0"/>
                    <a:pt x="1" y="0"/>
                  </a:cubicBezTo>
                  <a:close/>
                  <a:moveTo>
                    <a:pt x="62" y="183"/>
                  </a:moveTo>
                  <a:lnTo>
                    <a:pt x="62" y="183"/>
                  </a:lnTo>
                  <a:cubicBezTo>
                    <a:pt x="92" y="304"/>
                    <a:pt x="153" y="456"/>
                    <a:pt x="214" y="699"/>
                  </a:cubicBezTo>
                  <a:lnTo>
                    <a:pt x="882" y="2645"/>
                  </a:lnTo>
                  <a:cubicBezTo>
                    <a:pt x="1429" y="4347"/>
                    <a:pt x="2220" y="6809"/>
                    <a:pt x="3162" y="9909"/>
                  </a:cubicBezTo>
                  <a:cubicBezTo>
                    <a:pt x="5531" y="17928"/>
                    <a:pt x="7475" y="26068"/>
                    <a:pt x="8964" y="34299"/>
                  </a:cubicBezTo>
                  <a:lnTo>
                    <a:pt x="8964" y="34299"/>
                  </a:lnTo>
                  <a:lnTo>
                    <a:pt x="8907" y="34530"/>
                  </a:lnTo>
                  <a:lnTo>
                    <a:pt x="4408" y="59393"/>
                  </a:lnTo>
                  <a:cubicBezTo>
                    <a:pt x="3831" y="62585"/>
                    <a:pt x="3375" y="65138"/>
                    <a:pt x="3071" y="66931"/>
                  </a:cubicBezTo>
                  <a:cubicBezTo>
                    <a:pt x="2919" y="67813"/>
                    <a:pt x="2797" y="68512"/>
                    <a:pt x="2706" y="68998"/>
                  </a:cubicBezTo>
                  <a:cubicBezTo>
                    <a:pt x="2676" y="69211"/>
                    <a:pt x="2645" y="69424"/>
                    <a:pt x="2615" y="69545"/>
                  </a:cubicBezTo>
                  <a:cubicBezTo>
                    <a:pt x="2584" y="69637"/>
                    <a:pt x="2584" y="69728"/>
                    <a:pt x="2584" y="69728"/>
                  </a:cubicBezTo>
                  <a:cubicBezTo>
                    <a:pt x="2584" y="69728"/>
                    <a:pt x="2615" y="69637"/>
                    <a:pt x="2645" y="69515"/>
                  </a:cubicBezTo>
                  <a:cubicBezTo>
                    <a:pt x="2676" y="69393"/>
                    <a:pt x="2706" y="69211"/>
                    <a:pt x="2767" y="68998"/>
                  </a:cubicBezTo>
                  <a:cubicBezTo>
                    <a:pt x="2828" y="68512"/>
                    <a:pt x="2980" y="67813"/>
                    <a:pt x="3132" y="66931"/>
                  </a:cubicBezTo>
                  <a:cubicBezTo>
                    <a:pt x="3466" y="65138"/>
                    <a:pt x="3952" y="62585"/>
                    <a:pt x="4560" y="59393"/>
                  </a:cubicBezTo>
                  <a:cubicBezTo>
                    <a:pt x="5715" y="53041"/>
                    <a:pt x="7326" y="44256"/>
                    <a:pt x="9120" y="34530"/>
                  </a:cubicBezTo>
                  <a:cubicBezTo>
                    <a:pt x="9120" y="34469"/>
                    <a:pt x="9150" y="34378"/>
                    <a:pt x="9150" y="34286"/>
                  </a:cubicBezTo>
                  <a:lnTo>
                    <a:pt x="9150" y="34256"/>
                  </a:lnTo>
                  <a:cubicBezTo>
                    <a:pt x="7661" y="26019"/>
                    <a:pt x="5715" y="17873"/>
                    <a:pt x="3284" y="9848"/>
                  </a:cubicBezTo>
                  <a:cubicBezTo>
                    <a:pt x="2341" y="6809"/>
                    <a:pt x="1521" y="4316"/>
                    <a:pt x="943" y="2614"/>
                  </a:cubicBezTo>
                  <a:cubicBezTo>
                    <a:pt x="639" y="1763"/>
                    <a:pt x="396" y="1125"/>
                    <a:pt x="244" y="669"/>
                  </a:cubicBezTo>
                  <a:lnTo>
                    <a:pt x="62" y="18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873;p42">
              <a:extLst>
                <a:ext uri="{FF2B5EF4-FFF2-40B4-BE49-F238E27FC236}">
                  <a16:creationId xmlns:a16="http://schemas.microsoft.com/office/drawing/2014/main" id="{D2E1379A-B42E-3483-1761-EE4F4FF6D7E7}"/>
                </a:ext>
              </a:extLst>
            </p:cNvPr>
            <p:cNvSpPr/>
            <p:nvPr/>
          </p:nvSpPr>
          <p:spPr>
            <a:xfrm>
              <a:off x="1322077" y="2232008"/>
              <a:ext cx="231513" cy="469758"/>
            </a:xfrm>
            <a:custGeom>
              <a:avLst/>
              <a:gdLst/>
              <a:ahLst/>
              <a:cxnLst/>
              <a:rect l="l" t="t" r="r" b="b"/>
              <a:pathLst>
                <a:path w="12828" h="26029" extrusionOk="0">
                  <a:moveTo>
                    <a:pt x="730" y="0"/>
                  </a:moveTo>
                  <a:cubicBezTo>
                    <a:pt x="730" y="1"/>
                    <a:pt x="0" y="25289"/>
                    <a:pt x="1155" y="25867"/>
                  </a:cubicBezTo>
                  <a:cubicBezTo>
                    <a:pt x="1388" y="25980"/>
                    <a:pt x="1680" y="26028"/>
                    <a:pt x="2004" y="26028"/>
                  </a:cubicBezTo>
                  <a:cubicBezTo>
                    <a:pt x="3326" y="26028"/>
                    <a:pt x="5177" y="25230"/>
                    <a:pt x="5715" y="24864"/>
                  </a:cubicBezTo>
                  <a:cubicBezTo>
                    <a:pt x="6383" y="24408"/>
                    <a:pt x="12827" y="15502"/>
                    <a:pt x="12827" y="15502"/>
                  </a:cubicBezTo>
                  <a:lnTo>
                    <a:pt x="8390" y="8298"/>
                  </a:lnTo>
                  <a:lnTo>
                    <a:pt x="4013" y="12402"/>
                  </a:lnTo>
                  <a:cubicBezTo>
                    <a:pt x="4013" y="12402"/>
                    <a:pt x="3617" y="6323"/>
                    <a:pt x="3526" y="4620"/>
                  </a:cubicBezTo>
                  <a:cubicBezTo>
                    <a:pt x="3405" y="2705"/>
                    <a:pt x="2371" y="973"/>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74;p42">
              <a:extLst>
                <a:ext uri="{FF2B5EF4-FFF2-40B4-BE49-F238E27FC236}">
                  <a16:creationId xmlns:a16="http://schemas.microsoft.com/office/drawing/2014/main" id="{E3AD375E-9EAC-0783-904C-EF1EF9F8E073}"/>
                </a:ext>
              </a:extLst>
            </p:cNvPr>
            <p:cNvSpPr/>
            <p:nvPr/>
          </p:nvSpPr>
          <p:spPr>
            <a:xfrm>
              <a:off x="911785" y="2123949"/>
              <a:ext cx="499212" cy="826178"/>
            </a:xfrm>
            <a:custGeom>
              <a:avLst/>
              <a:gdLst/>
              <a:ahLst/>
              <a:cxnLst/>
              <a:rect l="l" t="t" r="r" b="b"/>
              <a:pathLst>
                <a:path w="27661" h="45778" extrusionOk="0">
                  <a:moveTo>
                    <a:pt x="9241" y="0"/>
                  </a:moveTo>
                  <a:lnTo>
                    <a:pt x="7903" y="3435"/>
                  </a:lnTo>
                  <a:lnTo>
                    <a:pt x="0" y="8389"/>
                  </a:lnTo>
                  <a:lnTo>
                    <a:pt x="3982" y="33466"/>
                  </a:lnTo>
                  <a:cubicBezTo>
                    <a:pt x="3982" y="33466"/>
                    <a:pt x="760" y="38937"/>
                    <a:pt x="851" y="42949"/>
                  </a:cubicBezTo>
                  <a:cubicBezTo>
                    <a:pt x="851" y="43892"/>
                    <a:pt x="2675" y="45502"/>
                    <a:pt x="2675" y="45502"/>
                  </a:cubicBezTo>
                  <a:cubicBezTo>
                    <a:pt x="2675" y="45502"/>
                    <a:pt x="6419" y="45777"/>
                    <a:pt x="10840" y="45777"/>
                  </a:cubicBezTo>
                  <a:cubicBezTo>
                    <a:pt x="13156" y="45777"/>
                    <a:pt x="15657" y="45702"/>
                    <a:pt x="17903" y="45472"/>
                  </a:cubicBezTo>
                  <a:cubicBezTo>
                    <a:pt x="24226" y="44834"/>
                    <a:pt x="26505" y="42554"/>
                    <a:pt x="26505" y="42554"/>
                  </a:cubicBezTo>
                  <a:lnTo>
                    <a:pt x="27660" y="40062"/>
                  </a:lnTo>
                  <a:lnTo>
                    <a:pt x="26597" y="36901"/>
                  </a:lnTo>
                  <a:lnTo>
                    <a:pt x="25016" y="11490"/>
                  </a:lnTo>
                  <a:cubicBezTo>
                    <a:pt x="25016" y="11490"/>
                    <a:pt x="24439" y="7174"/>
                    <a:pt x="23466" y="6019"/>
                  </a:cubicBezTo>
                  <a:lnTo>
                    <a:pt x="20639" y="3891"/>
                  </a:lnTo>
                  <a:lnTo>
                    <a:pt x="19119" y="1216"/>
                  </a:lnTo>
                  <a:lnTo>
                    <a:pt x="9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875;p42">
              <a:extLst>
                <a:ext uri="{FF2B5EF4-FFF2-40B4-BE49-F238E27FC236}">
                  <a16:creationId xmlns:a16="http://schemas.microsoft.com/office/drawing/2014/main" id="{A46D5943-85D6-8B5B-2515-AA1E6963E8D0}"/>
                </a:ext>
              </a:extLst>
            </p:cNvPr>
            <p:cNvSpPr/>
            <p:nvPr/>
          </p:nvSpPr>
          <p:spPr>
            <a:xfrm>
              <a:off x="1055502" y="2183193"/>
              <a:ext cx="228770" cy="112472"/>
            </a:xfrm>
            <a:custGeom>
              <a:avLst/>
              <a:gdLst/>
              <a:ahLst/>
              <a:cxnLst/>
              <a:rect l="l" t="t" r="r" b="b"/>
              <a:pathLst>
                <a:path w="12676" h="6232" extrusionOk="0">
                  <a:moveTo>
                    <a:pt x="0" y="0"/>
                  </a:moveTo>
                  <a:lnTo>
                    <a:pt x="0" y="0"/>
                  </a:lnTo>
                  <a:cubicBezTo>
                    <a:pt x="61" y="61"/>
                    <a:pt x="122" y="91"/>
                    <a:pt x="182" y="122"/>
                  </a:cubicBezTo>
                  <a:lnTo>
                    <a:pt x="760" y="486"/>
                  </a:lnTo>
                  <a:lnTo>
                    <a:pt x="2796" y="1763"/>
                  </a:lnTo>
                  <a:cubicBezTo>
                    <a:pt x="4559" y="2827"/>
                    <a:pt x="6930" y="4286"/>
                    <a:pt x="9575" y="5866"/>
                  </a:cubicBezTo>
                  <a:lnTo>
                    <a:pt x="10031" y="6140"/>
                  </a:lnTo>
                  <a:lnTo>
                    <a:pt x="10152" y="6231"/>
                  </a:lnTo>
                  <a:lnTo>
                    <a:pt x="10183" y="6079"/>
                  </a:lnTo>
                  <a:cubicBezTo>
                    <a:pt x="10326" y="5049"/>
                    <a:pt x="10442" y="4073"/>
                    <a:pt x="10556" y="3176"/>
                  </a:cubicBezTo>
                  <a:lnTo>
                    <a:pt x="10556" y="3176"/>
                  </a:lnTo>
                  <a:lnTo>
                    <a:pt x="12523" y="5228"/>
                  </a:lnTo>
                  <a:lnTo>
                    <a:pt x="12645" y="5380"/>
                  </a:lnTo>
                  <a:lnTo>
                    <a:pt x="12645" y="5198"/>
                  </a:lnTo>
                  <a:cubicBezTo>
                    <a:pt x="12645" y="3799"/>
                    <a:pt x="12675" y="2675"/>
                    <a:pt x="12675" y="1824"/>
                  </a:cubicBezTo>
                  <a:lnTo>
                    <a:pt x="12675" y="912"/>
                  </a:lnTo>
                  <a:cubicBezTo>
                    <a:pt x="12675" y="790"/>
                    <a:pt x="12675" y="699"/>
                    <a:pt x="12675" y="578"/>
                  </a:cubicBezTo>
                  <a:cubicBezTo>
                    <a:pt x="12645" y="699"/>
                    <a:pt x="12645" y="790"/>
                    <a:pt x="12645" y="912"/>
                  </a:cubicBezTo>
                  <a:cubicBezTo>
                    <a:pt x="12645" y="1125"/>
                    <a:pt x="12614" y="1459"/>
                    <a:pt x="12614" y="1824"/>
                  </a:cubicBezTo>
                  <a:cubicBezTo>
                    <a:pt x="12585" y="2607"/>
                    <a:pt x="12556" y="3695"/>
                    <a:pt x="12501" y="4982"/>
                  </a:cubicBezTo>
                  <a:lnTo>
                    <a:pt x="12501" y="4982"/>
                  </a:lnTo>
                  <a:lnTo>
                    <a:pt x="10578" y="2918"/>
                  </a:lnTo>
                  <a:lnTo>
                    <a:pt x="10426" y="2766"/>
                  </a:lnTo>
                  <a:lnTo>
                    <a:pt x="10426" y="2979"/>
                  </a:lnTo>
                  <a:cubicBezTo>
                    <a:pt x="10281" y="3875"/>
                    <a:pt x="10164" y="4853"/>
                    <a:pt x="10022" y="5888"/>
                  </a:cubicBezTo>
                  <a:lnTo>
                    <a:pt x="10022" y="5888"/>
                  </a:lnTo>
                  <a:lnTo>
                    <a:pt x="9696" y="5714"/>
                  </a:lnTo>
                  <a:lnTo>
                    <a:pt x="2857" y="1641"/>
                  </a:lnTo>
                  <a:lnTo>
                    <a:pt x="790" y="426"/>
                  </a:lnTo>
                  <a:lnTo>
                    <a:pt x="213" y="91"/>
                  </a:lnTo>
                  <a:cubicBezTo>
                    <a:pt x="152" y="61"/>
                    <a:pt x="91" y="3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76;p42">
              <a:extLst>
                <a:ext uri="{FF2B5EF4-FFF2-40B4-BE49-F238E27FC236}">
                  <a16:creationId xmlns:a16="http://schemas.microsoft.com/office/drawing/2014/main" id="{D8F7B2D6-2797-0474-EF2F-844BA057084C}"/>
                </a:ext>
              </a:extLst>
            </p:cNvPr>
            <p:cNvSpPr/>
            <p:nvPr/>
          </p:nvSpPr>
          <p:spPr>
            <a:xfrm>
              <a:off x="848696" y="2261567"/>
              <a:ext cx="253459" cy="552127"/>
            </a:xfrm>
            <a:custGeom>
              <a:avLst/>
              <a:gdLst/>
              <a:ahLst/>
              <a:cxnLst/>
              <a:rect l="l" t="t" r="r" b="b"/>
              <a:pathLst>
                <a:path w="14044" h="30593" extrusionOk="0">
                  <a:moveTo>
                    <a:pt x="6778" y="1"/>
                  </a:moveTo>
                  <a:cubicBezTo>
                    <a:pt x="5902" y="1"/>
                    <a:pt x="4876" y="203"/>
                    <a:pt x="3679" y="642"/>
                  </a:cubicBezTo>
                  <a:cubicBezTo>
                    <a:pt x="3314" y="885"/>
                    <a:pt x="2949" y="1159"/>
                    <a:pt x="2615" y="1463"/>
                  </a:cubicBezTo>
                  <a:cubicBezTo>
                    <a:pt x="1855" y="2739"/>
                    <a:pt x="1429" y="4168"/>
                    <a:pt x="1399" y="5627"/>
                  </a:cubicBezTo>
                  <a:lnTo>
                    <a:pt x="1156" y="14229"/>
                  </a:lnTo>
                  <a:cubicBezTo>
                    <a:pt x="1156" y="14229"/>
                    <a:pt x="396" y="22192"/>
                    <a:pt x="274" y="23256"/>
                  </a:cubicBezTo>
                  <a:cubicBezTo>
                    <a:pt x="1" y="25961"/>
                    <a:pt x="1004" y="30278"/>
                    <a:pt x="3284" y="30582"/>
                  </a:cubicBezTo>
                  <a:cubicBezTo>
                    <a:pt x="3335" y="30589"/>
                    <a:pt x="3402" y="30593"/>
                    <a:pt x="3480" y="30593"/>
                  </a:cubicBezTo>
                  <a:cubicBezTo>
                    <a:pt x="4972" y="30593"/>
                    <a:pt x="11039" y="29287"/>
                    <a:pt x="12281" y="28940"/>
                  </a:cubicBezTo>
                  <a:cubicBezTo>
                    <a:pt x="12676" y="28667"/>
                    <a:pt x="13010" y="28302"/>
                    <a:pt x="13223" y="27846"/>
                  </a:cubicBezTo>
                  <a:lnTo>
                    <a:pt x="14013" y="19670"/>
                  </a:lnTo>
                  <a:cubicBezTo>
                    <a:pt x="14044" y="19244"/>
                    <a:pt x="13740" y="18879"/>
                    <a:pt x="13314" y="18879"/>
                  </a:cubicBezTo>
                  <a:lnTo>
                    <a:pt x="10518" y="18788"/>
                  </a:lnTo>
                  <a:cubicBezTo>
                    <a:pt x="10548" y="18697"/>
                    <a:pt x="10609" y="18606"/>
                    <a:pt x="10700" y="18575"/>
                  </a:cubicBezTo>
                  <a:lnTo>
                    <a:pt x="11460" y="17998"/>
                  </a:lnTo>
                  <a:cubicBezTo>
                    <a:pt x="11582" y="17907"/>
                    <a:pt x="11642" y="17755"/>
                    <a:pt x="11642" y="17603"/>
                  </a:cubicBezTo>
                  <a:lnTo>
                    <a:pt x="11430" y="13955"/>
                  </a:lnTo>
                  <a:lnTo>
                    <a:pt x="11430" y="13925"/>
                  </a:lnTo>
                  <a:cubicBezTo>
                    <a:pt x="11430" y="13499"/>
                    <a:pt x="11551" y="5475"/>
                    <a:pt x="10670" y="2861"/>
                  </a:cubicBezTo>
                  <a:cubicBezTo>
                    <a:pt x="10032" y="1096"/>
                    <a:pt x="8814" y="1"/>
                    <a:pt x="6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877;p42">
              <a:extLst>
                <a:ext uri="{FF2B5EF4-FFF2-40B4-BE49-F238E27FC236}">
                  <a16:creationId xmlns:a16="http://schemas.microsoft.com/office/drawing/2014/main" id="{1C7C602C-E40F-7A51-1706-E831FE4A11D5}"/>
                </a:ext>
              </a:extLst>
            </p:cNvPr>
            <p:cNvSpPr/>
            <p:nvPr/>
          </p:nvSpPr>
          <p:spPr>
            <a:xfrm>
              <a:off x="932086" y="2277538"/>
              <a:ext cx="119601" cy="98196"/>
            </a:xfrm>
            <a:custGeom>
              <a:avLst/>
              <a:gdLst/>
              <a:ahLst/>
              <a:cxnLst/>
              <a:rect l="l" t="t" r="r" b="b"/>
              <a:pathLst>
                <a:path w="6627" h="5441" extrusionOk="0">
                  <a:moveTo>
                    <a:pt x="0" y="0"/>
                  </a:moveTo>
                  <a:cubicBezTo>
                    <a:pt x="0" y="30"/>
                    <a:pt x="456" y="182"/>
                    <a:pt x="1185" y="517"/>
                  </a:cubicBezTo>
                  <a:cubicBezTo>
                    <a:pt x="3040" y="1398"/>
                    <a:pt x="4651" y="2705"/>
                    <a:pt x="5866" y="4377"/>
                  </a:cubicBezTo>
                  <a:cubicBezTo>
                    <a:pt x="6322" y="5015"/>
                    <a:pt x="6566" y="5441"/>
                    <a:pt x="6596" y="5441"/>
                  </a:cubicBezTo>
                  <a:cubicBezTo>
                    <a:pt x="6626" y="5410"/>
                    <a:pt x="6566" y="5319"/>
                    <a:pt x="6474" y="5107"/>
                  </a:cubicBezTo>
                  <a:cubicBezTo>
                    <a:pt x="6322" y="4833"/>
                    <a:pt x="6170" y="4559"/>
                    <a:pt x="5988" y="4286"/>
                  </a:cubicBezTo>
                  <a:cubicBezTo>
                    <a:pt x="5410" y="3435"/>
                    <a:pt x="4681" y="2644"/>
                    <a:pt x="3891" y="2006"/>
                  </a:cubicBezTo>
                  <a:cubicBezTo>
                    <a:pt x="3070" y="1337"/>
                    <a:pt x="2189" y="790"/>
                    <a:pt x="1246" y="395"/>
                  </a:cubicBezTo>
                  <a:cubicBezTo>
                    <a:pt x="942" y="243"/>
                    <a:pt x="638" y="152"/>
                    <a:pt x="334" y="61"/>
                  </a:cubicBezTo>
                  <a:cubicBezTo>
                    <a:pt x="243" y="30"/>
                    <a:pt x="12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78;p42">
              <a:extLst>
                <a:ext uri="{FF2B5EF4-FFF2-40B4-BE49-F238E27FC236}">
                  <a16:creationId xmlns:a16="http://schemas.microsoft.com/office/drawing/2014/main" id="{B9199859-73CA-5B31-E2C6-36322D158E4E}"/>
                </a:ext>
              </a:extLst>
            </p:cNvPr>
            <p:cNvSpPr/>
            <p:nvPr/>
          </p:nvSpPr>
          <p:spPr>
            <a:xfrm>
              <a:off x="1030816" y="2391065"/>
              <a:ext cx="34020" cy="212870"/>
            </a:xfrm>
            <a:custGeom>
              <a:avLst/>
              <a:gdLst/>
              <a:ahLst/>
              <a:cxnLst/>
              <a:rect l="l" t="t" r="r" b="b"/>
              <a:pathLst>
                <a:path w="1885" h="11795" extrusionOk="0">
                  <a:moveTo>
                    <a:pt x="1550" y="1"/>
                  </a:moveTo>
                  <a:cubicBezTo>
                    <a:pt x="1520" y="153"/>
                    <a:pt x="1490" y="305"/>
                    <a:pt x="1490" y="487"/>
                  </a:cubicBezTo>
                  <a:lnTo>
                    <a:pt x="1490" y="1825"/>
                  </a:lnTo>
                  <a:cubicBezTo>
                    <a:pt x="1520" y="2949"/>
                    <a:pt x="1520" y="4500"/>
                    <a:pt x="1550" y="6232"/>
                  </a:cubicBezTo>
                  <a:lnTo>
                    <a:pt x="1611" y="8664"/>
                  </a:lnTo>
                  <a:cubicBezTo>
                    <a:pt x="1702" y="9302"/>
                    <a:pt x="1581" y="9971"/>
                    <a:pt x="1307" y="10579"/>
                  </a:cubicBezTo>
                  <a:cubicBezTo>
                    <a:pt x="1095" y="10943"/>
                    <a:pt x="791" y="11278"/>
                    <a:pt x="426" y="11521"/>
                  </a:cubicBezTo>
                  <a:cubicBezTo>
                    <a:pt x="152" y="11703"/>
                    <a:pt x="0" y="11794"/>
                    <a:pt x="0" y="11794"/>
                  </a:cubicBezTo>
                  <a:cubicBezTo>
                    <a:pt x="183" y="11734"/>
                    <a:pt x="335" y="11673"/>
                    <a:pt x="456" y="11582"/>
                  </a:cubicBezTo>
                  <a:cubicBezTo>
                    <a:pt x="851" y="11339"/>
                    <a:pt x="1186" y="11035"/>
                    <a:pt x="1429" y="10639"/>
                  </a:cubicBezTo>
                  <a:cubicBezTo>
                    <a:pt x="1733" y="10031"/>
                    <a:pt x="1885" y="9363"/>
                    <a:pt x="1794" y="8664"/>
                  </a:cubicBezTo>
                  <a:lnTo>
                    <a:pt x="1763" y="6232"/>
                  </a:lnTo>
                  <a:cubicBezTo>
                    <a:pt x="1733" y="4530"/>
                    <a:pt x="1702" y="2980"/>
                    <a:pt x="1642" y="1825"/>
                  </a:cubicBezTo>
                  <a:lnTo>
                    <a:pt x="1581" y="487"/>
                  </a:lnTo>
                  <a:cubicBezTo>
                    <a:pt x="1581" y="335"/>
                    <a:pt x="1581" y="153"/>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879;p42">
              <a:extLst>
                <a:ext uri="{FF2B5EF4-FFF2-40B4-BE49-F238E27FC236}">
                  <a16:creationId xmlns:a16="http://schemas.microsoft.com/office/drawing/2014/main" id="{002338C3-6F70-EBB8-C20D-2CF1A7E50465}"/>
                </a:ext>
              </a:extLst>
            </p:cNvPr>
            <p:cNvSpPr/>
            <p:nvPr/>
          </p:nvSpPr>
          <p:spPr>
            <a:xfrm>
              <a:off x="906840" y="2601300"/>
              <a:ext cx="195870" cy="213267"/>
            </a:xfrm>
            <a:custGeom>
              <a:avLst/>
              <a:gdLst/>
              <a:ahLst/>
              <a:cxnLst/>
              <a:rect l="l" t="t" r="r" b="b"/>
              <a:pathLst>
                <a:path w="10853" h="11817" extrusionOk="0">
                  <a:moveTo>
                    <a:pt x="9864" y="0"/>
                  </a:moveTo>
                  <a:cubicBezTo>
                    <a:pt x="9735" y="0"/>
                    <a:pt x="9606" y="8"/>
                    <a:pt x="9484" y="23"/>
                  </a:cubicBezTo>
                  <a:lnTo>
                    <a:pt x="8816" y="84"/>
                  </a:lnTo>
                  <a:lnTo>
                    <a:pt x="7721" y="175"/>
                  </a:lnTo>
                  <a:lnTo>
                    <a:pt x="7053" y="266"/>
                  </a:lnTo>
                  <a:cubicBezTo>
                    <a:pt x="6961" y="266"/>
                    <a:pt x="6901" y="266"/>
                    <a:pt x="6809" y="296"/>
                  </a:cubicBezTo>
                  <a:lnTo>
                    <a:pt x="7053" y="296"/>
                  </a:lnTo>
                  <a:lnTo>
                    <a:pt x="7752" y="266"/>
                  </a:lnTo>
                  <a:lnTo>
                    <a:pt x="8816" y="205"/>
                  </a:lnTo>
                  <a:lnTo>
                    <a:pt x="9484" y="175"/>
                  </a:lnTo>
                  <a:cubicBezTo>
                    <a:pt x="9606" y="160"/>
                    <a:pt x="9727" y="152"/>
                    <a:pt x="9849" y="152"/>
                  </a:cubicBezTo>
                  <a:cubicBezTo>
                    <a:pt x="9971" y="152"/>
                    <a:pt x="10092" y="160"/>
                    <a:pt x="10214" y="175"/>
                  </a:cubicBezTo>
                  <a:cubicBezTo>
                    <a:pt x="10487" y="236"/>
                    <a:pt x="10670" y="448"/>
                    <a:pt x="10700" y="692"/>
                  </a:cubicBezTo>
                  <a:cubicBezTo>
                    <a:pt x="10700" y="996"/>
                    <a:pt x="10700" y="1269"/>
                    <a:pt x="10670" y="1573"/>
                  </a:cubicBezTo>
                  <a:lnTo>
                    <a:pt x="10457" y="3549"/>
                  </a:lnTo>
                  <a:cubicBezTo>
                    <a:pt x="10305" y="4947"/>
                    <a:pt x="10183" y="6497"/>
                    <a:pt x="10001" y="8078"/>
                  </a:cubicBezTo>
                  <a:cubicBezTo>
                    <a:pt x="10001" y="8473"/>
                    <a:pt x="9940" y="8868"/>
                    <a:pt x="9849" y="9263"/>
                  </a:cubicBezTo>
                  <a:cubicBezTo>
                    <a:pt x="9727" y="9597"/>
                    <a:pt x="9454" y="9871"/>
                    <a:pt x="9120" y="10023"/>
                  </a:cubicBezTo>
                  <a:cubicBezTo>
                    <a:pt x="8785" y="10145"/>
                    <a:pt x="8420" y="10236"/>
                    <a:pt x="8086" y="10327"/>
                  </a:cubicBezTo>
                  <a:lnTo>
                    <a:pt x="7022" y="10601"/>
                  </a:lnTo>
                  <a:cubicBezTo>
                    <a:pt x="5685" y="10904"/>
                    <a:pt x="4439" y="11148"/>
                    <a:pt x="3405" y="11330"/>
                  </a:cubicBezTo>
                  <a:cubicBezTo>
                    <a:pt x="2341" y="11482"/>
                    <a:pt x="1490" y="11604"/>
                    <a:pt x="913" y="11695"/>
                  </a:cubicBezTo>
                  <a:lnTo>
                    <a:pt x="244" y="11756"/>
                  </a:lnTo>
                  <a:cubicBezTo>
                    <a:pt x="153" y="11786"/>
                    <a:pt x="62" y="11786"/>
                    <a:pt x="1" y="11816"/>
                  </a:cubicBezTo>
                  <a:lnTo>
                    <a:pt x="214" y="11816"/>
                  </a:lnTo>
                  <a:cubicBezTo>
                    <a:pt x="366" y="11816"/>
                    <a:pt x="609" y="11786"/>
                    <a:pt x="913" y="11756"/>
                  </a:cubicBezTo>
                  <a:cubicBezTo>
                    <a:pt x="1490" y="11725"/>
                    <a:pt x="2341" y="11604"/>
                    <a:pt x="3405" y="11452"/>
                  </a:cubicBezTo>
                  <a:cubicBezTo>
                    <a:pt x="4439" y="11300"/>
                    <a:pt x="5685" y="11087"/>
                    <a:pt x="7053" y="10783"/>
                  </a:cubicBezTo>
                  <a:lnTo>
                    <a:pt x="8116" y="10509"/>
                  </a:lnTo>
                  <a:cubicBezTo>
                    <a:pt x="8481" y="10449"/>
                    <a:pt x="8846" y="10327"/>
                    <a:pt x="9180" y="10205"/>
                  </a:cubicBezTo>
                  <a:cubicBezTo>
                    <a:pt x="9393" y="10114"/>
                    <a:pt x="9545" y="9993"/>
                    <a:pt x="9697" y="9841"/>
                  </a:cubicBezTo>
                  <a:cubicBezTo>
                    <a:pt x="9849" y="9689"/>
                    <a:pt x="9940" y="9506"/>
                    <a:pt x="10001" y="9294"/>
                  </a:cubicBezTo>
                  <a:cubicBezTo>
                    <a:pt x="10123" y="8898"/>
                    <a:pt x="10183" y="8503"/>
                    <a:pt x="10183" y="8108"/>
                  </a:cubicBezTo>
                  <a:cubicBezTo>
                    <a:pt x="10335" y="6497"/>
                    <a:pt x="10487" y="4947"/>
                    <a:pt x="10609" y="3579"/>
                  </a:cubicBezTo>
                  <a:cubicBezTo>
                    <a:pt x="10670" y="2880"/>
                    <a:pt x="10731" y="2211"/>
                    <a:pt x="10791" y="1573"/>
                  </a:cubicBezTo>
                  <a:cubicBezTo>
                    <a:pt x="10852" y="1269"/>
                    <a:pt x="10852" y="965"/>
                    <a:pt x="10822" y="661"/>
                  </a:cubicBezTo>
                  <a:cubicBezTo>
                    <a:pt x="10791" y="509"/>
                    <a:pt x="10731" y="357"/>
                    <a:pt x="10609" y="236"/>
                  </a:cubicBezTo>
                  <a:cubicBezTo>
                    <a:pt x="10518" y="144"/>
                    <a:pt x="10396" y="53"/>
                    <a:pt x="10244" y="23"/>
                  </a:cubicBezTo>
                  <a:cubicBezTo>
                    <a:pt x="10123" y="8"/>
                    <a:pt x="9993" y="0"/>
                    <a:pt x="9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80;p42">
              <a:extLst>
                <a:ext uri="{FF2B5EF4-FFF2-40B4-BE49-F238E27FC236}">
                  <a16:creationId xmlns:a16="http://schemas.microsoft.com/office/drawing/2014/main" id="{2F0C3DC7-F957-0B38-B45F-0E40A715DEA5}"/>
                </a:ext>
              </a:extLst>
            </p:cNvPr>
            <p:cNvSpPr/>
            <p:nvPr/>
          </p:nvSpPr>
          <p:spPr>
            <a:xfrm>
              <a:off x="979258" y="2606100"/>
              <a:ext cx="50479" cy="65296"/>
            </a:xfrm>
            <a:custGeom>
              <a:avLst/>
              <a:gdLst/>
              <a:ahLst/>
              <a:cxnLst/>
              <a:rect l="l" t="t" r="r" b="b"/>
              <a:pathLst>
                <a:path w="2797" h="3618" extrusionOk="0">
                  <a:moveTo>
                    <a:pt x="2796" y="0"/>
                  </a:moveTo>
                  <a:lnTo>
                    <a:pt x="2796" y="0"/>
                  </a:lnTo>
                  <a:cubicBezTo>
                    <a:pt x="2584" y="30"/>
                    <a:pt x="2341" y="122"/>
                    <a:pt x="2158" y="274"/>
                  </a:cubicBezTo>
                  <a:cubicBezTo>
                    <a:pt x="1641" y="547"/>
                    <a:pt x="1216" y="942"/>
                    <a:pt x="882" y="1398"/>
                  </a:cubicBezTo>
                  <a:cubicBezTo>
                    <a:pt x="517" y="1854"/>
                    <a:pt x="274" y="2371"/>
                    <a:pt x="122" y="2918"/>
                  </a:cubicBezTo>
                  <a:cubicBezTo>
                    <a:pt x="30" y="3131"/>
                    <a:pt x="0" y="3374"/>
                    <a:pt x="0" y="3617"/>
                  </a:cubicBezTo>
                  <a:cubicBezTo>
                    <a:pt x="1" y="3618"/>
                    <a:pt x="2" y="3618"/>
                    <a:pt x="3" y="3618"/>
                  </a:cubicBezTo>
                  <a:cubicBezTo>
                    <a:pt x="66" y="3618"/>
                    <a:pt x="254" y="2569"/>
                    <a:pt x="1034" y="1520"/>
                  </a:cubicBezTo>
                  <a:cubicBezTo>
                    <a:pt x="1520" y="912"/>
                    <a:pt x="2128" y="395"/>
                    <a:pt x="2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881;p42">
              <a:extLst>
                <a:ext uri="{FF2B5EF4-FFF2-40B4-BE49-F238E27FC236}">
                  <a16:creationId xmlns:a16="http://schemas.microsoft.com/office/drawing/2014/main" id="{323476FC-B7A5-F100-2ABC-A751AC3C311B}"/>
                </a:ext>
              </a:extLst>
            </p:cNvPr>
            <p:cNvSpPr/>
            <p:nvPr/>
          </p:nvSpPr>
          <p:spPr>
            <a:xfrm>
              <a:off x="951269" y="2601697"/>
              <a:ext cx="81214" cy="35138"/>
            </a:xfrm>
            <a:custGeom>
              <a:avLst/>
              <a:gdLst/>
              <a:ahLst/>
              <a:cxnLst/>
              <a:rect l="l" t="t" r="r" b="b"/>
              <a:pathLst>
                <a:path w="4500" h="1947" extrusionOk="0">
                  <a:moveTo>
                    <a:pt x="3740" y="1"/>
                  </a:moveTo>
                  <a:cubicBezTo>
                    <a:pt x="3132" y="1"/>
                    <a:pt x="2524" y="122"/>
                    <a:pt x="1977" y="335"/>
                  </a:cubicBezTo>
                  <a:cubicBezTo>
                    <a:pt x="1399" y="578"/>
                    <a:pt x="882" y="913"/>
                    <a:pt x="457" y="1338"/>
                  </a:cubicBezTo>
                  <a:cubicBezTo>
                    <a:pt x="244" y="1521"/>
                    <a:pt x="92" y="1733"/>
                    <a:pt x="1" y="1946"/>
                  </a:cubicBezTo>
                  <a:cubicBezTo>
                    <a:pt x="183" y="1794"/>
                    <a:pt x="366" y="1642"/>
                    <a:pt x="548" y="1460"/>
                  </a:cubicBezTo>
                  <a:cubicBezTo>
                    <a:pt x="1429" y="670"/>
                    <a:pt x="2554" y="214"/>
                    <a:pt x="3740" y="153"/>
                  </a:cubicBezTo>
                  <a:cubicBezTo>
                    <a:pt x="4013" y="153"/>
                    <a:pt x="4256" y="153"/>
                    <a:pt x="4499" y="122"/>
                  </a:cubicBezTo>
                  <a:cubicBezTo>
                    <a:pt x="4256" y="31"/>
                    <a:pt x="4013" y="1"/>
                    <a:pt x="3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82;p42">
              <a:extLst>
                <a:ext uri="{FF2B5EF4-FFF2-40B4-BE49-F238E27FC236}">
                  <a16:creationId xmlns:a16="http://schemas.microsoft.com/office/drawing/2014/main" id="{E712C277-C946-931F-1E9D-BBB7921F131B}"/>
                </a:ext>
              </a:extLst>
            </p:cNvPr>
            <p:cNvSpPr/>
            <p:nvPr/>
          </p:nvSpPr>
          <p:spPr>
            <a:xfrm>
              <a:off x="1282575" y="2364736"/>
              <a:ext cx="102600" cy="465210"/>
            </a:xfrm>
            <a:custGeom>
              <a:avLst/>
              <a:gdLst/>
              <a:ahLst/>
              <a:cxnLst/>
              <a:rect l="l" t="t" r="r" b="b"/>
              <a:pathLst>
                <a:path w="5685" h="25777" extrusionOk="0">
                  <a:moveTo>
                    <a:pt x="5199" y="1"/>
                  </a:moveTo>
                  <a:cubicBezTo>
                    <a:pt x="5199" y="123"/>
                    <a:pt x="5199" y="214"/>
                    <a:pt x="5199" y="305"/>
                  </a:cubicBezTo>
                  <a:lnTo>
                    <a:pt x="5199" y="1186"/>
                  </a:lnTo>
                  <a:cubicBezTo>
                    <a:pt x="5229" y="1946"/>
                    <a:pt x="5229" y="3041"/>
                    <a:pt x="5229" y="4378"/>
                  </a:cubicBezTo>
                  <a:cubicBezTo>
                    <a:pt x="5259" y="7083"/>
                    <a:pt x="5320" y="10761"/>
                    <a:pt x="5381" y="14864"/>
                  </a:cubicBezTo>
                  <a:cubicBezTo>
                    <a:pt x="5411" y="16901"/>
                    <a:pt x="5442" y="18877"/>
                    <a:pt x="5472" y="20640"/>
                  </a:cubicBezTo>
                  <a:cubicBezTo>
                    <a:pt x="5533" y="21491"/>
                    <a:pt x="5503" y="22311"/>
                    <a:pt x="5351" y="23132"/>
                  </a:cubicBezTo>
                  <a:cubicBezTo>
                    <a:pt x="5199" y="23831"/>
                    <a:pt x="4773" y="24469"/>
                    <a:pt x="4165" y="24865"/>
                  </a:cubicBezTo>
                  <a:cubicBezTo>
                    <a:pt x="3679" y="25199"/>
                    <a:pt x="3101" y="25412"/>
                    <a:pt x="2524" y="25533"/>
                  </a:cubicBezTo>
                  <a:cubicBezTo>
                    <a:pt x="2068" y="25624"/>
                    <a:pt x="1612" y="25655"/>
                    <a:pt x="1186" y="25685"/>
                  </a:cubicBezTo>
                  <a:cubicBezTo>
                    <a:pt x="791" y="25746"/>
                    <a:pt x="518" y="25746"/>
                    <a:pt x="305" y="25746"/>
                  </a:cubicBezTo>
                  <a:cubicBezTo>
                    <a:pt x="259" y="25731"/>
                    <a:pt x="206" y="25723"/>
                    <a:pt x="153" y="25723"/>
                  </a:cubicBezTo>
                  <a:cubicBezTo>
                    <a:pt x="100" y="25723"/>
                    <a:pt x="46" y="25731"/>
                    <a:pt x="1" y="25746"/>
                  </a:cubicBezTo>
                  <a:cubicBezTo>
                    <a:pt x="92" y="25746"/>
                    <a:pt x="183" y="25776"/>
                    <a:pt x="305" y="25776"/>
                  </a:cubicBezTo>
                  <a:lnTo>
                    <a:pt x="1156" y="25776"/>
                  </a:lnTo>
                  <a:cubicBezTo>
                    <a:pt x="1612" y="25746"/>
                    <a:pt x="2068" y="25716"/>
                    <a:pt x="2524" y="25624"/>
                  </a:cubicBezTo>
                  <a:cubicBezTo>
                    <a:pt x="3132" y="25533"/>
                    <a:pt x="3709" y="25320"/>
                    <a:pt x="4226" y="24986"/>
                  </a:cubicBezTo>
                  <a:cubicBezTo>
                    <a:pt x="4864" y="24561"/>
                    <a:pt x="5320" y="23922"/>
                    <a:pt x="5503" y="23162"/>
                  </a:cubicBezTo>
                  <a:cubicBezTo>
                    <a:pt x="5654" y="22342"/>
                    <a:pt x="5685" y="21491"/>
                    <a:pt x="5624" y="20640"/>
                  </a:cubicBezTo>
                  <a:cubicBezTo>
                    <a:pt x="5594" y="18846"/>
                    <a:pt x="5563" y="16901"/>
                    <a:pt x="5563" y="14864"/>
                  </a:cubicBezTo>
                  <a:cubicBezTo>
                    <a:pt x="5472" y="10761"/>
                    <a:pt x="5381" y="7053"/>
                    <a:pt x="5351" y="4348"/>
                  </a:cubicBezTo>
                  <a:cubicBezTo>
                    <a:pt x="5320" y="3041"/>
                    <a:pt x="5259" y="1946"/>
                    <a:pt x="5259" y="1186"/>
                  </a:cubicBezTo>
                  <a:cubicBezTo>
                    <a:pt x="5229" y="822"/>
                    <a:pt x="5229" y="518"/>
                    <a:pt x="5229" y="305"/>
                  </a:cubicBezTo>
                  <a:cubicBezTo>
                    <a:pt x="5229" y="214"/>
                    <a:pt x="5229" y="123"/>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883;p42">
              <a:extLst>
                <a:ext uri="{FF2B5EF4-FFF2-40B4-BE49-F238E27FC236}">
                  <a16:creationId xmlns:a16="http://schemas.microsoft.com/office/drawing/2014/main" id="{2462FF2F-5DF2-21AB-9B7B-E144D3F655B8}"/>
                </a:ext>
              </a:extLst>
            </p:cNvPr>
            <p:cNvSpPr/>
            <p:nvPr/>
          </p:nvSpPr>
          <p:spPr>
            <a:xfrm>
              <a:off x="1063172" y="2849089"/>
              <a:ext cx="296791" cy="28335"/>
            </a:xfrm>
            <a:custGeom>
              <a:avLst/>
              <a:gdLst/>
              <a:ahLst/>
              <a:cxnLst/>
              <a:rect l="l" t="t" r="r" b="b"/>
              <a:pathLst>
                <a:path w="16445" h="1570" extrusionOk="0">
                  <a:moveTo>
                    <a:pt x="16445" y="0"/>
                  </a:moveTo>
                  <a:lnTo>
                    <a:pt x="16445" y="0"/>
                  </a:lnTo>
                  <a:cubicBezTo>
                    <a:pt x="16232" y="31"/>
                    <a:pt x="16019" y="91"/>
                    <a:pt x="15806" y="152"/>
                  </a:cubicBezTo>
                  <a:cubicBezTo>
                    <a:pt x="15411" y="243"/>
                    <a:pt x="14803" y="365"/>
                    <a:pt x="14074" y="547"/>
                  </a:cubicBezTo>
                  <a:cubicBezTo>
                    <a:pt x="11443" y="1111"/>
                    <a:pt x="8770" y="1388"/>
                    <a:pt x="6083" y="1388"/>
                  </a:cubicBezTo>
                  <a:cubicBezTo>
                    <a:pt x="4858" y="1388"/>
                    <a:pt x="3630" y="1330"/>
                    <a:pt x="2402" y="1216"/>
                  </a:cubicBezTo>
                  <a:cubicBezTo>
                    <a:pt x="1672" y="1125"/>
                    <a:pt x="1064" y="1064"/>
                    <a:pt x="639" y="1003"/>
                  </a:cubicBezTo>
                  <a:cubicBezTo>
                    <a:pt x="426" y="973"/>
                    <a:pt x="213" y="943"/>
                    <a:pt x="1" y="943"/>
                  </a:cubicBezTo>
                  <a:cubicBezTo>
                    <a:pt x="213" y="1003"/>
                    <a:pt x="426" y="1064"/>
                    <a:pt x="639" y="1095"/>
                  </a:cubicBezTo>
                  <a:cubicBezTo>
                    <a:pt x="1034" y="1155"/>
                    <a:pt x="1642" y="1246"/>
                    <a:pt x="2402" y="1338"/>
                  </a:cubicBezTo>
                  <a:cubicBezTo>
                    <a:pt x="3728" y="1492"/>
                    <a:pt x="5058" y="1570"/>
                    <a:pt x="6386" y="1570"/>
                  </a:cubicBezTo>
                  <a:cubicBezTo>
                    <a:pt x="8983" y="1570"/>
                    <a:pt x="11570" y="1272"/>
                    <a:pt x="14104" y="669"/>
                  </a:cubicBezTo>
                  <a:cubicBezTo>
                    <a:pt x="14834" y="487"/>
                    <a:pt x="15442" y="335"/>
                    <a:pt x="15837" y="213"/>
                  </a:cubicBezTo>
                  <a:cubicBezTo>
                    <a:pt x="16050" y="152"/>
                    <a:pt x="16262" y="91"/>
                    <a:pt x="16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84;p42">
              <a:extLst>
                <a:ext uri="{FF2B5EF4-FFF2-40B4-BE49-F238E27FC236}">
                  <a16:creationId xmlns:a16="http://schemas.microsoft.com/office/drawing/2014/main" id="{94E0EB0A-658E-38A6-2BE0-C42898FEC85E}"/>
                </a:ext>
              </a:extLst>
            </p:cNvPr>
            <p:cNvSpPr/>
            <p:nvPr/>
          </p:nvSpPr>
          <p:spPr>
            <a:xfrm>
              <a:off x="1246934" y="2241319"/>
              <a:ext cx="33478" cy="574921"/>
            </a:xfrm>
            <a:custGeom>
              <a:avLst/>
              <a:gdLst/>
              <a:ahLst/>
              <a:cxnLst/>
              <a:rect l="l" t="t" r="r" b="b"/>
              <a:pathLst>
                <a:path w="1855" h="31856" extrusionOk="0">
                  <a:moveTo>
                    <a:pt x="0" y="1"/>
                  </a:moveTo>
                  <a:cubicBezTo>
                    <a:pt x="0" y="1"/>
                    <a:pt x="0" y="92"/>
                    <a:pt x="31" y="335"/>
                  </a:cubicBezTo>
                  <a:cubicBezTo>
                    <a:pt x="61" y="548"/>
                    <a:pt x="122" y="882"/>
                    <a:pt x="183" y="1247"/>
                  </a:cubicBezTo>
                  <a:cubicBezTo>
                    <a:pt x="304" y="2037"/>
                    <a:pt x="486" y="3223"/>
                    <a:pt x="669" y="4651"/>
                  </a:cubicBezTo>
                  <a:cubicBezTo>
                    <a:pt x="1034" y="7509"/>
                    <a:pt x="1398" y="11490"/>
                    <a:pt x="1520" y="15898"/>
                  </a:cubicBezTo>
                  <a:cubicBezTo>
                    <a:pt x="1642" y="20305"/>
                    <a:pt x="1520" y="24317"/>
                    <a:pt x="1398" y="27205"/>
                  </a:cubicBezTo>
                  <a:cubicBezTo>
                    <a:pt x="1338" y="28634"/>
                    <a:pt x="1277" y="29789"/>
                    <a:pt x="1246" y="30609"/>
                  </a:cubicBezTo>
                  <a:cubicBezTo>
                    <a:pt x="1246" y="31004"/>
                    <a:pt x="1216" y="31308"/>
                    <a:pt x="1216" y="31552"/>
                  </a:cubicBezTo>
                  <a:cubicBezTo>
                    <a:pt x="1186" y="31643"/>
                    <a:pt x="1186" y="31764"/>
                    <a:pt x="1216" y="31856"/>
                  </a:cubicBezTo>
                  <a:cubicBezTo>
                    <a:pt x="1216" y="31764"/>
                    <a:pt x="1246" y="31643"/>
                    <a:pt x="1246" y="31552"/>
                  </a:cubicBezTo>
                  <a:cubicBezTo>
                    <a:pt x="1277" y="31308"/>
                    <a:pt x="1277" y="31004"/>
                    <a:pt x="1307" y="30609"/>
                  </a:cubicBezTo>
                  <a:cubicBezTo>
                    <a:pt x="1398" y="29819"/>
                    <a:pt x="1459" y="28634"/>
                    <a:pt x="1550" y="27205"/>
                  </a:cubicBezTo>
                  <a:cubicBezTo>
                    <a:pt x="1702" y="24317"/>
                    <a:pt x="1854" y="20305"/>
                    <a:pt x="1733" y="15898"/>
                  </a:cubicBezTo>
                  <a:cubicBezTo>
                    <a:pt x="1642" y="12129"/>
                    <a:pt x="1307" y="8360"/>
                    <a:pt x="790" y="4621"/>
                  </a:cubicBezTo>
                  <a:cubicBezTo>
                    <a:pt x="578" y="3192"/>
                    <a:pt x="395" y="2037"/>
                    <a:pt x="243" y="1247"/>
                  </a:cubicBezTo>
                  <a:cubicBezTo>
                    <a:pt x="183" y="852"/>
                    <a:pt x="122" y="548"/>
                    <a:pt x="91" y="335"/>
                  </a:cubicBezTo>
                  <a:cubicBezTo>
                    <a:pt x="61" y="214"/>
                    <a:pt x="31" y="9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885;p42">
              <a:extLst>
                <a:ext uri="{FF2B5EF4-FFF2-40B4-BE49-F238E27FC236}">
                  <a16:creationId xmlns:a16="http://schemas.microsoft.com/office/drawing/2014/main" id="{5772A03E-2F4A-B1DA-3C2B-A08C67F35701}"/>
                </a:ext>
              </a:extLst>
            </p:cNvPr>
            <p:cNvSpPr/>
            <p:nvPr/>
          </p:nvSpPr>
          <p:spPr>
            <a:xfrm>
              <a:off x="869539" y="2416311"/>
              <a:ext cx="185998" cy="53096"/>
            </a:xfrm>
            <a:custGeom>
              <a:avLst/>
              <a:gdLst/>
              <a:ahLst/>
              <a:cxnLst/>
              <a:rect l="l" t="t" r="r" b="b"/>
              <a:pathLst>
                <a:path w="10306" h="2942" extrusionOk="0">
                  <a:moveTo>
                    <a:pt x="1" y="0"/>
                  </a:moveTo>
                  <a:cubicBezTo>
                    <a:pt x="62" y="152"/>
                    <a:pt x="123" y="274"/>
                    <a:pt x="214" y="395"/>
                  </a:cubicBezTo>
                  <a:cubicBezTo>
                    <a:pt x="426" y="760"/>
                    <a:pt x="670" y="1094"/>
                    <a:pt x="974" y="1398"/>
                  </a:cubicBezTo>
                  <a:cubicBezTo>
                    <a:pt x="1982" y="2407"/>
                    <a:pt x="3351" y="2941"/>
                    <a:pt x="4751" y="2941"/>
                  </a:cubicBezTo>
                  <a:cubicBezTo>
                    <a:pt x="5123" y="2941"/>
                    <a:pt x="5497" y="2904"/>
                    <a:pt x="5867" y="2827"/>
                  </a:cubicBezTo>
                  <a:cubicBezTo>
                    <a:pt x="6232" y="2766"/>
                    <a:pt x="6597" y="2645"/>
                    <a:pt x="6931" y="2553"/>
                  </a:cubicBezTo>
                  <a:cubicBezTo>
                    <a:pt x="7509" y="2371"/>
                    <a:pt x="8086" y="2249"/>
                    <a:pt x="8694" y="2189"/>
                  </a:cubicBezTo>
                  <a:cubicBezTo>
                    <a:pt x="9089" y="2189"/>
                    <a:pt x="9515" y="2249"/>
                    <a:pt x="9880" y="2401"/>
                  </a:cubicBezTo>
                  <a:cubicBezTo>
                    <a:pt x="10153" y="2523"/>
                    <a:pt x="10305" y="2584"/>
                    <a:pt x="10305" y="2584"/>
                  </a:cubicBezTo>
                  <a:cubicBezTo>
                    <a:pt x="10183" y="2493"/>
                    <a:pt x="10062" y="2371"/>
                    <a:pt x="9940" y="2310"/>
                  </a:cubicBezTo>
                  <a:cubicBezTo>
                    <a:pt x="9545" y="2128"/>
                    <a:pt x="9150" y="2037"/>
                    <a:pt x="8724" y="2037"/>
                  </a:cubicBezTo>
                  <a:cubicBezTo>
                    <a:pt x="8086" y="2067"/>
                    <a:pt x="7478" y="2189"/>
                    <a:pt x="6901" y="2371"/>
                  </a:cubicBezTo>
                  <a:cubicBezTo>
                    <a:pt x="6202" y="2614"/>
                    <a:pt x="5442" y="2736"/>
                    <a:pt x="4712" y="2766"/>
                  </a:cubicBezTo>
                  <a:cubicBezTo>
                    <a:pt x="3375" y="2705"/>
                    <a:pt x="2068" y="2189"/>
                    <a:pt x="1065" y="1277"/>
                  </a:cubicBezTo>
                  <a:cubicBezTo>
                    <a:pt x="670" y="882"/>
                    <a:pt x="305" y="45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886;p42">
              <a:extLst>
                <a:ext uri="{FF2B5EF4-FFF2-40B4-BE49-F238E27FC236}">
                  <a16:creationId xmlns:a16="http://schemas.microsoft.com/office/drawing/2014/main" id="{FE4D4AF0-387E-A9F2-0BB4-F085B3CFCE79}"/>
                </a:ext>
              </a:extLst>
            </p:cNvPr>
            <p:cNvSpPr/>
            <p:nvPr/>
          </p:nvSpPr>
          <p:spPr>
            <a:xfrm>
              <a:off x="858026" y="2607490"/>
              <a:ext cx="141005" cy="141799"/>
            </a:xfrm>
            <a:custGeom>
              <a:avLst/>
              <a:gdLst/>
              <a:ahLst/>
              <a:cxnLst/>
              <a:rect l="l" t="t" r="r" b="b"/>
              <a:pathLst>
                <a:path w="7813" h="7857" extrusionOk="0">
                  <a:moveTo>
                    <a:pt x="7774" y="1"/>
                  </a:moveTo>
                  <a:cubicBezTo>
                    <a:pt x="7745" y="1"/>
                    <a:pt x="7711" y="14"/>
                    <a:pt x="7691" y="14"/>
                  </a:cubicBezTo>
                  <a:cubicBezTo>
                    <a:pt x="7600" y="45"/>
                    <a:pt x="7478" y="105"/>
                    <a:pt x="7387" y="197"/>
                  </a:cubicBezTo>
                  <a:cubicBezTo>
                    <a:pt x="7052" y="470"/>
                    <a:pt x="6809" y="896"/>
                    <a:pt x="6748" y="1321"/>
                  </a:cubicBezTo>
                  <a:cubicBezTo>
                    <a:pt x="6657" y="1595"/>
                    <a:pt x="6627" y="1899"/>
                    <a:pt x="6566" y="2203"/>
                  </a:cubicBezTo>
                  <a:cubicBezTo>
                    <a:pt x="6475" y="2537"/>
                    <a:pt x="6384" y="2841"/>
                    <a:pt x="6262" y="3175"/>
                  </a:cubicBezTo>
                  <a:cubicBezTo>
                    <a:pt x="5502" y="5242"/>
                    <a:pt x="3830" y="6823"/>
                    <a:pt x="1703" y="7492"/>
                  </a:cubicBezTo>
                  <a:cubicBezTo>
                    <a:pt x="1156" y="7643"/>
                    <a:pt x="578" y="7765"/>
                    <a:pt x="1" y="7856"/>
                  </a:cubicBezTo>
                  <a:lnTo>
                    <a:pt x="487" y="7856"/>
                  </a:lnTo>
                  <a:cubicBezTo>
                    <a:pt x="912" y="7795"/>
                    <a:pt x="1338" y="7735"/>
                    <a:pt x="1764" y="7613"/>
                  </a:cubicBezTo>
                  <a:cubicBezTo>
                    <a:pt x="3922" y="7005"/>
                    <a:pt x="5685" y="5364"/>
                    <a:pt x="6444" y="3236"/>
                  </a:cubicBezTo>
                  <a:cubicBezTo>
                    <a:pt x="6536" y="2902"/>
                    <a:pt x="6627" y="2567"/>
                    <a:pt x="6718" y="2233"/>
                  </a:cubicBezTo>
                  <a:cubicBezTo>
                    <a:pt x="6748" y="1899"/>
                    <a:pt x="6809" y="1625"/>
                    <a:pt x="6870" y="1352"/>
                  </a:cubicBezTo>
                  <a:cubicBezTo>
                    <a:pt x="6931" y="926"/>
                    <a:pt x="7113" y="561"/>
                    <a:pt x="7417" y="257"/>
                  </a:cubicBezTo>
                  <a:cubicBezTo>
                    <a:pt x="7539" y="166"/>
                    <a:pt x="7660" y="75"/>
                    <a:pt x="7812" y="14"/>
                  </a:cubicBezTo>
                  <a:cubicBezTo>
                    <a:pt x="7802" y="4"/>
                    <a:pt x="7789" y="1"/>
                    <a:pt x="7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887;p42">
              <a:extLst>
                <a:ext uri="{FF2B5EF4-FFF2-40B4-BE49-F238E27FC236}">
                  <a16:creationId xmlns:a16="http://schemas.microsoft.com/office/drawing/2014/main" id="{7E6062A2-D325-FC80-9414-C838B61AFAE7}"/>
                </a:ext>
              </a:extLst>
            </p:cNvPr>
            <p:cNvSpPr/>
            <p:nvPr/>
          </p:nvSpPr>
          <p:spPr>
            <a:xfrm>
              <a:off x="1047815" y="2609926"/>
              <a:ext cx="33478" cy="142106"/>
            </a:xfrm>
            <a:custGeom>
              <a:avLst/>
              <a:gdLst/>
              <a:ahLst/>
              <a:cxnLst/>
              <a:rect l="l" t="t" r="r" b="b"/>
              <a:pathLst>
                <a:path w="1855" h="7874" extrusionOk="0">
                  <a:moveTo>
                    <a:pt x="1216" y="1"/>
                  </a:moveTo>
                  <a:lnTo>
                    <a:pt x="1216" y="1"/>
                  </a:lnTo>
                  <a:cubicBezTo>
                    <a:pt x="1156" y="92"/>
                    <a:pt x="1095" y="183"/>
                    <a:pt x="1064" y="305"/>
                  </a:cubicBezTo>
                  <a:cubicBezTo>
                    <a:pt x="943" y="487"/>
                    <a:pt x="821" y="791"/>
                    <a:pt x="700" y="1125"/>
                  </a:cubicBezTo>
                  <a:cubicBezTo>
                    <a:pt x="304" y="2098"/>
                    <a:pt x="61" y="3101"/>
                    <a:pt x="31" y="4135"/>
                  </a:cubicBezTo>
                  <a:cubicBezTo>
                    <a:pt x="1" y="5168"/>
                    <a:pt x="304" y="6171"/>
                    <a:pt x="912" y="7022"/>
                  </a:cubicBezTo>
                  <a:cubicBezTo>
                    <a:pt x="1095" y="7296"/>
                    <a:pt x="1338" y="7508"/>
                    <a:pt x="1581" y="7691"/>
                  </a:cubicBezTo>
                  <a:cubicBezTo>
                    <a:pt x="1763" y="7812"/>
                    <a:pt x="1855" y="7873"/>
                    <a:pt x="1855" y="7873"/>
                  </a:cubicBezTo>
                  <a:cubicBezTo>
                    <a:pt x="1551" y="7600"/>
                    <a:pt x="1308" y="7296"/>
                    <a:pt x="1064" y="6961"/>
                  </a:cubicBezTo>
                  <a:cubicBezTo>
                    <a:pt x="517" y="6110"/>
                    <a:pt x="244" y="5138"/>
                    <a:pt x="274" y="4135"/>
                  </a:cubicBezTo>
                  <a:cubicBezTo>
                    <a:pt x="304" y="3132"/>
                    <a:pt x="517" y="2128"/>
                    <a:pt x="852" y="1186"/>
                  </a:cubicBezTo>
                  <a:cubicBezTo>
                    <a:pt x="1004" y="791"/>
                    <a:pt x="1125" y="396"/>
                    <a:pt x="1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888;p42">
              <a:extLst>
                <a:ext uri="{FF2B5EF4-FFF2-40B4-BE49-F238E27FC236}">
                  <a16:creationId xmlns:a16="http://schemas.microsoft.com/office/drawing/2014/main" id="{86D71CE7-56AC-45F6-9994-270DB7F85B98}"/>
                </a:ext>
              </a:extLst>
            </p:cNvPr>
            <p:cNvSpPr/>
            <p:nvPr/>
          </p:nvSpPr>
          <p:spPr>
            <a:xfrm>
              <a:off x="1009413" y="2218293"/>
              <a:ext cx="92187" cy="100398"/>
            </a:xfrm>
            <a:custGeom>
              <a:avLst/>
              <a:gdLst/>
              <a:ahLst/>
              <a:cxnLst/>
              <a:rect l="l" t="t" r="r" b="b"/>
              <a:pathLst>
                <a:path w="5108" h="5563" extrusionOk="0">
                  <a:moveTo>
                    <a:pt x="5077" y="0"/>
                  </a:moveTo>
                  <a:cubicBezTo>
                    <a:pt x="5047" y="0"/>
                    <a:pt x="5047" y="456"/>
                    <a:pt x="4864" y="1186"/>
                  </a:cubicBezTo>
                  <a:cubicBezTo>
                    <a:pt x="4378" y="3070"/>
                    <a:pt x="3010" y="4620"/>
                    <a:pt x="1156" y="5228"/>
                  </a:cubicBezTo>
                  <a:cubicBezTo>
                    <a:pt x="487" y="5472"/>
                    <a:pt x="1" y="5532"/>
                    <a:pt x="1" y="5563"/>
                  </a:cubicBezTo>
                  <a:lnTo>
                    <a:pt x="335" y="5563"/>
                  </a:lnTo>
                  <a:cubicBezTo>
                    <a:pt x="639" y="5532"/>
                    <a:pt x="913" y="5472"/>
                    <a:pt x="1217" y="5380"/>
                  </a:cubicBezTo>
                  <a:cubicBezTo>
                    <a:pt x="3162" y="4803"/>
                    <a:pt x="4621" y="3192"/>
                    <a:pt x="5016" y="1216"/>
                  </a:cubicBezTo>
                  <a:cubicBezTo>
                    <a:pt x="5077" y="912"/>
                    <a:pt x="5107" y="639"/>
                    <a:pt x="5107" y="335"/>
                  </a:cubicBezTo>
                  <a:cubicBezTo>
                    <a:pt x="5107" y="213"/>
                    <a:pt x="5107" y="122"/>
                    <a:pt x="5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889;p42">
              <a:extLst>
                <a:ext uri="{FF2B5EF4-FFF2-40B4-BE49-F238E27FC236}">
                  <a16:creationId xmlns:a16="http://schemas.microsoft.com/office/drawing/2014/main" id="{7F0638DB-96C8-D23D-2CF1-7DDE2C558848}"/>
                </a:ext>
              </a:extLst>
            </p:cNvPr>
            <p:cNvSpPr/>
            <p:nvPr/>
          </p:nvSpPr>
          <p:spPr>
            <a:xfrm>
              <a:off x="1075245" y="2157947"/>
              <a:ext cx="39506" cy="33478"/>
            </a:xfrm>
            <a:custGeom>
              <a:avLst/>
              <a:gdLst/>
              <a:ahLst/>
              <a:cxnLst/>
              <a:rect l="l" t="t" r="r" b="b"/>
              <a:pathLst>
                <a:path w="2189" h="1855" extrusionOk="0">
                  <a:moveTo>
                    <a:pt x="2189" y="1"/>
                  </a:moveTo>
                  <a:lnTo>
                    <a:pt x="2189" y="1"/>
                  </a:lnTo>
                  <a:cubicBezTo>
                    <a:pt x="1672" y="31"/>
                    <a:pt x="1186" y="214"/>
                    <a:pt x="821" y="578"/>
                  </a:cubicBezTo>
                  <a:cubicBezTo>
                    <a:pt x="395" y="882"/>
                    <a:pt x="122" y="1338"/>
                    <a:pt x="0" y="1855"/>
                  </a:cubicBezTo>
                  <a:cubicBezTo>
                    <a:pt x="274" y="1460"/>
                    <a:pt x="608" y="1065"/>
                    <a:pt x="943" y="730"/>
                  </a:cubicBezTo>
                  <a:cubicBezTo>
                    <a:pt x="1338" y="457"/>
                    <a:pt x="1763" y="214"/>
                    <a:pt x="2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890;p42">
              <a:extLst>
                <a:ext uri="{FF2B5EF4-FFF2-40B4-BE49-F238E27FC236}">
                  <a16:creationId xmlns:a16="http://schemas.microsoft.com/office/drawing/2014/main" id="{BBE51219-73DB-483C-8778-060AD578083B}"/>
                </a:ext>
              </a:extLst>
            </p:cNvPr>
            <p:cNvSpPr/>
            <p:nvPr/>
          </p:nvSpPr>
          <p:spPr>
            <a:xfrm>
              <a:off x="1195918" y="2215550"/>
              <a:ext cx="17019" cy="47194"/>
            </a:xfrm>
            <a:custGeom>
              <a:avLst/>
              <a:gdLst/>
              <a:ahLst/>
              <a:cxnLst/>
              <a:rect l="l" t="t" r="r" b="b"/>
              <a:pathLst>
                <a:path w="943" h="2615" extrusionOk="0">
                  <a:moveTo>
                    <a:pt x="791" y="0"/>
                  </a:moveTo>
                  <a:cubicBezTo>
                    <a:pt x="760" y="456"/>
                    <a:pt x="699" y="912"/>
                    <a:pt x="608" y="1368"/>
                  </a:cubicBezTo>
                  <a:cubicBezTo>
                    <a:pt x="426" y="1794"/>
                    <a:pt x="213" y="2219"/>
                    <a:pt x="0" y="2614"/>
                  </a:cubicBezTo>
                  <a:cubicBezTo>
                    <a:pt x="396" y="2341"/>
                    <a:pt x="669" y="1915"/>
                    <a:pt x="791" y="1429"/>
                  </a:cubicBezTo>
                  <a:cubicBezTo>
                    <a:pt x="943" y="973"/>
                    <a:pt x="943" y="456"/>
                    <a:pt x="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891;p42">
              <a:extLst>
                <a:ext uri="{FF2B5EF4-FFF2-40B4-BE49-F238E27FC236}">
                  <a16:creationId xmlns:a16="http://schemas.microsoft.com/office/drawing/2014/main" id="{FE0072AE-B5C4-D5AB-240D-7B527EA5804B}"/>
                </a:ext>
              </a:extLst>
            </p:cNvPr>
            <p:cNvSpPr/>
            <p:nvPr/>
          </p:nvSpPr>
          <p:spPr>
            <a:xfrm>
              <a:off x="1257346" y="2191404"/>
              <a:ext cx="22505" cy="38983"/>
            </a:xfrm>
            <a:custGeom>
              <a:avLst/>
              <a:gdLst/>
              <a:ahLst/>
              <a:cxnLst/>
              <a:rect l="l" t="t" r="r" b="b"/>
              <a:pathLst>
                <a:path w="1247" h="2160" extrusionOk="0">
                  <a:moveTo>
                    <a:pt x="1" y="1"/>
                  </a:moveTo>
                  <a:cubicBezTo>
                    <a:pt x="183" y="366"/>
                    <a:pt x="396" y="730"/>
                    <a:pt x="639" y="1065"/>
                  </a:cubicBezTo>
                  <a:cubicBezTo>
                    <a:pt x="821" y="1460"/>
                    <a:pt x="1034" y="1825"/>
                    <a:pt x="1247" y="2159"/>
                  </a:cubicBezTo>
                  <a:cubicBezTo>
                    <a:pt x="1217" y="1734"/>
                    <a:pt x="1065" y="1338"/>
                    <a:pt x="821" y="974"/>
                  </a:cubicBezTo>
                  <a:cubicBezTo>
                    <a:pt x="639" y="578"/>
                    <a:pt x="365" y="2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892;p42">
              <a:extLst>
                <a:ext uri="{FF2B5EF4-FFF2-40B4-BE49-F238E27FC236}">
                  <a16:creationId xmlns:a16="http://schemas.microsoft.com/office/drawing/2014/main" id="{726C0B4C-951A-9AE1-D2C5-9478744CA1F4}"/>
                </a:ext>
              </a:extLst>
            </p:cNvPr>
            <p:cNvSpPr/>
            <p:nvPr/>
          </p:nvSpPr>
          <p:spPr>
            <a:xfrm>
              <a:off x="1065374" y="2402596"/>
              <a:ext cx="198595" cy="105127"/>
            </a:xfrm>
            <a:custGeom>
              <a:avLst/>
              <a:gdLst/>
              <a:ahLst/>
              <a:cxnLst/>
              <a:rect l="l" t="t" r="r" b="b"/>
              <a:pathLst>
                <a:path w="11004" h="5825" extrusionOk="0">
                  <a:moveTo>
                    <a:pt x="10882" y="0"/>
                  </a:moveTo>
                  <a:cubicBezTo>
                    <a:pt x="10730" y="31"/>
                    <a:pt x="10608" y="31"/>
                    <a:pt x="10487" y="91"/>
                  </a:cubicBezTo>
                  <a:cubicBezTo>
                    <a:pt x="10031" y="213"/>
                    <a:pt x="9605" y="456"/>
                    <a:pt x="9240" y="760"/>
                  </a:cubicBezTo>
                  <a:cubicBezTo>
                    <a:pt x="8724" y="1246"/>
                    <a:pt x="8268" y="1794"/>
                    <a:pt x="7873" y="2402"/>
                  </a:cubicBezTo>
                  <a:cubicBezTo>
                    <a:pt x="7447" y="3101"/>
                    <a:pt x="6870" y="3769"/>
                    <a:pt x="6231" y="4286"/>
                  </a:cubicBezTo>
                  <a:cubicBezTo>
                    <a:pt x="5563" y="4833"/>
                    <a:pt x="4803" y="5198"/>
                    <a:pt x="3982" y="5441"/>
                  </a:cubicBezTo>
                  <a:cubicBezTo>
                    <a:pt x="3422" y="5594"/>
                    <a:pt x="2840" y="5661"/>
                    <a:pt x="2255" y="5661"/>
                  </a:cubicBezTo>
                  <a:cubicBezTo>
                    <a:pt x="2142" y="5661"/>
                    <a:pt x="2029" y="5659"/>
                    <a:pt x="1915" y="5654"/>
                  </a:cubicBezTo>
                  <a:cubicBezTo>
                    <a:pt x="1277" y="5623"/>
                    <a:pt x="638" y="5502"/>
                    <a:pt x="0" y="5319"/>
                  </a:cubicBezTo>
                  <a:lnTo>
                    <a:pt x="0" y="5319"/>
                  </a:lnTo>
                  <a:cubicBezTo>
                    <a:pt x="152" y="5411"/>
                    <a:pt x="335" y="5471"/>
                    <a:pt x="487" y="5532"/>
                  </a:cubicBezTo>
                  <a:cubicBezTo>
                    <a:pt x="942" y="5654"/>
                    <a:pt x="1398" y="5775"/>
                    <a:pt x="1885" y="5806"/>
                  </a:cubicBezTo>
                  <a:cubicBezTo>
                    <a:pt x="2047" y="5818"/>
                    <a:pt x="2210" y="5824"/>
                    <a:pt x="2372" y="5824"/>
                  </a:cubicBezTo>
                  <a:cubicBezTo>
                    <a:pt x="3812" y="5824"/>
                    <a:pt x="5202" y="5343"/>
                    <a:pt x="6322" y="4468"/>
                  </a:cubicBezTo>
                  <a:cubicBezTo>
                    <a:pt x="6991" y="3921"/>
                    <a:pt x="7569" y="3253"/>
                    <a:pt x="8025" y="2493"/>
                  </a:cubicBezTo>
                  <a:cubicBezTo>
                    <a:pt x="8389" y="1915"/>
                    <a:pt x="8815" y="1368"/>
                    <a:pt x="9332" y="882"/>
                  </a:cubicBezTo>
                  <a:cubicBezTo>
                    <a:pt x="9666" y="547"/>
                    <a:pt x="10061" y="304"/>
                    <a:pt x="10487" y="152"/>
                  </a:cubicBezTo>
                  <a:cubicBezTo>
                    <a:pt x="10821" y="61"/>
                    <a:pt x="11003" y="31"/>
                    <a:pt x="11003" y="31"/>
                  </a:cubicBezTo>
                  <a:cubicBezTo>
                    <a:pt x="11003" y="31"/>
                    <a:pt x="10943" y="0"/>
                    <a:pt x="10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893;p42">
              <a:extLst>
                <a:ext uri="{FF2B5EF4-FFF2-40B4-BE49-F238E27FC236}">
                  <a16:creationId xmlns:a16="http://schemas.microsoft.com/office/drawing/2014/main" id="{9D1562E6-8193-BE5C-A55E-52C44077CBF0}"/>
                </a:ext>
              </a:extLst>
            </p:cNvPr>
            <p:cNvSpPr/>
            <p:nvPr/>
          </p:nvSpPr>
          <p:spPr>
            <a:xfrm>
              <a:off x="1278749" y="2443127"/>
              <a:ext cx="97114" cy="27992"/>
            </a:xfrm>
            <a:custGeom>
              <a:avLst/>
              <a:gdLst/>
              <a:ahLst/>
              <a:cxnLst/>
              <a:rect l="l" t="t" r="r" b="b"/>
              <a:pathLst>
                <a:path w="5381" h="1551" extrusionOk="0">
                  <a:moveTo>
                    <a:pt x="5378" y="1"/>
                  </a:moveTo>
                  <a:cubicBezTo>
                    <a:pt x="5352" y="1"/>
                    <a:pt x="5113" y="232"/>
                    <a:pt x="4711" y="490"/>
                  </a:cubicBezTo>
                  <a:cubicBezTo>
                    <a:pt x="3830" y="1070"/>
                    <a:pt x="2825" y="1366"/>
                    <a:pt x="1790" y="1366"/>
                  </a:cubicBezTo>
                  <a:cubicBezTo>
                    <a:pt x="1469" y="1366"/>
                    <a:pt x="1145" y="1338"/>
                    <a:pt x="821" y="1280"/>
                  </a:cubicBezTo>
                  <a:cubicBezTo>
                    <a:pt x="386" y="1199"/>
                    <a:pt x="73" y="1093"/>
                    <a:pt x="11" y="1093"/>
                  </a:cubicBezTo>
                  <a:cubicBezTo>
                    <a:pt x="4" y="1093"/>
                    <a:pt x="0" y="1095"/>
                    <a:pt x="0" y="1098"/>
                  </a:cubicBezTo>
                  <a:cubicBezTo>
                    <a:pt x="243" y="1250"/>
                    <a:pt x="517" y="1371"/>
                    <a:pt x="790" y="1432"/>
                  </a:cubicBezTo>
                  <a:cubicBezTo>
                    <a:pt x="1159" y="1512"/>
                    <a:pt x="1528" y="1550"/>
                    <a:pt x="1897" y="1550"/>
                  </a:cubicBezTo>
                  <a:cubicBezTo>
                    <a:pt x="2228" y="1550"/>
                    <a:pt x="2558" y="1520"/>
                    <a:pt x="2888" y="1463"/>
                  </a:cubicBezTo>
                  <a:cubicBezTo>
                    <a:pt x="3556" y="1311"/>
                    <a:pt x="4225" y="1037"/>
                    <a:pt x="4772" y="611"/>
                  </a:cubicBezTo>
                  <a:cubicBezTo>
                    <a:pt x="5015" y="459"/>
                    <a:pt x="5228" y="247"/>
                    <a:pt x="5380" y="4"/>
                  </a:cubicBezTo>
                  <a:cubicBezTo>
                    <a:pt x="5380" y="2"/>
                    <a:pt x="5379" y="1"/>
                    <a:pt x="5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94;p42">
              <a:extLst>
                <a:ext uri="{FF2B5EF4-FFF2-40B4-BE49-F238E27FC236}">
                  <a16:creationId xmlns:a16="http://schemas.microsoft.com/office/drawing/2014/main" id="{82F27E54-18B2-5C4F-98F7-3C4021BFB96B}"/>
                </a:ext>
              </a:extLst>
            </p:cNvPr>
            <p:cNvSpPr/>
            <p:nvPr/>
          </p:nvSpPr>
          <p:spPr>
            <a:xfrm>
              <a:off x="1292464" y="2245506"/>
              <a:ext cx="92169" cy="52338"/>
            </a:xfrm>
            <a:custGeom>
              <a:avLst/>
              <a:gdLst/>
              <a:ahLst/>
              <a:cxnLst/>
              <a:rect l="l" t="t" r="r" b="b"/>
              <a:pathLst>
                <a:path w="5107" h="2900" extrusionOk="0">
                  <a:moveTo>
                    <a:pt x="244" y="0"/>
                  </a:moveTo>
                  <a:cubicBezTo>
                    <a:pt x="163" y="0"/>
                    <a:pt x="81" y="4"/>
                    <a:pt x="0" y="12"/>
                  </a:cubicBezTo>
                  <a:cubicBezTo>
                    <a:pt x="1003" y="164"/>
                    <a:pt x="1945" y="498"/>
                    <a:pt x="2827" y="954"/>
                  </a:cubicBezTo>
                  <a:cubicBezTo>
                    <a:pt x="3678" y="1471"/>
                    <a:pt x="4438" y="2140"/>
                    <a:pt x="5106" y="2900"/>
                  </a:cubicBezTo>
                  <a:cubicBezTo>
                    <a:pt x="4985" y="2626"/>
                    <a:pt x="4803" y="2383"/>
                    <a:pt x="4590" y="2170"/>
                  </a:cubicBezTo>
                  <a:cubicBezTo>
                    <a:pt x="4134" y="1593"/>
                    <a:pt x="3556" y="1137"/>
                    <a:pt x="2948" y="772"/>
                  </a:cubicBezTo>
                  <a:cubicBezTo>
                    <a:pt x="2310" y="407"/>
                    <a:pt x="1611" y="164"/>
                    <a:pt x="881" y="73"/>
                  </a:cubicBezTo>
                  <a:cubicBezTo>
                    <a:pt x="681" y="28"/>
                    <a:pt x="465"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895;p42">
              <a:extLst>
                <a:ext uri="{FF2B5EF4-FFF2-40B4-BE49-F238E27FC236}">
                  <a16:creationId xmlns:a16="http://schemas.microsoft.com/office/drawing/2014/main" id="{9C520B13-1609-4402-0F24-3E52FA08E7CA}"/>
                </a:ext>
              </a:extLst>
            </p:cNvPr>
            <p:cNvSpPr/>
            <p:nvPr/>
          </p:nvSpPr>
          <p:spPr>
            <a:xfrm>
              <a:off x="940297" y="2755286"/>
              <a:ext cx="322040" cy="108177"/>
            </a:xfrm>
            <a:custGeom>
              <a:avLst/>
              <a:gdLst/>
              <a:ahLst/>
              <a:cxnLst/>
              <a:rect l="l" t="t" r="r" b="b"/>
              <a:pathLst>
                <a:path w="17844" h="5994" extrusionOk="0">
                  <a:moveTo>
                    <a:pt x="17843" y="1"/>
                  </a:moveTo>
                  <a:cubicBezTo>
                    <a:pt x="17782" y="1"/>
                    <a:pt x="17722" y="31"/>
                    <a:pt x="17661" y="31"/>
                  </a:cubicBezTo>
                  <a:cubicBezTo>
                    <a:pt x="17478" y="92"/>
                    <a:pt x="17296" y="153"/>
                    <a:pt x="17114" y="244"/>
                  </a:cubicBezTo>
                  <a:cubicBezTo>
                    <a:pt x="16445" y="578"/>
                    <a:pt x="15837" y="1034"/>
                    <a:pt x="15351" y="1581"/>
                  </a:cubicBezTo>
                  <a:cubicBezTo>
                    <a:pt x="14712" y="2250"/>
                    <a:pt x="14044" y="3131"/>
                    <a:pt x="13223" y="4013"/>
                  </a:cubicBezTo>
                  <a:cubicBezTo>
                    <a:pt x="12767" y="4499"/>
                    <a:pt x="12281" y="4894"/>
                    <a:pt x="11734" y="5229"/>
                  </a:cubicBezTo>
                  <a:cubicBezTo>
                    <a:pt x="11582" y="5289"/>
                    <a:pt x="11430" y="5381"/>
                    <a:pt x="11278" y="5441"/>
                  </a:cubicBezTo>
                  <a:lnTo>
                    <a:pt x="10822" y="5624"/>
                  </a:lnTo>
                  <a:cubicBezTo>
                    <a:pt x="10487" y="5715"/>
                    <a:pt x="10153" y="5776"/>
                    <a:pt x="9819" y="5806"/>
                  </a:cubicBezTo>
                  <a:cubicBezTo>
                    <a:pt x="9743" y="5809"/>
                    <a:pt x="9667" y="5811"/>
                    <a:pt x="9592" y="5811"/>
                  </a:cubicBezTo>
                  <a:cubicBezTo>
                    <a:pt x="8282" y="5811"/>
                    <a:pt x="7083" y="5329"/>
                    <a:pt x="6019" y="4955"/>
                  </a:cubicBezTo>
                  <a:cubicBezTo>
                    <a:pt x="5016" y="4530"/>
                    <a:pt x="3952" y="4226"/>
                    <a:pt x="2858" y="4074"/>
                  </a:cubicBezTo>
                  <a:cubicBezTo>
                    <a:pt x="2640" y="4037"/>
                    <a:pt x="2423" y="4020"/>
                    <a:pt x="2206" y="4020"/>
                  </a:cubicBezTo>
                  <a:cubicBezTo>
                    <a:pt x="1696" y="4020"/>
                    <a:pt x="1191" y="4116"/>
                    <a:pt x="700" y="4286"/>
                  </a:cubicBezTo>
                  <a:cubicBezTo>
                    <a:pt x="487" y="4378"/>
                    <a:pt x="335" y="4469"/>
                    <a:pt x="153" y="4560"/>
                  </a:cubicBezTo>
                  <a:cubicBezTo>
                    <a:pt x="92" y="4590"/>
                    <a:pt x="31" y="4651"/>
                    <a:pt x="1" y="4682"/>
                  </a:cubicBezTo>
                  <a:cubicBezTo>
                    <a:pt x="1" y="4684"/>
                    <a:pt x="2" y="4685"/>
                    <a:pt x="5" y="4685"/>
                  </a:cubicBezTo>
                  <a:cubicBezTo>
                    <a:pt x="39" y="4685"/>
                    <a:pt x="280" y="4518"/>
                    <a:pt x="730" y="4378"/>
                  </a:cubicBezTo>
                  <a:cubicBezTo>
                    <a:pt x="1150" y="4225"/>
                    <a:pt x="1594" y="4156"/>
                    <a:pt x="2047" y="4156"/>
                  </a:cubicBezTo>
                  <a:cubicBezTo>
                    <a:pt x="2315" y="4156"/>
                    <a:pt x="2587" y="4180"/>
                    <a:pt x="2858" y="4226"/>
                  </a:cubicBezTo>
                  <a:cubicBezTo>
                    <a:pt x="3922" y="4378"/>
                    <a:pt x="4955" y="4682"/>
                    <a:pt x="5959" y="5107"/>
                  </a:cubicBezTo>
                  <a:cubicBezTo>
                    <a:pt x="7022" y="5509"/>
                    <a:pt x="8249" y="5993"/>
                    <a:pt x="9613" y="5993"/>
                  </a:cubicBezTo>
                  <a:cubicBezTo>
                    <a:pt x="9691" y="5993"/>
                    <a:pt x="9770" y="5992"/>
                    <a:pt x="9849" y="5989"/>
                  </a:cubicBezTo>
                  <a:cubicBezTo>
                    <a:pt x="10184" y="5989"/>
                    <a:pt x="10548" y="5928"/>
                    <a:pt x="10883" y="5837"/>
                  </a:cubicBezTo>
                  <a:lnTo>
                    <a:pt x="11369" y="5624"/>
                  </a:lnTo>
                  <a:cubicBezTo>
                    <a:pt x="11551" y="5563"/>
                    <a:pt x="11673" y="5472"/>
                    <a:pt x="11825" y="5411"/>
                  </a:cubicBezTo>
                  <a:cubicBezTo>
                    <a:pt x="12372" y="5046"/>
                    <a:pt x="12889" y="4621"/>
                    <a:pt x="13314" y="4165"/>
                  </a:cubicBezTo>
                  <a:cubicBezTo>
                    <a:pt x="14165" y="3253"/>
                    <a:pt x="14804" y="2371"/>
                    <a:pt x="15442" y="1703"/>
                  </a:cubicBezTo>
                  <a:cubicBezTo>
                    <a:pt x="15928" y="1156"/>
                    <a:pt x="16475" y="700"/>
                    <a:pt x="17114" y="335"/>
                  </a:cubicBezTo>
                  <a:cubicBezTo>
                    <a:pt x="17296" y="244"/>
                    <a:pt x="17478" y="153"/>
                    <a:pt x="17661" y="92"/>
                  </a:cubicBezTo>
                  <a:cubicBezTo>
                    <a:pt x="17722" y="61"/>
                    <a:pt x="17782" y="31"/>
                    <a:pt x="17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96;p42">
              <a:extLst>
                <a:ext uri="{FF2B5EF4-FFF2-40B4-BE49-F238E27FC236}">
                  <a16:creationId xmlns:a16="http://schemas.microsoft.com/office/drawing/2014/main" id="{ACEDE223-271D-F306-AFAF-4F1BB0297921}"/>
                </a:ext>
              </a:extLst>
            </p:cNvPr>
            <p:cNvSpPr/>
            <p:nvPr/>
          </p:nvSpPr>
          <p:spPr>
            <a:xfrm>
              <a:off x="1274346" y="2709395"/>
              <a:ext cx="104260" cy="77731"/>
            </a:xfrm>
            <a:custGeom>
              <a:avLst/>
              <a:gdLst/>
              <a:ahLst/>
              <a:cxnLst/>
              <a:rect l="l" t="t" r="r" b="b"/>
              <a:pathLst>
                <a:path w="5777" h="4307" extrusionOk="0">
                  <a:moveTo>
                    <a:pt x="645" y="1"/>
                  </a:moveTo>
                  <a:cubicBezTo>
                    <a:pt x="532" y="1"/>
                    <a:pt x="418" y="8"/>
                    <a:pt x="305" y="21"/>
                  </a:cubicBezTo>
                  <a:cubicBezTo>
                    <a:pt x="214" y="21"/>
                    <a:pt x="92" y="51"/>
                    <a:pt x="1" y="82"/>
                  </a:cubicBezTo>
                  <a:cubicBezTo>
                    <a:pt x="366" y="112"/>
                    <a:pt x="730" y="142"/>
                    <a:pt x="1095" y="173"/>
                  </a:cubicBezTo>
                  <a:cubicBezTo>
                    <a:pt x="1977" y="386"/>
                    <a:pt x="2767" y="781"/>
                    <a:pt x="3436" y="1358"/>
                  </a:cubicBezTo>
                  <a:cubicBezTo>
                    <a:pt x="4074" y="1966"/>
                    <a:pt x="4651" y="2635"/>
                    <a:pt x="5138" y="3395"/>
                  </a:cubicBezTo>
                  <a:cubicBezTo>
                    <a:pt x="5351" y="3699"/>
                    <a:pt x="5563" y="4003"/>
                    <a:pt x="5776" y="4307"/>
                  </a:cubicBezTo>
                  <a:cubicBezTo>
                    <a:pt x="5655" y="3942"/>
                    <a:pt x="5472" y="3607"/>
                    <a:pt x="5259" y="3304"/>
                  </a:cubicBezTo>
                  <a:cubicBezTo>
                    <a:pt x="4803" y="2544"/>
                    <a:pt x="4226" y="1814"/>
                    <a:pt x="3557" y="1206"/>
                  </a:cubicBezTo>
                  <a:cubicBezTo>
                    <a:pt x="2889" y="598"/>
                    <a:pt x="2037" y="203"/>
                    <a:pt x="1126" y="51"/>
                  </a:cubicBezTo>
                  <a:cubicBezTo>
                    <a:pt x="965" y="16"/>
                    <a:pt x="805" y="1"/>
                    <a:pt x="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897;p42">
              <a:extLst>
                <a:ext uri="{FF2B5EF4-FFF2-40B4-BE49-F238E27FC236}">
                  <a16:creationId xmlns:a16="http://schemas.microsoft.com/office/drawing/2014/main" id="{FB3B4B5F-D90F-3C6D-8FBB-7B9765EA0354}"/>
                </a:ext>
              </a:extLst>
            </p:cNvPr>
            <p:cNvSpPr/>
            <p:nvPr/>
          </p:nvSpPr>
          <p:spPr>
            <a:xfrm>
              <a:off x="1171231" y="2866629"/>
              <a:ext cx="82297" cy="83813"/>
            </a:xfrm>
            <a:custGeom>
              <a:avLst/>
              <a:gdLst/>
              <a:ahLst/>
              <a:cxnLst/>
              <a:rect l="l" t="t" r="r" b="b"/>
              <a:pathLst>
                <a:path w="4560" h="4644" extrusionOk="0">
                  <a:moveTo>
                    <a:pt x="4560" y="1"/>
                  </a:moveTo>
                  <a:cubicBezTo>
                    <a:pt x="4530" y="1"/>
                    <a:pt x="4469" y="366"/>
                    <a:pt x="4256" y="943"/>
                  </a:cubicBezTo>
                  <a:cubicBezTo>
                    <a:pt x="4134" y="1308"/>
                    <a:pt x="3982" y="1612"/>
                    <a:pt x="3770" y="1916"/>
                  </a:cubicBezTo>
                  <a:cubicBezTo>
                    <a:pt x="3526" y="2311"/>
                    <a:pt x="3253" y="2645"/>
                    <a:pt x="2949" y="2980"/>
                  </a:cubicBezTo>
                  <a:cubicBezTo>
                    <a:pt x="2645" y="3284"/>
                    <a:pt x="2311" y="3557"/>
                    <a:pt x="1946" y="3800"/>
                  </a:cubicBezTo>
                  <a:cubicBezTo>
                    <a:pt x="1612" y="3983"/>
                    <a:pt x="1308" y="4165"/>
                    <a:pt x="973" y="4287"/>
                  </a:cubicBezTo>
                  <a:cubicBezTo>
                    <a:pt x="396" y="4530"/>
                    <a:pt x="1" y="4591"/>
                    <a:pt x="1" y="4621"/>
                  </a:cubicBezTo>
                  <a:cubicBezTo>
                    <a:pt x="46" y="4636"/>
                    <a:pt x="92" y="4644"/>
                    <a:pt x="137" y="4644"/>
                  </a:cubicBezTo>
                  <a:cubicBezTo>
                    <a:pt x="183" y="4644"/>
                    <a:pt x="229" y="4636"/>
                    <a:pt x="274" y="4621"/>
                  </a:cubicBezTo>
                  <a:cubicBezTo>
                    <a:pt x="517" y="4591"/>
                    <a:pt x="760" y="4530"/>
                    <a:pt x="1004" y="4439"/>
                  </a:cubicBezTo>
                  <a:cubicBezTo>
                    <a:pt x="1368" y="4317"/>
                    <a:pt x="1703" y="4165"/>
                    <a:pt x="2007" y="3952"/>
                  </a:cubicBezTo>
                  <a:cubicBezTo>
                    <a:pt x="2402" y="3709"/>
                    <a:pt x="2767" y="3436"/>
                    <a:pt x="3101" y="3101"/>
                  </a:cubicBezTo>
                  <a:cubicBezTo>
                    <a:pt x="3405" y="2767"/>
                    <a:pt x="3678" y="2402"/>
                    <a:pt x="3922" y="2037"/>
                  </a:cubicBezTo>
                  <a:cubicBezTo>
                    <a:pt x="4104" y="1703"/>
                    <a:pt x="4256" y="1369"/>
                    <a:pt x="4378" y="1004"/>
                  </a:cubicBezTo>
                  <a:cubicBezTo>
                    <a:pt x="4469" y="761"/>
                    <a:pt x="4530" y="518"/>
                    <a:pt x="4560" y="274"/>
                  </a:cubicBezTo>
                  <a:lnTo>
                    <a:pt x="45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898;p42">
              <a:extLst>
                <a:ext uri="{FF2B5EF4-FFF2-40B4-BE49-F238E27FC236}">
                  <a16:creationId xmlns:a16="http://schemas.microsoft.com/office/drawing/2014/main" id="{67CD73D4-ABCF-2ECD-7F92-0B275A4A3DEA}"/>
                </a:ext>
              </a:extLst>
            </p:cNvPr>
            <p:cNvSpPr/>
            <p:nvPr/>
          </p:nvSpPr>
          <p:spPr>
            <a:xfrm>
              <a:off x="1385707" y="2526012"/>
              <a:ext cx="113573" cy="63654"/>
            </a:xfrm>
            <a:custGeom>
              <a:avLst/>
              <a:gdLst/>
              <a:ahLst/>
              <a:cxnLst/>
              <a:rect l="l" t="t" r="r" b="b"/>
              <a:pathLst>
                <a:path w="6293" h="3527" extrusionOk="0">
                  <a:moveTo>
                    <a:pt x="1125" y="0"/>
                  </a:moveTo>
                  <a:cubicBezTo>
                    <a:pt x="851" y="0"/>
                    <a:pt x="578" y="31"/>
                    <a:pt x="304" y="91"/>
                  </a:cubicBezTo>
                  <a:cubicBezTo>
                    <a:pt x="213" y="91"/>
                    <a:pt x="91" y="122"/>
                    <a:pt x="0" y="152"/>
                  </a:cubicBezTo>
                  <a:cubicBezTo>
                    <a:pt x="8" y="168"/>
                    <a:pt x="43" y="174"/>
                    <a:pt x="103" y="174"/>
                  </a:cubicBezTo>
                  <a:cubicBezTo>
                    <a:pt x="236" y="174"/>
                    <a:pt x="492" y="146"/>
                    <a:pt x="840" y="146"/>
                  </a:cubicBezTo>
                  <a:cubicBezTo>
                    <a:pt x="929" y="146"/>
                    <a:pt x="1024" y="148"/>
                    <a:pt x="1125" y="152"/>
                  </a:cubicBezTo>
                  <a:cubicBezTo>
                    <a:pt x="2949" y="243"/>
                    <a:pt x="4620" y="1125"/>
                    <a:pt x="5684" y="2614"/>
                  </a:cubicBezTo>
                  <a:cubicBezTo>
                    <a:pt x="6079" y="3161"/>
                    <a:pt x="6262" y="3526"/>
                    <a:pt x="6292" y="3526"/>
                  </a:cubicBezTo>
                  <a:cubicBezTo>
                    <a:pt x="6292" y="3435"/>
                    <a:pt x="6231" y="3344"/>
                    <a:pt x="6201" y="3253"/>
                  </a:cubicBezTo>
                  <a:cubicBezTo>
                    <a:pt x="6079" y="2979"/>
                    <a:pt x="5927" y="2736"/>
                    <a:pt x="5806" y="2523"/>
                  </a:cubicBezTo>
                  <a:cubicBezTo>
                    <a:pt x="4742" y="943"/>
                    <a:pt x="3009"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899;p42">
              <a:extLst>
                <a:ext uri="{FF2B5EF4-FFF2-40B4-BE49-F238E27FC236}">
                  <a16:creationId xmlns:a16="http://schemas.microsoft.com/office/drawing/2014/main" id="{5882C229-F1DA-2C6E-5FF1-6EEF24089E33}"/>
                </a:ext>
              </a:extLst>
            </p:cNvPr>
            <p:cNvSpPr/>
            <p:nvPr/>
          </p:nvSpPr>
          <p:spPr>
            <a:xfrm>
              <a:off x="1478950" y="2104441"/>
              <a:ext cx="318195" cy="398038"/>
            </a:xfrm>
            <a:custGeom>
              <a:avLst/>
              <a:gdLst/>
              <a:ahLst/>
              <a:cxnLst/>
              <a:rect l="l" t="t" r="r" b="b"/>
              <a:pathLst>
                <a:path w="17631" h="22055" extrusionOk="0">
                  <a:moveTo>
                    <a:pt x="10555" y="0"/>
                  </a:moveTo>
                  <a:cubicBezTo>
                    <a:pt x="10487" y="0"/>
                    <a:pt x="10423" y="7"/>
                    <a:pt x="10365" y="17"/>
                  </a:cubicBezTo>
                  <a:cubicBezTo>
                    <a:pt x="10214" y="48"/>
                    <a:pt x="10122" y="200"/>
                    <a:pt x="10153" y="352"/>
                  </a:cubicBezTo>
                  <a:cubicBezTo>
                    <a:pt x="10365" y="899"/>
                    <a:pt x="10548" y="1476"/>
                    <a:pt x="10669" y="2024"/>
                  </a:cubicBezTo>
                  <a:cubicBezTo>
                    <a:pt x="10730" y="2449"/>
                    <a:pt x="10274" y="5458"/>
                    <a:pt x="10274" y="5458"/>
                  </a:cubicBezTo>
                  <a:lnTo>
                    <a:pt x="9545" y="6978"/>
                  </a:lnTo>
                  <a:lnTo>
                    <a:pt x="7265" y="9531"/>
                  </a:lnTo>
                  <a:lnTo>
                    <a:pt x="1" y="15884"/>
                  </a:lnTo>
                  <a:lnTo>
                    <a:pt x="3800" y="22054"/>
                  </a:lnTo>
                  <a:lnTo>
                    <a:pt x="10457" y="13695"/>
                  </a:lnTo>
                  <a:lnTo>
                    <a:pt x="10913" y="13118"/>
                  </a:lnTo>
                  <a:lnTo>
                    <a:pt x="12493" y="11416"/>
                  </a:lnTo>
                  <a:lnTo>
                    <a:pt x="13496" y="10474"/>
                  </a:lnTo>
                  <a:lnTo>
                    <a:pt x="16840" y="9197"/>
                  </a:lnTo>
                  <a:cubicBezTo>
                    <a:pt x="16840" y="9197"/>
                    <a:pt x="17508" y="8437"/>
                    <a:pt x="17448" y="8163"/>
                  </a:cubicBezTo>
                  <a:cubicBezTo>
                    <a:pt x="17417" y="7981"/>
                    <a:pt x="17296" y="7829"/>
                    <a:pt x="17174" y="7708"/>
                  </a:cubicBezTo>
                  <a:lnTo>
                    <a:pt x="17600" y="7160"/>
                  </a:lnTo>
                  <a:cubicBezTo>
                    <a:pt x="17630" y="6948"/>
                    <a:pt x="17600" y="6735"/>
                    <a:pt x="17569" y="6522"/>
                  </a:cubicBezTo>
                  <a:cubicBezTo>
                    <a:pt x="17478" y="6218"/>
                    <a:pt x="16931" y="6127"/>
                    <a:pt x="16931" y="6127"/>
                  </a:cubicBezTo>
                  <a:lnTo>
                    <a:pt x="17053" y="5975"/>
                  </a:lnTo>
                  <a:cubicBezTo>
                    <a:pt x="17205" y="5762"/>
                    <a:pt x="17235" y="5458"/>
                    <a:pt x="17144" y="5215"/>
                  </a:cubicBezTo>
                  <a:cubicBezTo>
                    <a:pt x="17113" y="5185"/>
                    <a:pt x="17113" y="5124"/>
                    <a:pt x="17083" y="5094"/>
                  </a:cubicBezTo>
                  <a:cubicBezTo>
                    <a:pt x="16931" y="4881"/>
                    <a:pt x="16718" y="4698"/>
                    <a:pt x="16475" y="4607"/>
                  </a:cubicBezTo>
                  <a:cubicBezTo>
                    <a:pt x="16475" y="4607"/>
                    <a:pt x="16901" y="4090"/>
                    <a:pt x="16840" y="3817"/>
                  </a:cubicBezTo>
                  <a:cubicBezTo>
                    <a:pt x="16627" y="3361"/>
                    <a:pt x="16171" y="3057"/>
                    <a:pt x="15654" y="3057"/>
                  </a:cubicBezTo>
                  <a:cubicBezTo>
                    <a:pt x="14773" y="3179"/>
                    <a:pt x="13922" y="3391"/>
                    <a:pt x="13071" y="3665"/>
                  </a:cubicBezTo>
                  <a:cubicBezTo>
                    <a:pt x="13018" y="3679"/>
                    <a:pt x="12965" y="3686"/>
                    <a:pt x="12914" y="3686"/>
                  </a:cubicBezTo>
                  <a:cubicBezTo>
                    <a:pt x="12639" y="3686"/>
                    <a:pt x="12397" y="3491"/>
                    <a:pt x="12372" y="3209"/>
                  </a:cubicBezTo>
                  <a:cubicBezTo>
                    <a:pt x="12250" y="2388"/>
                    <a:pt x="12007" y="1568"/>
                    <a:pt x="11672" y="838"/>
                  </a:cubicBezTo>
                  <a:cubicBezTo>
                    <a:pt x="11320" y="159"/>
                    <a:pt x="10885" y="0"/>
                    <a:pt x="1055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900;p42">
              <a:extLst>
                <a:ext uri="{FF2B5EF4-FFF2-40B4-BE49-F238E27FC236}">
                  <a16:creationId xmlns:a16="http://schemas.microsoft.com/office/drawing/2014/main" id="{A72D2322-7E9E-4444-6DBD-6704A2651548}"/>
                </a:ext>
              </a:extLst>
            </p:cNvPr>
            <p:cNvSpPr/>
            <p:nvPr/>
          </p:nvSpPr>
          <p:spPr>
            <a:xfrm>
              <a:off x="1710967" y="2167277"/>
              <a:ext cx="71342" cy="47772"/>
            </a:xfrm>
            <a:custGeom>
              <a:avLst/>
              <a:gdLst/>
              <a:ahLst/>
              <a:cxnLst/>
              <a:rect l="l" t="t" r="r" b="b"/>
              <a:pathLst>
                <a:path w="3953" h="2647" extrusionOk="0">
                  <a:moveTo>
                    <a:pt x="2645" y="1"/>
                  </a:moveTo>
                  <a:cubicBezTo>
                    <a:pt x="2630" y="1"/>
                    <a:pt x="2623" y="8"/>
                    <a:pt x="2615" y="16"/>
                  </a:cubicBezTo>
                  <a:lnTo>
                    <a:pt x="2645" y="1"/>
                  </a:lnTo>
                  <a:close/>
                  <a:moveTo>
                    <a:pt x="2615" y="16"/>
                  </a:moveTo>
                  <a:lnTo>
                    <a:pt x="2585" y="31"/>
                  </a:lnTo>
                  <a:cubicBezTo>
                    <a:pt x="2600" y="31"/>
                    <a:pt x="2607" y="23"/>
                    <a:pt x="2615" y="16"/>
                  </a:cubicBezTo>
                  <a:close/>
                  <a:moveTo>
                    <a:pt x="2585" y="31"/>
                  </a:moveTo>
                  <a:lnTo>
                    <a:pt x="2372" y="122"/>
                  </a:lnTo>
                  <a:lnTo>
                    <a:pt x="1612" y="517"/>
                  </a:lnTo>
                  <a:lnTo>
                    <a:pt x="1065" y="791"/>
                  </a:lnTo>
                  <a:cubicBezTo>
                    <a:pt x="882" y="882"/>
                    <a:pt x="670" y="1004"/>
                    <a:pt x="487" y="1125"/>
                  </a:cubicBezTo>
                  <a:cubicBezTo>
                    <a:pt x="274" y="1277"/>
                    <a:pt x="123" y="1490"/>
                    <a:pt x="31" y="1733"/>
                  </a:cubicBezTo>
                  <a:cubicBezTo>
                    <a:pt x="1" y="1885"/>
                    <a:pt x="1" y="2007"/>
                    <a:pt x="31" y="2159"/>
                  </a:cubicBezTo>
                  <a:cubicBezTo>
                    <a:pt x="62" y="2311"/>
                    <a:pt x="153" y="2432"/>
                    <a:pt x="274" y="2523"/>
                  </a:cubicBezTo>
                  <a:cubicBezTo>
                    <a:pt x="412" y="2609"/>
                    <a:pt x="558" y="2646"/>
                    <a:pt x="709" y="2646"/>
                  </a:cubicBezTo>
                  <a:cubicBezTo>
                    <a:pt x="826" y="2646"/>
                    <a:pt x="945" y="2624"/>
                    <a:pt x="1065" y="2584"/>
                  </a:cubicBezTo>
                  <a:cubicBezTo>
                    <a:pt x="1308" y="2493"/>
                    <a:pt x="1551" y="2371"/>
                    <a:pt x="1764" y="2280"/>
                  </a:cubicBezTo>
                  <a:lnTo>
                    <a:pt x="2889" y="1733"/>
                  </a:lnTo>
                  <a:lnTo>
                    <a:pt x="3648" y="1338"/>
                  </a:lnTo>
                  <a:lnTo>
                    <a:pt x="3861" y="1247"/>
                  </a:lnTo>
                  <a:cubicBezTo>
                    <a:pt x="3892" y="1216"/>
                    <a:pt x="3922" y="1216"/>
                    <a:pt x="3952" y="1186"/>
                  </a:cubicBezTo>
                  <a:lnTo>
                    <a:pt x="3952" y="1186"/>
                  </a:lnTo>
                  <a:lnTo>
                    <a:pt x="3831" y="1247"/>
                  </a:lnTo>
                  <a:lnTo>
                    <a:pt x="3618" y="1338"/>
                  </a:lnTo>
                  <a:lnTo>
                    <a:pt x="2828" y="1703"/>
                  </a:lnTo>
                  <a:lnTo>
                    <a:pt x="1703" y="2219"/>
                  </a:lnTo>
                  <a:cubicBezTo>
                    <a:pt x="1490" y="2311"/>
                    <a:pt x="1247" y="2432"/>
                    <a:pt x="1004" y="2523"/>
                  </a:cubicBezTo>
                  <a:cubicBezTo>
                    <a:pt x="882" y="2554"/>
                    <a:pt x="761" y="2584"/>
                    <a:pt x="639" y="2584"/>
                  </a:cubicBezTo>
                  <a:cubicBezTo>
                    <a:pt x="518" y="2584"/>
                    <a:pt x="396" y="2554"/>
                    <a:pt x="274" y="2463"/>
                  </a:cubicBezTo>
                  <a:cubicBezTo>
                    <a:pt x="92" y="2311"/>
                    <a:pt x="1" y="2007"/>
                    <a:pt x="92" y="1764"/>
                  </a:cubicBezTo>
                  <a:cubicBezTo>
                    <a:pt x="153" y="1551"/>
                    <a:pt x="305" y="1338"/>
                    <a:pt x="518" y="1216"/>
                  </a:cubicBezTo>
                  <a:cubicBezTo>
                    <a:pt x="700" y="1064"/>
                    <a:pt x="882" y="973"/>
                    <a:pt x="1095" y="852"/>
                  </a:cubicBezTo>
                  <a:lnTo>
                    <a:pt x="1612" y="578"/>
                  </a:lnTo>
                  <a:lnTo>
                    <a:pt x="2372" y="153"/>
                  </a:lnTo>
                  <a:lnTo>
                    <a:pt x="2585" y="3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901;p42">
              <a:extLst>
                <a:ext uri="{FF2B5EF4-FFF2-40B4-BE49-F238E27FC236}">
                  <a16:creationId xmlns:a16="http://schemas.microsoft.com/office/drawing/2014/main" id="{6877B85D-5D46-286D-A123-2EC83C8F8DD1}"/>
                </a:ext>
              </a:extLst>
            </p:cNvPr>
            <p:cNvSpPr/>
            <p:nvPr/>
          </p:nvSpPr>
          <p:spPr>
            <a:xfrm>
              <a:off x="1724682" y="2213348"/>
              <a:ext cx="63654" cy="21837"/>
            </a:xfrm>
            <a:custGeom>
              <a:avLst/>
              <a:gdLst/>
              <a:ahLst/>
              <a:cxnLst/>
              <a:rect l="l" t="t" r="r" b="b"/>
              <a:pathLst>
                <a:path w="3527" h="1210" extrusionOk="0">
                  <a:moveTo>
                    <a:pt x="3527" y="183"/>
                  </a:moveTo>
                  <a:cubicBezTo>
                    <a:pt x="3466" y="183"/>
                    <a:pt x="3405" y="214"/>
                    <a:pt x="3375" y="244"/>
                  </a:cubicBezTo>
                  <a:cubicBezTo>
                    <a:pt x="3466" y="214"/>
                    <a:pt x="3527" y="183"/>
                    <a:pt x="3527" y="183"/>
                  </a:cubicBezTo>
                  <a:close/>
                  <a:moveTo>
                    <a:pt x="305" y="1"/>
                  </a:moveTo>
                  <a:lnTo>
                    <a:pt x="274" y="31"/>
                  </a:lnTo>
                  <a:cubicBezTo>
                    <a:pt x="214" y="62"/>
                    <a:pt x="183" y="92"/>
                    <a:pt x="183" y="122"/>
                  </a:cubicBezTo>
                  <a:cubicBezTo>
                    <a:pt x="62" y="274"/>
                    <a:pt x="1" y="426"/>
                    <a:pt x="31" y="609"/>
                  </a:cubicBezTo>
                  <a:cubicBezTo>
                    <a:pt x="62" y="882"/>
                    <a:pt x="244" y="1095"/>
                    <a:pt x="487" y="1186"/>
                  </a:cubicBezTo>
                  <a:cubicBezTo>
                    <a:pt x="563" y="1201"/>
                    <a:pt x="639" y="1209"/>
                    <a:pt x="715" y="1209"/>
                  </a:cubicBezTo>
                  <a:cubicBezTo>
                    <a:pt x="791" y="1209"/>
                    <a:pt x="867" y="1201"/>
                    <a:pt x="943" y="1186"/>
                  </a:cubicBezTo>
                  <a:cubicBezTo>
                    <a:pt x="1095" y="1125"/>
                    <a:pt x="1247" y="1095"/>
                    <a:pt x="1399" y="1034"/>
                  </a:cubicBezTo>
                  <a:cubicBezTo>
                    <a:pt x="2007" y="821"/>
                    <a:pt x="2524" y="609"/>
                    <a:pt x="2919" y="457"/>
                  </a:cubicBezTo>
                  <a:lnTo>
                    <a:pt x="3375" y="244"/>
                  </a:lnTo>
                  <a:lnTo>
                    <a:pt x="2888" y="426"/>
                  </a:lnTo>
                  <a:cubicBezTo>
                    <a:pt x="2524" y="578"/>
                    <a:pt x="1977" y="761"/>
                    <a:pt x="1369" y="973"/>
                  </a:cubicBezTo>
                  <a:cubicBezTo>
                    <a:pt x="1217" y="1034"/>
                    <a:pt x="1065" y="1065"/>
                    <a:pt x="913" y="1095"/>
                  </a:cubicBezTo>
                  <a:cubicBezTo>
                    <a:pt x="852" y="1125"/>
                    <a:pt x="784" y="1141"/>
                    <a:pt x="715" y="1141"/>
                  </a:cubicBezTo>
                  <a:cubicBezTo>
                    <a:pt x="647" y="1141"/>
                    <a:pt x="578" y="1125"/>
                    <a:pt x="518" y="1095"/>
                  </a:cubicBezTo>
                  <a:cubicBezTo>
                    <a:pt x="274" y="1034"/>
                    <a:pt x="122" y="852"/>
                    <a:pt x="92" y="609"/>
                  </a:cubicBezTo>
                  <a:cubicBezTo>
                    <a:pt x="62" y="426"/>
                    <a:pt x="92" y="274"/>
                    <a:pt x="183" y="153"/>
                  </a:cubicBezTo>
                  <a:cubicBezTo>
                    <a:pt x="214" y="92"/>
                    <a:pt x="274" y="62"/>
                    <a:pt x="30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902;p42">
              <a:extLst>
                <a:ext uri="{FF2B5EF4-FFF2-40B4-BE49-F238E27FC236}">
                  <a16:creationId xmlns:a16="http://schemas.microsoft.com/office/drawing/2014/main" id="{9E07E970-028D-84A8-4776-FAC8EC20B9EA}"/>
                </a:ext>
              </a:extLst>
            </p:cNvPr>
            <p:cNvSpPr/>
            <p:nvPr/>
          </p:nvSpPr>
          <p:spPr>
            <a:xfrm>
              <a:off x="1731810" y="2234751"/>
              <a:ext cx="58167" cy="19221"/>
            </a:xfrm>
            <a:custGeom>
              <a:avLst/>
              <a:gdLst/>
              <a:ahLst/>
              <a:cxnLst/>
              <a:rect l="l" t="t" r="r" b="b"/>
              <a:pathLst>
                <a:path w="3223" h="1065" extrusionOk="0">
                  <a:moveTo>
                    <a:pt x="548" y="0"/>
                  </a:moveTo>
                  <a:cubicBezTo>
                    <a:pt x="487" y="0"/>
                    <a:pt x="427" y="31"/>
                    <a:pt x="396" y="61"/>
                  </a:cubicBezTo>
                  <a:cubicBezTo>
                    <a:pt x="244" y="122"/>
                    <a:pt x="123" y="243"/>
                    <a:pt x="62" y="395"/>
                  </a:cubicBezTo>
                  <a:cubicBezTo>
                    <a:pt x="31" y="487"/>
                    <a:pt x="1" y="608"/>
                    <a:pt x="31" y="730"/>
                  </a:cubicBezTo>
                  <a:cubicBezTo>
                    <a:pt x="92" y="851"/>
                    <a:pt x="183" y="942"/>
                    <a:pt x="305" y="1003"/>
                  </a:cubicBezTo>
                  <a:cubicBezTo>
                    <a:pt x="427" y="1064"/>
                    <a:pt x="578" y="1064"/>
                    <a:pt x="730" y="1064"/>
                  </a:cubicBezTo>
                  <a:cubicBezTo>
                    <a:pt x="852" y="1034"/>
                    <a:pt x="1004" y="1003"/>
                    <a:pt x="1156" y="973"/>
                  </a:cubicBezTo>
                  <a:cubicBezTo>
                    <a:pt x="1734" y="821"/>
                    <a:pt x="2250" y="699"/>
                    <a:pt x="2615" y="608"/>
                  </a:cubicBezTo>
                  <a:lnTo>
                    <a:pt x="3071" y="487"/>
                  </a:lnTo>
                  <a:cubicBezTo>
                    <a:pt x="3101" y="487"/>
                    <a:pt x="3162" y="456"/>
                    <a:pt x="3223" y="426"/>
                  </a:cubicBezTo>
                  <a:cubicBezTo>
                    <a:pt x="3162" y="426"/>
                    <a:pt x="3132" y="456"/>
                    <a:pt x="3071" y="456"/>
                  </a:cubicBezTo>
                  <a:lnTo>
                    <a:pt x="2615" y="547"/>
                  </a:lnTo>
                  <a:cubicBezTo>
                    <a:pt x="2250" y="639"/>
                    <a:pt x="1734" y="760"/>
                    <a:pt x="1156" y="882"/>
                  </a:cubicBezTo>
                  <a:cubicBezTo>
                    <a:pt x="1004" y="912"/>
                    <a:pt x="852" y="973"/>
                    <a:pt x="730" y="973"/>
                  </a:cubicBezTo>
                  <a:cubicBezTo>
                    <a:pt x="695" y="982"/>
                    <a:pt x="657" y="985"/>
                    <a:pt x="617" y="985"/>
                  </a:cubicBezTo>
                  <a:cubicBezTo>
                    <a:pt x="522" y="985"/>
                    <a:pt x="421" y="964"/>
                    <a:pt x="335" y="942"/>
                  </a:cubicBezTo>
                  <a:cubicBezTo>
                    <a:pt x="244" y="882"/>
                    <a:pt x="153" y="821"/>
                    <a:pt x="123" y="699"/>
                  </a:cubicBezTo>
                  <a:cubicBezTo>
                    <a:pt x="92" y="608"/>
                    <a:pt x="92" y="517"/>
                    <a:pt x="123" y="426"/>
                  </a:cubicBezTo>
                  <a:cubicBezTo>
                    <a:pt x="183" y="274"/>
                    <a:pt x="275" y="152"/>
                    <a:pt x="396" y="91"/>
                  </a:cubicBezTo>
                  <a:cubicBezTo>
                    <a:pt x="457" y="61"/>
                    <a:pt x="487" y="31"/>
                    <a:pt x="54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903;p42">
              <a:extLst>
                <a:ext uri="{FF2B5EF4-FFF2-40B4-BE49-F238E27FC236}">
                  <a16:creationId xmlns:a16="http://schemas.microsoft.com/office/drawing/2014/main" id="{1842C6B0-566A-5F2C-53F3-A1B5137FCE97}"/>
                </a:ext>
              </a:extLst>
            </p:cNvPr>
            <p:cNvSpPr/>
            <p:nvPr/>
          </p:nvSpPr>
          <p:spPr>
            <a:xfrm>
              <a:off x="1740599" y="2252851"/>
              <a:ext cx="48837" cy="13734"/>
            </a:xfrm>
            <a:custGeom>
              <a:avLst/>
              <a:gdLst/>
              <a:ahLst/>
              <a:cxnLst/>
              <a:rect l="l" t="t" r="r" b="b"/>
              <a:pathLst>
                <a:path w="2706" h="761" extrusionOk="0">
                  <a:moveTo>
                    <a:pt x="395" y="0"/>
                  </a:moveTo>
                  <a:cubicBezTo>
                    <a:pt x="335" y="0"/>
                    <a:pt x="304" y="31"/>
                    <a:pt x="274" y="31"/>
                  </a:cubicBezTo>
                  <a:cubicBezTo>
                    <a:pt x="152" y="91"/>
                    <a:pt x="61" y="183"/>
                    <a:pt x="31" y="304"/>
                  </a:cubicBezTo>
                  <a:cubicBezTo>
                    <a:pt x="0" y="426"/>
                    <a:pt x="0" y="517"/>
                    <a:pt x="61" y="578"/>
                  </a:cubicBezTo>
                  <a:cubicBezTo>
                    <a:pt x="152" y="669"/>
                    <a:pt x="243" y="730"/>
                    <a:pt x="335" y="730"/>
                  </a:cubicBezTo>
                  <a:cubicBezTo>
                    <a:pt x="426" y="760"/>
                    <a:pt x="547" y="760"/>
                    <a:pt x="669" y="760"/>
                  </a:cubicBezTo>
                  <a:lnTo>
                    <a:pt x="2189" y="760"/>
                  </a:lnTo>
                  <a:cubicBezTo>
                    <a:pt x="2371" y="760"/>
                    <a:pt x="2523" y="760"/>
                    <a:pt x="2706" y="730"/>
                  </a:cubicBezTo>
                  <a:cubicBezTo>
                    <a:pt x="2584" y="730"/>
                    <a:pt x="2476" y="716"/>
                    <a:pt x="2363" y="716"/>
                  </a:cubicBezTo>
                  <a:cubicBezTo>
                    <a:pt x="2307" y="716"/>
                    <a:pt x="2250" y="720"/>
                    <a:pt x="2189" y="730"/>
                  </a:cubicBezTo>
                  <a:cubicBezTo>
                    <a:pt x="1885" y="730"/>
                    <a:pt x="1459" y="730"/>
                    <a:pt x="1003" y="699"/>
                  </a:cubicBezTo>
                  <a:lnTo>
                    <a:pt x="669" y="699"/>
                  </a:lnTo>
                  <a:cubicBezTo>
                    <a:pt x="547" y="699"/>
                    <a:pt x="456" y="699"/>
                    <a:pt x="335" y="669"/>
                  </a:cubicBezTo>
                  <a:cubicBezTo>
                    <a:pt x="274" y="669"/>
                    <a:pt x="183" y="608"/>
                    <a:pt x="122" y="547"/>
                  </a:cubicBezTo>
                  <a:cubicBezTo>
                    <a:pt x="61" y="487"/>
                    <a:pt x="61" y="395"/>
                    <a:pt x="61" y="335"/>
                  </a:cubicBezTo>
                  <a:cubicBezTo>
                    <a:pt x="91" y="213"/>
                    <a:pt x="183" y="122"/>
                    <a:pt x="274" y="61"/>
                  </a:cubicBezTo>
                  <a:cubicBezTo>
                    <a:pt x="335" y="31"/>
                    <a:pt x="395" y="31"/>
                    <a:pt x="39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904;p42">
              <a:extLst>
                <a:ext uri="{FF2B5EF4-FFF2-40B4-BE49-F238E27FC236}">
                  <a16:creationId xmlns:a16="http://schemas.microsoft.com/office/drawing/2014/main" id="{25491507-8877-34EF-654D-6BE8D168B183}"/>
                </a:ext>
              </a:extLst>
            </p:cNvPr>
            <p:cNvSpPr/>
            <p:nvPr/>
          </p:nvSpPr>
          <p:spPr>
            <a:xfrm>
              <a:off x="1702738" y="2236375"/>
              <a:ext cx="30753" cy="6623"/>
            </a:xfrm>
            <a:custGeom>
              <a:avLst/>
              <a:gdLst/>
              <a:ahLst/>
              <a:cxnLst/>
              <a:rect l="l" t="t" r="r" b="b"/>
              <a:pathLst>
                <a:path w="1704" h="367" extrusionOk="0">
                  <a:moveTo>
                    <a:pt x="582" y="0"/>
                  </a:moveTo>
                  <a:cubicBezTo>
                    <a:pt x="394" y="0"/>
                    <a:pt x="197" y="34"/>
                    <a:pt x="1" y="93"/>
                  </a:cubicBezTo>
                  <a:cubicBezTo>
                    <a:pt x="127" y="80"/>
                    <a:pt x="248" y="73"/>
                    <a:pt x="367" y="73"/>
                  </a:cubicBezTo>
                  <a:cubicBezTo>
                    <a:pt x="537" y="73"/>
                    <a:pt x="704" y="87"/>
                    <a:pt x="882" y="123"/>
                  </a:cubicBezTo>
                  <a:cubicBezTo>
                    <a:pt x="1156" y="184"/>
                    <a:pt x="1430" y="275"/>
                    <a:pt x="1703" y="366"/>
                  </a:cubicBezTo>
                  <a:cubicBezTo>
                    <a:pt x="1460" y="184"/>
                    <a:pt x="1186" y="62"/>
                    <a:pt x="882" y="32"/>
                  </a:cubicBezTo>
                  <a:cubicBezTo>
                    <a:pt x="786" y="10"/>
                    <a:pt x="685" y="0"/>
                    <a:pt x="58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905;p42">
              <a:extLst>
                <a:ext uri="{FF2B5EF4-FFF2-40B4-BE49-F238E27FC236}">
                  <a16:creationId xmlns:a16="http://schemas.microsoft.com/office/drawing/2014/main" id="{6872B391-7096-9EAD-177C-47EE594159DA}"/>
                </a:ext>
              </a:extLst>
            </p:cNvPr>
            <p:cNvSpPr/>
            <p:nvPr/>
          </p:nvSpPr>
          <p:spPr>
            <a:xfrm>
              <a:off x="1070300" y="1752040"/>
              <a:ext cx="262790" cy="483312"/>
            </a:xfrm>
            <a:custGeom>
              <a:avLst/>
              <a:gdLst/>
              <a:ahLst/>
              <a:cxnLst/>
              <a:rect l="l" t="t" r="r" b="b"/>
              <a:pathLst>
                <a:path w="14561" h="26780" extrusionOk="0">
                  <a:moveTo>
                    <a:pt x="7232" y="1"/>
                  </a:moveTo>
                  <a:cubicBezTo>
                    <a:pt x="7212" y="1"/>
                    <a:pt x="7193" y="1"/>
                    <a:pt x="7174" y="1"/>
                  </a:cubicBezTo>
                  <a:cubicBezTo>
                    <a:pt x="3192" y="62"/>
                    <a:pt x="1" y="3375"/>
                    <a:pt x="153" y="7387"/>
                  </a:cubicBezTo>
                  <a:lnTo>
                    <a:pt x="700" y="20974"/>
                  </a:lnTo>
                  <a:lnTo>
                    <a:pt x="9636" y="26780"/>
                  </a:lnTo>
                  <a:lnTo>
                    <a:pt x="10366" y="21947"/>
                  </a:lnTo>
                  <a:lnTo>
                    <a:pt x="10366" y="20336"/>
                  </a:lnTo>
                  <a:cubicBezTo>
                    <a:pt x="10366" y="20336"/>
                    <a:pt x="14226" y="19910"/>
                    <a:pt x="14469" y="16080"/>
                  </a:cubicBezTo>
                  <a:cubicBezTo>
                    <a:pt x="14560" y="14226"/>
                    <a:pt x="14499" y="10366"/>
                    <a:pt x="14378" y="6871"/>
                  </a:cubicBezTo>
                  <a:cubicBezTo>
                    <a:pt x="14227" y="3029"/>
                    <a:pt x="11066" y="1"/>
                    <a:pt x="723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906;p42">
              <a:extLst>
                <a:ext uri="{FF2B5EF4-FFF2-40B4-BE49-F238E27FC236}">
                  <a16:creationId xmlns:a16="http://schemas.microsoft.com/office/drawing/2014/main" id="{028FBD1E-397A-8283-33F1-285A5502C1A5}"/>
                </a:ext>
              </a:extLst>
            </p:cNvPr>
            <p:cNvSpPr/>
            <p:nvPr/>
          </p:nvSpPr>
          <p:spPr>
            <a:xfrm>
              <a:off x="1168488" y="2089391"/>
              <a:ext cx="88884" cy="47844"/>
            </a:xfrm>
            <a:custGeom>
              <a:avLst/>
              <a:gdLst/>
              <a:ahLst/>
              <a:cxnLst/>
              <a:rect l="l" t="t" r="r" b="b"/>
              <a:pathLst>
                <a:path w="4925" h="2651" extrusionOk="0">
                  <a:moveTo>
                    <a:pt x="1" y="0"/>
                  </a:moveTo>
                  <a:cubicBezTo>
                    <a:pt x="1" y="1"/>
                    <a:pt x="980" y="2651"/>
                    <a:pt x="4594" y="2651"/>
                  </a:cubicBezTo>
                  <a:cubicBezTo>
                    <a:pt x="4692" y="2651"/>
                    <a:pt x="4792" y="2649"/>
                    <a:pt x="4894" y="2645"/>
                  </a:cubicBezTo>
                  <a:lnTo>
                    <a:pt x="4925" y="1642"/>
                  </a:lnTo>
                  <a:cubicBezTo>
                    <a:pt x="3162" y="1611"/>
                    <a:pt x="1429" y="1034"/>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907;p42">
              <a:extLst>
                <a:ext uri="{FF2B5EF4-FFF2-40B4-BE49-F238E27FC236}">
                  <a16:creationId xmlns:a16="http://schemas.microsoft.com/office/drawing/2014/main" id="{A61CE664-66DD-609D-D81B-E0385D7621CF}"/>
                </a:ext>
              </a:extLst>
            </p:cNvPr>
            <p:cNvSpPr/>
            <p:nvPr/>
          </p:nvSpPr>
          <p:spPr>
            <a:xfrm>
              <a:off x="1286978" y="1916059"/>
              <a:ext cx="19762" cy="19221"/>
            </a:xfrm>
            <a:custGeom>
              <a:avLst/>
              <a:gdLst/>
              <a:ahLst/>
              <a:cxnLst/>
              <a:rect l="l" t="t" r="r" b="b"/>
              <a:pathLst>
                <a:path w="1095" h="1065" extrusionOk="0">
                  <a:moveTo>
                    <a:pt x="578" y="0"/>
                  </a:moveTo>
                  <a:cubicBezTo>
                    <a:pt x="274" y="0"/>
                    <a:pt x="30" y="244"/>
                    <a:pt x="0" y="548"/>
                  </a:cubicBezTo>
                  <a:cubicBezTo>
                    <a:pt x="0" y="821"/>
                    <a:pt x="243" y="1064"/>
                    <a:pt x="547" y="1064"/>
                  </a:cubicBezTo>
                  <a:cubicBezTo>
                    <a:pt x="851" y="1064"/>
                    <a:pt x="1094" y="821"/>
                    <a:pt x="1094" y="548"/>
                  </a:cubicBezTo>
                  <a:cubicBezTo>
                    <a:pt x="1094" y="244"/>
                    <a:pt x="851"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908;p42">
              <a:extLst>
                <a:ext uri="{FF2B5EF4-FFF2-40B4-BE49-F238E27FC236}">
                  <a16:creationId xmlns:a16="http://schemas.microsoft.com/office/drawing/2014/main" id="{84E64A5E-3288-D859-BFD4-1E6F3C849080}"/>
                </a:ext>
              </a:extLst>
            </p:cNvPr>
            <p:cNvSpPr/>
            <p:nvPr/>
          </p:nvSpPr>
          <p:spPr>
            <a:xfrm>
              <a:off x="1273263" y="1900053"/>
              <a:ext cx="40607" cy="11767"/>
            </a:xfrm>
            <a:custGeom>
              <a:avLst/>
              <a:gdLst/>
              <a:ahLst/>
              <a:cxnLst/>
              <a:rect l="l" t="t" r="r" b="b"/>
              <a:pathLst>
                <a:path w="2250" h="652" extrusionOk="0">
                  <a:moveTo>
                    <a:pt x="1060" y="0"/>
                  </a:moveTo>
                  <a:cubicBezTo>
                    <a:pt x="775" y="0"/>
                    <a:pt x="516" y="90"/>
                    <a:pt x="304" y="249"/>
                  </a:cubicBezTo>
                  <a:cubicBezTo>
                    <a:pt x="91" y="371"/>
                    <a:pt x="0" y="431"/>
                    <a:pt x="61" y="523"/>
                  </a:cubicBezTo>
                  <a:cubicBezTo>
                    <a:pt x="67" y="529"/>
                    <a:pt x="77" y="531"/>
                    <a:pt x="90" y="531"/>
                  </a:cubicBezTo>
                  <a:cubicBezTo>
                    <a:pt x="202" y="531"/>
                    <a:pt x="562" y="338"/>
                    <a:pt x="1060" y="338"/>
                  </a:cubicBezTo>
                  <a:cubicBezTo>
                    <a:pt x="1091" y="338"/>
                    <a:pt x="1123" y="339"/>
                    <a:pt x="1155" y="340"/>
                  </a:cubicBezTo>
                  <a:cubicBezTo>
                    <a:pt x="1685" y="368"/>
                    <a:pt x="2061" y="652"/>
                    <a:pt x="2190" y="652"/>
                  </a:cubicBezTo>
                  <a:cubicBezTo>
                    <a:pt x="2202" y="652"/>
                    <a:pt x="2211" y="649"/>
                    <a:pt x="2219" y="644"/>
                  </a:cubicBezTo>
                  <a:cubicBezTo>
                    <a:pt x="2249" y="614"/>
                    <a:pt x="2189" y="462"/>
                    <a:pt x="2006" y="310"/>
                  </a:cubicBezTo>
                  <a:cubicBezTo>
                    <a:pt x="1763" y="127"/>
                    <a:pt x="1490" y="6"/>
                    <a:pt x="1186" y="6"/>
                  </a:cubicBezTo>
                  <a:cubicBezTo>
                    <a:pt x="1143" y="2"/>
                    <a:pt x="1101"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909;p42">
              <a:extLst>
                <a:ext uri="{FF2B5EF4-FFF2-40B4-BE49-F238E27FC236}">
                  <a16:creationId xmlns:a16="http://schemas.microsoft.com/office/drawing/2014/main" id="{80B976FE-20DB-6FD2-6A96-A0D5C13D87D8}"/>
                </a:ext>
              </a:extLst>
            </p:cNvPr>
            <p:cNvSpPr/>
            <p:nvPr/>
          </p:nvSpPr>
          <p:spPr>
            <a:xfrm>
              <a:off x="1186588" y="1916059"/>
              <a:ext cx="19762" cy="19221"/>
            </a:xfrm>
            <a:custGeom>
              <a:avLst/>
              <a:gdLst/>
              <a:ahLst/>
              <a:cxnLst/>
              <a:rect l="l" t="t" r="r" b="b"/>
              <a:pathLst>
                <a:path w="1095" h="1065" extrusionOk="0">
                  <a:moveTo>
                    <a:pt x="548" y="0"/>
                  </a:moveTo>
                  <a:cubicBezTo>
                    <a:pt x="244" y="0"/>
                    <a:pt x="1" y="244"/>
                    <a:pt x="1" y="548"/>
                  </a:cubicBezTo>
                  <a:cubicBezTo>
                    <a:pt x="1" y="821"/>
                    <a:pt x="244" y="1064"/>
                    <a:pt x="517" y="1064"/>
                  </a:cubicBezTo>
                  <a:cubicBezTo>
                    <a:pt x="821" y="1064"/>
                    <a:pt x="1064" y="821"/>
                    <a:pt x="1095" y="548"/>
                  </a:cubicBezTo>
                  <a:cubicBezTo>
                    <a:pt x="1095" y="244"/>
                    <a:pt x="8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910;p42">
              <a:extLst>
                <a:ext uri="{FF2B5EF4-FFF2-40B4-BE49-F238E27FC236}">
                  <a16:creationId xmlns:a16="http://schemas.microsoft.com/office/drawing/2014/main" id="{D969E8EB-98AA-C5E4-8FAF-7A2E094781AC}"/>
                </a:ext>
              </a:extLst>
            </p:cNvPr>
            <p:cNvSpPr/>
            <p:nvPr/>
          </p:nvSpPr>
          <p:spPr>
            <a:xfrm>
              <a:off x="1168488" y="1897310"/>
              <a:ext cx="40607" cy="11370"/>
            </a:xfrm>
            <a:custGeom>
              <a:avLst/>
              <a:gdLst/>
              <a:ahLst/>
              <a:cxnLst/>
              <a:rect l="l" t="t" r="r" b="b"/>
              <a:pathLst>
                <a:path w="2250" h="630" extrusionOk="0">
                  <a:moveTo>
                    <a:pt x="1067" y="0"/>
                  </a:moveTo>
                  <a:cubicBezTo>
                    <a:pt x="797" y="0"/>
                    <a:pt x="516" y="86"/>
                    <a:pt x="305" y="219"/>
                  </a:cubicBezTo>
                  <a:cubicBezTo>
                    <a:pt x="92" y="340"/>
                    <a:pt x="1" y="431"/>
                    <a:pt x="61" y="523"/>
                  </a:cubicBezTo>
                  <a:cubicBezTo>
                    <a:pt x="67" y="529"/>
                    <a:pt x="78" y="532"/>
                    <a:pt x="91" y="532"/>
                  </a:cubicBezTo>
                  <a:cubicBezTo>
                    <a:pt x="208" y="532"/>
                    <a:pt x="588" y="338"/>
                    <a:pt x="1065" y="338"/>
                  </a:cubicBezTo>
                  <a:cubicBezTo>
                    <a:pt x="1095" y="338"/>
                    <a:pt x="1125" y="339"/>
                    <a:pt x="1156" y="340"/>
                  </a:cubicBezTo>
                  <a:cubicBezTo>
                    <a:pt x="1664" y="367"/>
                    <a:pt x="2055" y="630"/>
                    <a:pt x="2182" y="630"/>
                  </a:cubicBezTo>
                  <a:cubicBezTo>
                    <a:pt x="2200" y="630"/>
                    <a:pt x="2212" y="625"/>
                    <a:pt x="2219" y="614"/>
                  </a:cubicBezTo>
                  <a:cubicBezTo>
                    <a:pt x="2250" y="583"/>
                    <a:pt x="2189" y="462"/>
                    <a:pt x="2007" y="310"/>
                  </a:cubicBezTo>
                  <a:cubicBezTo>
                    <a:pt x="1764" y="128"/>
                    <a:pt x="1490" y="6"/>
                    <a:pt x="1186" y="6"/>
                  </a:cubicBezTo>
                  <a:cubicBezTo>
                    <a:pt x="1147" y="2"/>
                    <a:pt x="1107"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911;p42">
              <a:extLst>
                <a:ext uri="{FF2B5EF4-FFF2-40B4-BE49-F238E27FC236}">
                  <a16:creationId xmlns:a16="http://schemas.microsoft.com/office/drawing/2014/main" id="{CAF99CE2-BA94-933A-9218-092132CDE202}"/>
                </a:ext>
              </a:extLst>
            </p:cNvPr>
            <p:cNvSpPr/>
            <p:nvPr/>
          </p:nvSpPr>
          <p:spPr>
            <a:xfrm>
              <a:off x="1241448" y="1900702"/>
              <a:ext cx="30175" cy="89642"/>
            </a:xfrm>
            <a:custGeom>
              <a:avLst/>
              <a:gdLst/>
              <a:ahLst/>
              <a:cxnLst/>
              <a:rect l="l" t="t" r="r" b="b"/>
              <a:pathLst>
                <a:path w="1672" h="4967" extrusionOk="0">
                  <a:moveTo>
                    <a:pt x="91" y="0"/>
                  </a:moveTo>
                  <a:cubicBezTo>
                    <a:pt x="0" y="0"/>
                    <a:pt x="395" y="1368"/>
                    <a:pt x="942" y="3040"/>
                  </a:cubicBezTo>
                  <a:cubicBezTo>
                    <a:pt x="1064" y="3435"/>
                    <a:pt x="1186" y="3800"/>
                    <a:pt x="1307" y="4195"/>
                  </a:cubicBezTo>
                  <a:cubicBezTo>
                    <a:pt x="1398" y="4347"/>
                    <a:pt x="1429" y="4499"/>
                    <a:pt x="1398" y="4651"/>
                  </a:cubicBezTo>
                  <a:cubicBezTo>
                    <a:pt x="1368" y="4742"/>
                    <a:pt x="1216" y="4772"/>
                    <a:pt x="1064" y="4772"/>
                  </a:cubicBezTo>
                  <a:cubicBezTo>
                    <a:pt x="730" y="4772"/>
                    <a:pt x="426" y="4833"/>
                    <a:pt x="91" y="4894"/>
                  </a:cubicBezTo>
                  <a:cubicBezTo>
                    <a:pt x="336" y="4939"/>
                    <a:pt x="581" y="4967"/>
                    <a:pt x="826" y="4967"/>
                  </a:cubicBezTo>
                  <a:cubicBezTo>
                    <a:pt x="915" y="4967"/>
                    <a:pt x="1005" y="4963"/>
                    <a:pt x="1094" y="4955"/>
                  </a:cubicBezTo>
                  <a:cubicBezTo>
                    <a:pt x="1186" y="4955"/>
                    <a:pt x="1277" y="4955"/>
                    <a:pt x="1368" y="4924"/>
                  </a:cubicBezTo>
                  <a:cubicBezTo>
                    <a:pt x="1459" y="4894"/>
                    <a:pt x="1550" y="4833"/>
                    <a:pt x="1611" y="4712"/>
                  </a:cubicBezTo>
                  <a:cubicBezTo>
                    <a:pt x="1672" y="4529"/>
                    <a:pt x="1642" y="4316"/>
                    <a:pt x="1550" y="4134"/>
                  </a:cubicBezTo>
                  <a:lnTo>
                    <a:pt x="1186" y="2949"/>
                  </a:lnTo>
                  <a:cubicBezTo>
                    <a:pt x="639" y="1307"/>
                    <a:pt x="15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912;p42">
              <a:extLst>
                <a:ext uri="{FF2B5EF4-FFF2-40B4-BE49-F238E27FC236}">
                  <a16:creationId xmlns:a16="http://schemas.microsoft.com/office/drawing/2014/main" id="{E80A8504-8831-06A2-F14B-8A21D4A19B9A}"/>
                </a:ext>
              </a:extLst>
            </p:cNvPr>
            <p:cNvSpPr/>
            <p:nvPr/>
          </p:nvSpPr>
          <p:spPr>
            <a:xfrm>
              <a:off x="1209633" y="1995046"/>
              <a:ext cx="34579" cy="31836"/>
            </a:xfrm>
            <a:custGeom>
              <a:avLst/>
              <a:gdLst/>
              <a:ahLst/>
              <a:cxnLst/>
              <a:rect l="l" t="t" r="r" b="b"/>
              <a:pathLst>
                <a:path w="1916" h="1764" extrusionOk="0">
                  <a:moveTo>
                    <a:pt x="122" y="0"/>
                  </a:moveTo>
                  <a:cubicBezTo>
                    <a:pt x="61" y="0"/>
                    <a:pt x="0" y="152"/>
                    <a:pt x="0" y="426"/>
                  </a:cubicBezTo>
                  <a:cubicBezTo>
                    <a:pt x="31" y="791"/>
                    <a:pt x="183" y="1125"/>
                    <a:pt x="456" y="1368"/>
                  </a:cubicBezTo>
                  <a:cubicBezTo>
                    <a:pt x="730" y="1611"/>
                    <a:pt x="1095" y="1763"/>
                    <a:pt x="1459" y="1763"/>
                  </a:cubicBezTo>
                  <a:cubicBezTo>
                    <a:pt x="1763" y="1763"/>
                    <a:pt x="1915" y="1733"/>
                    <a:pt x="1915" y="1642"/>
                  </a:cubicBezTo>
                  <a:cubicBezTo>
                    <a:pt x="1915" y="1551"/>
                    <a:pt x="1246" y="1611"/>
                    <a:pt x="699" y="1125"/>
                  </a:cubicBezTo>
                  <a:cubicBezTo>
                    <a:pt x="183" y="639"/>
                    <a:pt x="21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913;p42">
              <a:extLst>
                <a:ext uri="{FF2B5EF4-FFF2-40B4-BE49-F238E27FC236}">
                  <a16:creationId xmlns:a16="http://schemas.microsoft.com/office/drawing/2014/main" id="{73569C20-2021-1B10-6120-9E3C08E38EF2}"/>
                </a:ext>
              </a:extLst>
            </p:cNvPr>
            <p:cNvSpPr/>
            <p:nvPr/>
          </p:nvSpPr>
          <p:spPr>
            <a:xfrm>
              <a:off x="1163562" y="1857915"/>
              <a:ext cx="49937" cy="13157"/>
            </a:xfrm>
            <a:custGeom>
              <a:avLst/>
              <a:gdLst/>
              <a:ahLst/>
              <a:cxnLst/>
              <a:rect l="l" t="t" r="r" b="b"/>
              <a:pathLst>
                <a:path w="2767" h="729" extrusionOk="0">
                  <a:moveTo>
                    <a:pt x="1483" y="1"/>
                  </a:moveTo>
                  <a:cubicBezTo>
                    <a:pt x="1087" y="1"/>
                    <a:pt x="692" y="100"/>
                    <a:pt x="334" y="304"/>
                  </a:cubicBezTo>
                  <a:cubicBezTo>
                    <a:pt x="122" y="456"/>
                    <a:pt x="0" y="608"/>
                    <a:pt x="30" y="669"/>
                  </a:cubicBezTo>
                  <a:cubicBezTo>
                    <a:pt x="57" y="713"/>
                    <a:pt x="123" y="729"/>
                    <a:pt x="221" y="729"/>
                  </a:cubicBezTo>
                  <a:cubicBezTo>
                    <a:pt x="463" y="729"/>
                    <a:pt x="900" y="630"/>
                    <a:pt x="1398" y="608"/>
                  </a:cubicBezTo>
                  <a:cubicBezTo>
                    <a:pt x="1564" y="594"/>
                    <a:pt x="1722" y="590"/>
                    <a:pt x="1869" y="590"/>
                  </a:cubicBezTo>
                  <a:cubicBezTo>
                    <a:pt x="2071" y="590"/>
                    <a:pt x="2251" y="598"/>
                    <a:pt x="2393" y="598"/>
                  </a:cubicBezTo>
                  <a:cubicBezTo>
                    <a:pt x="2584" y="598"/>
                    <a:pt x="2709" y="584"/>
                    <a:pt x="2736" y="517"/>
                  </a:cubicBezTo>
                  <a:cubicBezTo>
                    <a:pt x="2766" y="426"/>
                    <a:pt x="2644" y="304"/>
                    <a:pt x="2401" y="183"/>
                  </a:cubicBezTo>
                  <a:cubicBezTo>
                    <a:pt x="2107" y="62"/>
                    <a:pt x="1795" y="1"/>
                    <a:pt x="1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914;p42">
              <a:extLst>
                <a:ext uri="{FF2B5EF4-FFF2-40B4-BE49-F238E27FC236}">
                  <a16:creationId xmlns:a16="http://schemas.microsoft.com/office/drawing/2014/main" id="{AC0F60A1-70D2-E9AD-DEDA-FA353F102E30}"/>
                </a:ext>
              </a:extLst>
            </p:cNvPr>
            <p:cNvSpPr/>
            <p:nvPr/>
          </p:nvSpPr>
          <p:spPr>
            <a:xfrm>
              <a:off x="1273804" y="1868562"/>
              <a:ext cx="37864" cy="12705"/>
            </a:xfrm>
            <a:custGeom>
              <a:avLst/>
              <a:gdLst/>
              <a:ahLst/>
              <a:cxnLst/>
              <a:rect l="l" t="t" r="r" b="b"/>
              <a:pathLst>
                <a:path w="2098" h="704" extrusionOk="0">
                  <a:moveTo>
                    <a:pt x="962" y="0"/>
                  </a:moveTo>
                  <a:cubicBezTo>
                    <a:pt x="726" y="0"/>
                    <a:pt x="490" y="56"/>
                    <a:pt x="274" y="170"/>
                  </a:cubicBezTo>
                  <a:cubicBezTo>
                    <a:pt x="92" y="292"/>
                    <a:pt x="1" y="444"/>
                    <a:pt x="61" y="505"/>
                  </a:cubicBezTo>
                  <a:cubicBezTo>
                    <a:pt x="107" y="581"/>
                    <a:pt x="229" y="596"/>
                    <a:pt x="399" y="596"/>
                  </a:cubicBezTo>
                  <a:cubicBezTo>
                    <a:pt x="513" y="596"/>
                    <a:pt x="649" y="589"/>
                    <a:pt x="799" y="589"/>
                  </a:cubicBezTo>
                  <a:cubicBezTo>
                    <a:pt x="874" y="589"/>
                    <a:pt x="953" y="591"/>
                    <a:pt x="1034" y="596"/>
                  </a:cubicBezTo>
                  <a:cubicBezTo>
                    <a:pt x="1385" y="618"/>
                    <a:pt x="1705" y="703"/>
                    <a:pt x="1889" y="703"/>
                  </a:cubicBezTo>
                  <a:cubicBezTo>
                    <a:pt x="1961" y="703"/>
                    <a:pt x="2012" y="690"/>
                    <a:pt x="2037" y="657"/>
                  </a:cubicBezTo>
                  <a:cubicBezTo>
                    <a:pt x="2098" y="596"/>
                    <a:pt x="2037" y="474"/>
                    <a:pt x="1885" y="322"/>
                  </a:cubicBezTo>
                  <a:cubicBezTo>
                    <a:pt x="1619" y="110"/>
                    <a:pt x="1291"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915;p42">
              <a:extLst>
                <a:ext uri="{FF2B5EF4-FFF2-40B4-BE49-F238E27FC236}">
                  <a16:creationId xmlns:a16="http://schemas.microsoft.com/office/drawing/2014/main" id="{45912986-B7AC-E262-F66A-48BB5036AA4E}"/>
                </a:ext>
              </a:extLst>
            </p:cNvPr>
            <p:cNvSpPr/>
            <p:nvPr/>
          </p:nvSpPr>
          <p:spPr>
            <a:xfrm>
              <a:off x="1053301" y="1707593"/>
              <a:ext cx="305021" cy="259758"/>
            </a:xfrm>
            <a:custGeom>
              <a:avLst/>
              <a:gdLst/>
              <a:ahLst/>
              <a:cxnLst/>
              <a:rect l="l" t="t" r="r" b="b"/>
              <a:pathLst>
                <a:path w="16901" h="14393" extrusionOk="0">
                  <a:moveTo>
                    <a:pt x="10505" y="1"/>
                  </a:moveTo>
                  <a:cubicBezTo>
                    <a:pt x="10208" y="1"/>
                    <a:pt x="9915" y="75"/>
                    <a:pt x="9636" y="215"/>
                  </a:cubicBezTo>
                  <a:cubicBezTo>
                    <a:pt x="8906" y="549"/>
                    <a:pt x="8299" y="1157"/>
                    <a:pt x="7964" y="1887"/>
                  </a:cubicBezTo>
                  <a:cubicBezTo>
                    <a:pt x="7526" y="1208"/>
                    <a:pt x="6825" y="878"/>
                    <a:pt x="6130" y="878"/>
                  </a:cubicBezTo>
                  <a:cubicBezTo>
                    <a:pt x="5330" y="878"/>
                    <a:pt x="4539" y="1315"/>
                    <a:pt x="4165" y="2160"/>
                  </a:cubicBezTo>
                  <a:cubicBezTo>
                    <a:pt x="4043" y="2464"/>
                    <a:pt x="3952" y="2738"/>
                    <a:pt x="3800" y="3011"/>
                  </a:cubicBezTo>
                  <a:cubicBezTo>
                    <a:pt x="3587" y="3285"/>
                    <a:pt x="3253" y="3467"/>
                    <a:pt x="2918" y="3467"/>
                  </a:cubicBezTo>
                  <a:cubicBezTo>
                    <a:pt x="2402" y="3498"/>
                    <a:pt x="1885" y="3710"/>
                    <a:pt x="1490" y="4014"/>
                  </a:cubicBezTo>
                  <a:cubicBezTo>
                    <a:pt x="578" y="4683"/>
                    <a:pt x="31" y="5716"/>
                    <a:pt x="0" y="6841"/>
                  </a:cubicBezTo>
                  <a:cubicBezTo>
                    <a:pt x="31" y="9607"/>
                    <a:pt x="912" y="11005"/>
                    <a:pt x="973" y="13680"/>
                  </a:cubicBezTo>
                  <a:cubicBezTo>
                    <a:pt x="973" y="13832"/>
                    <a:pt x="1004" y="14014"/>
                    <a:pt x="1095" y="14166"/>
                  </a:cubicBezTo>
                  <a:cubicBezTo>
                    <a:pt x="1194" y="14328"/>
                    <a:pt x="1354" y="14393"/>
                    <a:pt x="1533" y="14393"/>
                  </a:cubicBezTo>
                  <a:cubicBezTo>
                    <a:pt x="1793" y="14393"/>
                    <a:pt x="2095" y="14255"/>
                    <a:pt x="2311" y="14075"/>
                  </a:cubicBezTo>
                  <a:cubicBezTo>
                    <a:pt x="3131" y="13346"/>
                    <a:pt x="3557" y="12251"/>
                    <a:pt x="3770" y="11188"/>
                  </a:cubicBezTo>
                  <a:cubicBezTo>
                    <a:pt x="3982" y="10093"/>
                    <a:pt x="4013" y="8969"/>
                    <a:pt x="4225" y="7905"/>
                  </a:cubicBezTo>
                  <a:lnTo>
                    <a:pt x="4225" y="7814"/>
                  </a:lnTo>
                  <a:cubicBezTo>
                    <a:pt x="4317" y="7358"/>
                    <a:pt x="4499" y="6932"/>
                    <a:pt x="4773" y="6568"/>
                  </a:cubicBezTo>
                  <a:cubicBezTo>
                    <a:pt x="5077" y="6780"/>
                    <a:pt x="5411" y="6993"/>
                    <a:pt x="5776" y="7175"/>
                  </a:cubicBezTo>
                  <a:cubicBezTo>
                    <a:pt x="6190" y="7349"/>
                    <a:pt x="6626" y="7434"/>
                    <a:pt x="7059" y="7434"/>
                  </a:cubicBezTo>
                  <a:cubicBezTo>
                    <a:pt x="7989" y="7434"/>
                    <a:pt x="8901" y="7041"/>
                    <a:pt x="9545" y="6294"/>
                  </a:cubicBezTo>
                  <a:cubicBezTo>
                    <a:pt x="10392" y="6966"/>
                    <a:pt x="11436" y="7329"/>
                    <a:pt x="12488" y="7329"/>
                  </a:cubicBezTo>
                  <a:cubicBezTo>
                    <a:pt x="12530" y="7329"/>
                    <a:pt x="12572" y="7329"/>
                    <a:pt x="12615" y="7327"/>
                  </a:cubicBezTo>
                  <a:cubicBezTo>
                    <a:pt x="13709" y="7297"/>
                    <a:pt x="14803" y="7054"/>
                    <a:pt x="15624" y="6324"/>
                  </a:cubicBezTo>
                  <a:cubicBezTo>
                    <a:pt x="15837" y="6112"/>
                    <a:pt x="15989" y="5868"/>
                    <a:pt x="16080" y="5625"/>
                  </a:cubicBezTo>
                  <a:cubicBezTo>
                    <a:pt x="16141" y="5412"/>
                    <a:pt x="15958" y="5169"/>
                    <a:pt x="15745" y="5109"/>
                  </a:cubicBezTo>
                  <a:cubicBezTo>
                    <a:pt x="16566" y="4501"/>
                    <a:pt x="16900" y="3437"/>
                    <a:pt x="16657" y="2464"/>
                  </a:cubicBezTo>
                  <a:cubicBezTo>
                    <a:pt x="16384" y="1491"/>
                    <a:pt x="15593" y="732"/>
                    <a:pt x="14621" y="458"/>
                  </a:cubicBezTo>
                  <a:cubicBezTo>
                    <a:pt x="14357" y="392"/>
                    <a:pt x="14088" y="360"/>
                    <a:pt x="13820" y="360"/>
                  </a:cubicBezTo>
                  <a:cubicBezTo>
                    <a:pt x="13103" y="360"/>
                    <a:pt x="12392" y="593"/>
                    <a:pt x="11794" y="1036"/>
                  </a:cubicBezTo>
                  <a:cubicBezTo>
                    <a:pt x="11764" y="549"/>
                    <a:pt x="11429" y="154"/>
                    <a:pt x="10973" y="63"/>
                  </a:cubicBezTo>
                  <a:cubicBezTo>
                    <a:pt x="10817" y="21"/>
                    <a:pt x="10660" y="1"/>
                    <a:pt x="10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916;p42">
              <a:extLst>
                <a:ext uri="{FF2B5EF4-FFF2-40B4-BE49-F238E27FC236}">
                  <a16:creationId xmlns:a16="http://schemas.microsoft.com/office/drawing/2014/main" id="{9F1C6201-83B0-BB9A-7B73-E3FCF23737F3}"/>
                </a:ext>
              </a:extLst>
            </p:cNvPr>
            <p:cNvSpPr/>
            <p:nvPr/>
          </p:nvSpPr>
          <p:spPr>
            <a:xfrm>
              <a:off x="1046516" y="1915825"/>
              <a:ext cx="48494" cy="72713"/>
            </a:xfrm>
            <a:custGeom>
              <a:avLst/>
              <a:gdLst/>
              <a:ahLst/>
              <a:cxnLst/>
              <a:rect l="l" t="t" r="r" b="b"/>
              <a:pathLst>
                <a:path w="2687" h="4029" extrusionOk="0">
                  <a:moveTo>
                    <a:pt x="1725" y="0"/>
                  </a:moveTo>
                  <a:cubicBezTo>
                    <a:pt x="983" y="0"/>
                    <a:pt x="78" y="327"/>
                    <a:pt x="42" y="1898"/>
                  </a:cubicBezTo>
                  <a:cubicBezTo>
                    <a:pt x="0" y="3701"/>
                    <a:pt x="1246" y="4029"/>
                    <a:pt x="2032" y="4029"/>
                  </a:cubicBezTo>
                  <a:cubicBezTo>
                    <a:pt x="2386" y="4029"/>
                    <a:pt x="2647" y="3963"/>
                    <a:pt x="2656" y="3934"/>
                  </a:cubicBezTo>
                  <a:cubicBezTo>
                    <a:pt x="2656" y="3874"/>
                    <a:pt x="2687" y="165"/>
                    <a:pt x="2687" y="165"/>
                  </a:cubicBezTo>
                  <a:cubicBezTo>
                    <a:pt x="2662" y="153"/>
                    <a:pt x="2231" y="0"/>
                    <a:pt x="172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917;p42">
              <a:extLst>
                <a:ext uri="{FF2B5EF4-FFF2-40B4-BE49-F238E27FC236}">
                  <a16:creationId xmlns:a16="http://schemas.microsoft.com/office/drawing/2014/main" id="{1ACBF30F-20A6-FE44-6BAC-F1782FBC7A96}"/>
                </a:ext>
              </a:extLst>
            </p:cNvPr>
            <p:cNvSpPr/>
            <p:nvPr/>
          </p:nvSpPr>
          <p:spPr>
            <a:xfrm>
              <a:off x="1058787" y="1931200"/>
              <a:ext cx="21964" cy="41040"/>
            </a:xfrm>
            <a:custGeom>
              <a:avLst/>
              <a:gdLst/>
              <a:ahLst/>
              <a:cxnLst/>
              <a:rect l="l" t="t" r="r" b="b"/>
              <a:pathLst>
                <a:path w="1217" h="2274" extrusionOk="0">
                  <a:moveTo>
                    <a:pt x="772" y="1"/>
                  </a:moveTo>
                  <a:cubicBezTo>
                    <a:pt x="748" y="1"/>
                    <a:pt x="724" y="4"/>
                    <a:pt x="700" y="12"/>
                  </a:cubicBezTo>
                  <a:cubicBezTo>
                    <a:pt x="487" y="43"/>
                    <a:pt x="304" y="195"/>
                    <a:pt x="213" y="377"/>
                  </a:cubicBezTo>
                  <a:cubicBezTo>
                    <a:pt x="92" y="620"/>
                    <a:pt x="31" y="864"/>
                    <a:pt x="31" y="1107"/>
                  </a:cubicBezTo>
                  <a:cubicBezTo>
                    <a:pt x="0" y="1593"/>
                    <a:pt x="274" y="2049"/>
                    <a:pt x="700" y="2262"/>
                  </a:cubicBezTo>
                  <a:cubicBezTo>
                    <a:pt x="732" y="2270"/>
                    <a:pt x="767" y="2274"/>
                    <a:pt x="803" y="2274"/>
                  </a:cubicBezTo>
                  <a:cubicBezTo>
                    <a:pt x="900" y="2274"/>
                    <a:pt x="1006" y="2245"/>
                    <a:pt x="1095" y="2201"/>
                  </a:cubicBezTo>
                  <a:cubicBezTo>
                    <a:pt x="1186" y="2140"/>
                    <a:pt x="1216" y="2079"/>
                    <a:pt x="1186" y="2079"/>
                  </a:cubicBezTo>
                  <a:cubicBezTo>
                    <a:pt x="1186" y="2079"/>
                    <a:pt x="1155" y="2110"/>
                    <a:pt x="1064" y="2140"/>
                  </a:cubicBezTo>
                  <a:cubicBezTo>
                    <a:pt x="1019" y="2171"/>
                    <a:pt x="966" y="2186"/>
                    <a:pt x="909" y="2186"/>
                  </a:cubicBezTo>
                  <a:cubicBezTo>
                    <a:pt x="852" y="2186"/>
                    <a:pt x="791" y="2171"/>
                    <a:pt x="730" y="2140"/>
                  </a:cubicBezTo>
                  <a:cubicBezTo>
                    <a:pt x="396" y="1927"/>
                    <a:pt x="183" y="1532"/>
                    <a:pt x="213" y="1137"/>
                  </a:cubicBezTo>
                  <a:cubicBezTo>
                    <a:pt x="213" y="894"/>
                    <a:pt x="274" y="681"/>
                    <a:pt x="365" y="468"/>
                  </a:cubicBezTo>
                  <a:cubicBezTo>
                    <a:pt x="396" y="316"/>
                    <a:pt x="548" y="195"/>
                    <a:pt x="700" y="134"/>
                  </a:cubicBezTo>
                  <a:cubicBezTo>
                    <a:pt x="721" y="129"/>
                    <a:pt x="743" y="126"/>
                    <a:pt x="764" y="126"/>
                  </a:cubicBezTo>
                  <a:cubicBezTo>
                    <a:pt x="861" y="126"/>
                    <a:pt x="948" y="181"/>
                    <a:pt x="973" y="256"/>
                  </a:cubicBezTo>
                  <a:cubicBezTo>
                    <a:pt x="1003" y="347"/>
                    <a:pt x="973" y="377"/>
                    <a:pt x="1003" y="377"/>
                  </a:cubicBezTo>
                  <a:cubicBezTo>
                    <a:pt x="1009" y="382"/>
                    <a:pt x="1014" y="385"/>
                    <a:pt x="1019" y="385"/>
                  </a:cubicBezTo>
                  <a:cubicBezTo>
                    <a:pt x="1043" y="385"/>
                    <a:pt x="1059" y="326"/>
                    <a:pt x="1034" y="225"/>
                  </a:cubicBezTo>
                  <a:cubicBezTo>
                    <a:pt x="1034" y="164"/>
                    <a:pt x="1003" y="104"/>
                    <a:pt x="943" y="73"/>
                  </a:cubicBezTo>
                  <a:cubicBezTo>
                    <a:pt x="898" y="29"/>
                    <a:pt x="837" y="1"/>
                    <a:pt x="7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918;p42">
              <a:extLst>
                <a:ext uri="{FF2B5EF4-FFF2-40B4-BE49-F238E27FC236}">
                  <a16:creationId xmlns:a16="http://schemas.microsoft.com/office/drawing/2014/main" id="{988B766E-511A-436B-DE30-C0FF61017CB4}"/>
                </a:ext>
              </a:extLst>
            </p:cNvPr>
            <p:cNvSpPr/>
            <p:nvPr/>
          </p:nvSpPr>
          <p:spPr>
            <a:xfrm>
              <a:off x="1057145" y="1806358"/>
              <a:ext cx="61993" cy="68581"/>
            </a:xfrm>
            <a:custGeom>
              <a:avLst/>
              <a:gdLst/>
              <a:ahLst/>
              <a:cxnLst/>
              <a:rect l="l" t="t" r="r" b="b"/>
              <a:pathLst>
                <a:path w="3435" h="3800" extrusionOk="0">
                  <a:moveTo>
                    <a:pt x="3435" y="0"/>
                  </a:moveTo>
                  <a:lnTo>
                    <a:pt x="3435" y="0"/>
                  </a:lnTo>
                  <a:cubicBezTo>
                    <a:pt x="3344" y="243"/>
                    <a:pt x="3253" y="487"/>
                    <a:pt x="3161" y="730"/>
                  </a:cubicBezTo>
                  <a:cubicBezTo>
                    <a:pt x="2949" y="1307"/>
                    <a:pt x="2614" y="1854"/>
                    <a:pt x="2189" y="2310"/>
                  </a:cubicBezTo>
                  <a:cubicBezTo>
                    <a:pt x="1763" y="2766"/>
                    <a:pt x="1277" y="3161"/>
                    <a:pt x="730" y="3435"/>
                  </a:cubicBezTo>
                  <a:cubicBezTo>
                    <a:pt x="487" y="3557"/>
                    <a:pt x="243" y="3648"/>
                    <a:pt x="0" y="3800"/>
                  </a:cubicBezTo>
                  <a:cubicBezTo>
                    <a:pt x="274" y="3769"/>
                    <a:pt x="547" y="3709"/>
                    <a:pt x="760" y="3587"/>
                  </a:cubicBezTo>
                  <a:cubicBezTo>
                    <a:pt x="1976" y="3040"/>
                    <a:pt x="2888" y="2037"/>
                    <a:pt x="3313" y="760"/>
                  </a:cubicBezTo>
                  <a:cubicBezTo>
                    <a:pt x="3405" y="517"/>
                    <a:pt x="3435" y="274"/>
                    <a:pt x="3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919;p42">
              <a:extLst>
                <a:ext uri="{FF2B5EF4-FFF2-40B4-BE49-F238E27FC236}">
                  <a16:creationId xmlns:a16="http://schemas.microsoft.com/office/drawing/2014/main" id="{7776A9F5-FCD9-6563-CD35-F98DB0F53139}"/>
                </a:ext>
              </a:extLst>
            </p:cNvPr>
            <p:cNvSpPr/>
            <p:nvPr/>
          </p:nvSpPr>
          <p:spPr>
            <a:xfrm>
              <a:off x="1060988" y="1822780"/>
              <a:ext cx="73526" cy="68617"/>
            </a:xfrm>
            <a:custGeom>
              <a:avLst/>
              <a:gdLst/>
              <a:ahLst/>
              <a:cxnLst/>
              <a:rect l="l" t="t" r="r" b="b"/>
              <a:pathLst>
                <a:path w="4074" h="3802" extrusionOk="0">
                  <a:moveTo>
                    <a:pt x="4069" y="0"/>
                  </a:moveTo>
                  <a:cubicBezTo>
                    <a:pt x="4037" y="0"/>
                    <a:pt x="3972" y="327"/>
                    <a:pt x="3739" y="792"/>
                  </a:cubicBezTo>
                  <a:cubicBezTo>
                    <a:pt x="3161" y="2039"/>
                    <a:pt x="2097" y="3011"/>
                    <a:pt x="821" y="3528"/>
                  </a:cubicBezTo>
                  <a:cubicBezTo>
                    <a:pt x="334" y="3710"/>
                    <a:pt x="0" y="3741"/>
                    <a:pt x="0" y="3802"/>
                  </a:cubicBezTo>
                  <a:cubicBezTo>
                    <a:pt x="304" y="3802"/>
                    <a:pt x="578" y="3741"/>
                    <a:pt x="851" y="3650"/>
                  </a:cubicBezTo>
                  <a:cubicBezTo>
                    <a:pt x="2219" y="3194"/>
                    <a:pt x="3344" y="2191"/>
                    <a:pt x="3860" y="853"/>
                  </a:cubicBezTo>
                  <a:cubicBezTo>
                    <a:pt x="3982" y="580"/>
                    <a:pt x="4073" y="306"/>
                    <a:pt x="4073" y="2"/>
                  </a:cubicBezTo>
                  <a:cubicBezTo>
                    <a:pt x="4072" y="1"/>
                    <a:pt x="4070" y="0"/>
                    <a:pt x="4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920;p42">
              <a:extLst>
                <a:ext uri="{FF2B5EF4-FFF2-40B4-BE49-F238E27FC236}">
                  <a16:creationId xmlns:a16="http://schemas.microsoft.com/office/drawing/2014/main" id="{A41A692C-CEDC-8340-30BA-4422AFCB29EB}"/>
                </a:ext>
              </a:extLst>
            </p:cNvPr>
            <p:cNvSpPr/>
            <p:nvPr/>
          </p:nvSpPr>
          <p:spPr>
            <a:xfrm>
              <a:off x="1232118" y="1779957"/>
              <a:ext cx="66938" cy="20989"/>
            </a:xfrm>
            <a:custGeom>
              <a:avLst/>
              <a:gdLst/>
              <a:ahLst/>
              <a:cxnLst/>
              <a:rect l="l" t="t" r="r" b="b"/>
              <a:pathLst>
                <a:path w="3709" h="1163" extrusionOk="0">
                  <a:moveTo>
                    <a:pt x="1937" y="1"/>
                  </a:moveTo>
                  <a:cubicBezTo>
                    <a:pt x="1899" y="1"/>
                    <a:pt x="1862" y="2"/>
                    <a:pt x="1824" y="4"/>
                  </a:cubicBezTo>
                  <a:cubicBezTo>
                    <a:pt x="1277" y="35"/>
                    <a:pt x="791" y="278"/>
                    <a:pt x="396" y="643"/>
                  </a:cubicBezTo>
                  <a:cubicBezTo>
                    <a:pt x="122" y="916"/>
                    <a:pt x="0" y="1159"/>
                    <a:pt x="31" y="1159"/>
                  </a:cubicBezTo>
                  <a:cubicBezTo>
                    <a:pt x="33" y="1161"/>
                    <a:pt x="35" y="1162"/>
                    <a:pt x="38" y="1162"/>
                  </a:cubicBezTo>
                  <a:cubicBezTo>
                    <a:pt x="81" y="1162"/>
                    <a:pt x="231" y="961"/>
                    <a:pt x="487" y="734"/>
                  </a:cubicBezTo>
                  <a:cubicBezTo>
                    <a:pt x="882" y="430"/>
                    <a:pt x="1338" y="247"/>
                    <a:pt x="1824" y="217"/>
                  </a:cubicBezTo>
                  <a:cubicBezTo>
                    <a:pt x="1873" y="214"/>
                    <a:pt x="1921" y="212"/>
                    <a:pt x="1970" y="212"/>
                  </a:cubicBezTo>
                  <a:cubicBezTo>
                    <a:pt x="2407" y="212"/>
                    <a:pt x="2836" y="336"/>
                    <a:pt x="3192" y="582"/>
                  </a:cubicBezTo>
                  <a:cubicBezTo>
                    <a:pt x="3526" y="795"/>
                    <a:pt x="3678" y="977"/>
                    <a:pt x="3709" y="977"/>
                  </a:cubicBezTo>
                  <a:cubicBezTo>
                    <a:pt x="3709" y="947"/>
                    <a:pt x="3618" y="734"/>
                    <a:pt x="3283" y="460"/>
                  </a:cubicBezTo>
                  <a:cubicBezTo>
                    <a:pt x="2889" y="178"/>
                    <a:pt x="2415"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921;p42">
              <a:extLst>
                <a:ext uri="{FF2B5EF4-FFF2-40B4-BE49-F238E27FC236}">
                  <a16:creationId xmlns:a16="http://schemas.microsoft.com/office/drawing/2014/main" id="{0A1942A8-D5C9-9A38-B081-8AD6CA5D6464}"/>
                </a:ext>
              </a:extLst>
            </p:cNvPr>
            <p:cNvSpPr/>
            <p:nvPr/>
          </p:nvSpPr>
          <p:spPr>
            <a:xfrm>
              <a:off x="1130086" y="1720730"/>
              <a:ext cx="199696" cy="66992"/>
            </a:xfrm>
            <a:custGeom>
              <a:avLst/>
              <a:gdLst/>
              <a:ahLst/>
              <a:cxnLst/>
              <a:rect l="l" t="t" r="r" b="b"/>
              <a:pathLst>
                <a:path w="11065" h="3712" extrusionOk="0">
                  <a:moveTo>
                    <a:pt x="10313" y="1"/>
                  </a:moveTo>
                  <a:cubicBezTo>
                    <a:pt x="10210" y="1"/>
                    <a:pt x="10106" y="11"/>
                    <a:pt x="10001" y="34"/>
                  </a:cubicBezTo>
                  <a:cubicBezTo>
                    <a:pt x="9606" y="64"/>
                    <a:pt x="9211" y="216"/>
                    <a:pt x="8876" y="490"/>
                  </a:cubicBezTo>
                  <a:cubicBezTo>
                    <a:pt x="8493" y="791"/>
                    <a:pt x="8208" y="1191"/>
                    <a:pt x="8067" y="1645"/>
                  </a:cubicBezTo>
                  <a:lnTo>
                    <a:pt x="8067" y="1645"/>
                  </a:lnTo>
                  <a:cubicBezTo>
                    <a:pt x="7722" y="1289"/>
                    <a:pt x="7306" y="1058"/>
                    <a:pt x="6840" y="976"/>
                  </a:cubicBezTo>
                  <a:cubicBezTo>
                    <a:pt x="6665" y="933"/>
                    <a:pt x="6491" y="912"/>
                    <a:pt x="6320" y="912"/>
                  </a:cubicBezTo>
                  <a:cubicBezTo>
                    <a:pt x="5893" y="912"/>
                    <a:pt x="5485" y="1042"/>
                    <a:pt x="5138" y="1280"/>
                  </a:cubicBezTo>
                  <a:cubicBezTo>
                    <a:pt x="4586" y="1611"/>
                    <a:pt x="4210" y="2142"/>
                    <a:pt x="4077" y="2736"/>
                  </a:cubicBezTo>
                  <a:lnTo>
                    <a:pt x="4077" y="2736"/>
                  </a:lnTo>
                  <a:cubicBezTo>
                    <a:pt x="3607" y="2287"/>
                    <a:pt x="3002" y="2040"/>
                    <a:pt x="2372" y="2040"/>
                  </a:cubicBezTo>
                  <a:cubicBezTo>
                    <a:pt x="2345" y="2039"/>
                    <a:pt x="2319" y="2039"/>
                    <a:pt x="2293" y="2039"/>
                  </a:cubicBezTo>
                  <a:cubicBezTo>
                    <a:pt x="1382" y="2039"/>
                    <a:pt x="566" y="2549"/>
                    <a:pt x="122" y="3347"/>
                  </a:cubicBezTo>
                  <a:cubicBezTo>
                    <a:pt x="62" y="3469"/>
                    <a:pt x="31" y="3560"/>
                    <a:pt x="1" y="3712"/>
                  </a:cubicBezTo>
                  <a:cubicBezTo>
                    <a:pt x="62" y="3590"/>
                    <a:pt x="122" y="3499"/>
                    <a:pt x="183" y="3377"/>
                  </a:cubicBezTo>
                  <a:cubicBezTo>
                    <a:pt x="366" y="3074"/>
                    <a:pt x="609" y="2830"/>
                    <a:pt x="882" y="2618"/>
                  </a:cubicBezTo>
                  <a:cubicBezTo>
                    <a:pt x="1272" y="2339"/>
                    <a:pt x="1764" y="2188"/>
                    <a:pt x="2241" y="2188"/>
                  </a:cubicBezTo>
                  <a:cubicBezTo>
                    <a:pt x="2285" y="2188"/>
                    <a:pt x="2328" y="2189"/>
                    <a:pt x="2372" y="2192"/>
                  </a:cubicBezTo>
                  <a:cubicBezTo>
                    <a:pt x="3040" y="2222"/>
                    <a:pt x="3648" y="2526"/>
                    <a:pt x="4104" y="3013"/>
                  </a:cubicBezTo>
                  <a:lnTo>
                    <a:pt x="4226" y="3165"/>
                  </a:lnTo>
                  <a:lnTo>
                    <a:pt x="4256" y="2952"/>
                  </a:lnTo>
                  <a:cubicBezTo>
                    <a:pt x="4347" y="2344"/>
                    <a:pt x="4712" y="1767"/>
                    <a:pt x="5259" y="1432"/>
                  </a:cubicBezTo>
                  <a:cubicBezTo>
                    <a:pt x="5585" y="1215"/>
                    <a:pt x="5957" y="1106"/>
                    <a:pt x="6343" y="1106"/>
                  </a:cubicBezTo>
                  <a:cubicBezTo>
                    <a:pt x="6497" y="1106"/>
                    <a:pt x="6653" y="1124"/>
                    <a:pt x="6810" y="1159"/>
                  </a:cubicBezTo>
                  <a:cubicBezTo>
                    <a:pt x="7296" y="1250"/>
                    <a:pt x="7721" y="1493"/>
                    <a:pt x="8056" y="1888"/>
                  </a:cubicBezTo>
                  <a:lnTo>
                    <a:pt x="8177" y="2010"/>
                  </a:lnTo>
                  <a:lnTo>
                    <a:pt x="8208" y="1858"/>
                  </a:lnTo>
                  <a:cubicBezTo>
                    <a:pt x="8329" y="1341"/>
                    <a:pt x="8603" y="915"/>
                    <a:pt x="8968" y="611"/>
                  </a:cubicBezTo>
                  <a:cubicBezTo>
                    <a:pt x="9272" y="338"/>
                    <a:pt x="9636" y="186"/>
                    <a:pt x="10031" y="125"/>
                  </a:cubicBezTo>
                  <a:cubicBezTo>
                    <a:pt x="10159" y="102"/>
                    <a:pt x="10287" y="92"/>
                    <a:pt x="10416" y="92"/>
                  </a:cubicBezTo>
                  <a:cubicBezTo>
                    <a:pt x="10626" y="92"/>
                    <a:pt x="10839" y="118"/>
                    <a:pt x="11065" y="156"/>
                  </a:cubicBezTo>
                  <a:cubicBezTo>
                    <a:pt x="10974" y="95"/>
                    <a:pt x="10883" y="64"/>
                    <a:pt x="10791" y="64"/>
                  </a:cubicBezTo>
                  <a:cubicBezTo>
                    <a:pt x="10641" y="27"/>
                    <a:pt x="10479" y="1"/>
                    <a:pt x="10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922;p42">
              <a:extLst>
                <a:ext uri="{FF2B5EF4-FFF2-40B4-BE49-F238E27FC236}">
                  <a16:creationId xmlns:a16="http://schemas.microsoft.com/office/drawing/2014/main" id="{C17F91DA-B271-13D1-36C0-40A582B66CFA}"/>
                </a:ext>
              </a:extLst>
            </p:cNvPr>
            <p:cNvSpPr/>
            <p:nvPr/>
          </p:nvSpPr>
          <p:spPr>
            <a:xfrm>
              <a:off x="1088960" y="2394367"/>
              <a:ext cx="445990" cy="369198"/>
            </a:xfrm>
            <a:custGeom>
              <a:avLst/>
              <a:gdLst/>
              <a:ahLst/>
              <a:cxnLst/>
              <a:rect l="l" t="t" r="r" b="b"/>
              <a:pathLst>
                <a:path w="24712" h="20457" extrusionOk="0">
                  <a:moveTo>
                    <a:pt x="24560" y="0"/>
                  </a:moveTo>
                  <a:lnTo>
                    <a:pt x="21277" y="730"/>
                  </a:lnTo>
                  <a:lnTo>
                    <a:pt x="19028" y="1824"/>
                  </a:lnTo>
                  <a:lnTo>
                    <a:pt x="14225" y="7143"/>
                  </a:lnTo>
                  <a:lnTo>
                    <a:pt x="730" y="12007"/>
                  </a:lnTo>
                  <a:lnTo>
                    <a:pt x="639" y="13314"/>
                  </a:lnTo>
                  <a:lnTo>
                    <a:pt x="0" y="20457"/>
                  </a:lnTo>
                  <a:lnTo>
                    <a:pt x="0" y="20457"/>
                  </a:lnTo>
                  <a:lnTo>
                    <a:pt x="13769" y="12493"/>
                  </a:lnTo>
                  <a:cubicBezTo>
                    <a:pt x="13769" y="12493"/>
                    <a:pt x="15380" y="12493"/>
                    <a:pt x="16262" y="12584"/>
                  </a:cubicBezTo>
                  <a:cubicBezTo>
                    <a:pt x="16275" y="12585"/>
                    <a:pt x="16288" y="12586"/>
                    <a:pt x="16301" y="12586"/>
                  </a:cubicBezTo>
                  <a:cubicBezTo>
                    <a:pt x="17214" y="12586"/>
                    <a:pt x="19605" y="9575"/>
                    <a:pt x="19605" y="9575"/>
                  </a:cubicBezTo>
                  <a:lnTo>
                    <a:pt x="20061" y="9605"/>
                  </a:lnTo>
                  <a:cubicBezTo>
                    <a:pt x="20061" y="9605"/>
                    <a:pt x="20943" y="9575"/>
                    <a:pt x="21368" y="9514"/>
                  </a:cubicBezTo>
                  <a:cubicBezTo>
                    <a:pt x="21612" y="9484"/>
                    <a:pt x="21855" y="9362"/>
                    <a:pt x="22037" y="9210"/>
                  </a:cubicBezTo>
                  <a:cubicBezTo>
                    <a:pt x="22371" y="9028"/>
                    <a:pt x="22311" y="7538"/>
                    <a:pt x="22311" y="7538"/>
                  </a:cubicBezTo>
                  <a:lnTo>
                    <a:pt x="22311" y="7538"/>
                  </a:lnTo>
                  <a:lnTo>
                    <a:pt x="22736" y="7569"/>
                  </a:lnTo>
                  <a:cubicBezTo>
                    <a:pt x="22827" y="7265"/>
                    <a:pt x="22979" y="7022"/>
                    <a:pt x="23131" y="6779"/>
                  </a:cubicBezTo>
                  <a:cubicBezTo>
                    <a:pt x="23405" y="6383"/>
                    <a:pt x="22706" y="5624"/>
                    <a:pt x="22706" y="5624"/>
                  </a:cubicBezTo>
                  <a:cubicBezTo>
                    <a:pt x="22858" y="5411"/>
                    <a:pt x="23010" y="5198"/>
                    <a:pt x="23192" y="5016"/>
                  </a:cubicBezTo>
                  <a:cubicBezTo>
                    <a:pt x="23374" y="4864"/>
                    <a:pt x="23344" y="4317"/>
                    <a:pt x="23283" y="3861"/>
                  </a:cubicBezTo>
                  <a:cubicBezTo>
                    <a:pt x="23258" y="3656"/>
                    <a:pt x="22731" y="3597"/>
                    <a:pt x="22130" y="3597"/>
                  </a:cubicBezTo>
                  <a:cubicBezTo>
                    <a:pt x="21303" y="3597"/>
                    <a:pt x="20335" y="3709"/>
                    <a:pt x="20335" y="3709"/>
                  </a:cubicBezTo>
                  <a:lnTo>
                    <a:pt x="21581" y="2462"/>
                  </a:lnTo>
                  <a:lnTo>
                    <a:pt x="24195" y="1247"/>
                  </a:lnTo>
                  <a:cubicBezTo>
                    <a:pt x="24560" y="943"/>
                    <a:pt x="24712" y="456"/>
                    <a:pt x="2456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923;p42">
              <a:extLst>
                <a:ext uri="{FF2B5EF4-FFF2-40B4-BE49-F238E27FC236}">
                  <a16:creationId xmlns:a16="http://schemas.microsoft.com/office/drawing/2014/main" id="{E9E1491B-F6FB-F0D1-2908-29638D323A65}"/>
                </a:ext>
              </a:extLst>
            </p:cNvPr>
            <p:cNvSpPr/>
            <p:nvPr/>
          </p:nvSpPr>
          <p:spPr>
            <a:xfrm>
              <a:off x="1337434" y="2393266"/>
              <a:ext cx="197494" cy="230286"/>
            </a:xfrm>
            <a:custGeom>
              <a:avLst/>
              <a:gdLst/>
              <a:ahLst/>
              <a:cxnLst/>
              <a:rect l="l" t="t" r="r" b="b"/>
              <a:pathLst>
                <a:path w="10943" h="12760" extrusionOk="0">
                  <a:moveTo>
                    <a:pt x="10761" y="1"/>
                  </a:moveTo>
                  <a:lnTo>
                    <a:pt x="7478" y="730"/>
                  </a:lnTo>
                  <a:lnTo>
                    <a:pt x="7447" y="730"/>
                  </a:lnTo>
                  <a:lnTo>
                    <a:pt x="5198" y="1855"/>
                  </a:lnTo>
                  <a:cubicBezTo>
                    <a:pt x="3770" y="3496"/>
                    <a:pt x="2584" y="4833"/>
                    <a:pt x="1733" y="5776"/>
                  </a:cubicBezTo>
                  <a:cubicBezTo>
                    <a:pt x="1338" y="6262"/>
                    <a:pt x="1004" y="6596"/>
                    <a:pt x="791" y="6870"/>
                  </a:cubicBezTo>
                  <a:lnTo>
                    <a:pt x="548" y="7143"/>
                  </a:lnTo>
                  <a:cubicBezTo>
                    <a:pt x="487" y="7235"/>
                    <a:pt x="456" y="7265"/>
                    <a:pt x="456" y="7265"/>
                  </a:cubicBezTo>
                  <a:cubicBezTo>
                    <a:pt x="456" y="7265"/>
                    <a:pt x="487" y="7235"/>
                    <a:pt x="548" y="7174"/>
                  </a:cubicBezTo>
                  <a:lnTo>
                    <a:pt x="821" y="6900"/>
                  </a:lnTo>
                  <a:lnTo>
                    <a:pt x="1794" y="5836"/>
                  </a:lnTo>
                  <a:lnTo>
                    <a:pt x="5320" y="1946"/>
                  </a:lnTo>
                  <a:lnTo>
                    <a:pt x="7569" y="882"/>
                  </a:lnTo>
                  <a:lnTo>
                    <a:pt x="7539" y="882"/>
                  </a:lnTo>
                  <a:lnTo>
                    <a:pt x="10719" y="146"/>
                  </a:lnTo>
                  <a:lnTo>
                    <a:pt x="10719" y="146"/>
                  </a:lnTo>
                  <a:cubicBezTo>
                    <a:pt x="10838" y="528"/>
                    <a:pt x="10685" y="955"/>
                    <a:pt x="10365" y="1216"/>
                  </a:cubicBezTo>
                  <a:lnTo>
                    <a:pt x="10396" y="1216"/>
                  </a:lnTo>
                  <a:lnTo>
                    <a:pt x="7751" y="2432"/>
                  </a:lnTo>
                  <a:lnTo>
                    <a:pt x="6566" y="3618"/>
                  </a:lnTo>
                  <a:lnTo>
                    <a:pt x="6536" y="3678"/>
                  </a:lnTo>
                  <a:lnTo>
                    <a:pt x="6353" y="3861"/>
                  </a:lnTo>
                  <a:lnTo>
                    <a:pt x="6615" y="3832"/>
                  </a:lnTo>
                  <a:lnTo>
                    <a:pt x="6615" y="3832"/>
                  </a:lnTo>
                  <a:lnTo>
                    <a:pt x="6627" y="3861"/>
                  </a:lnTo>
                  <a:lnTo>
                    <a:pt x="6688" y="3830"/>
                  </a:lnTo>
                  <a:cubicBezTo>
                    <a:pt x="6690" y="3828"/>
                    <a:pt x="6692" y="3825"/>
                    <a:pt x="6694" y="3823"/>
                  </a:cubicBezTo>
                  <a:lnTo>
                    <a:pt x="6694" y="3823"/>
                  </a:lnTo>
                  <a:cubicBezTo>
                    <a:pt x="7203" y="3769"/>
                    <a:pt x="7723" y="3738"/>
                    <a:pt x="8246" y="3738"/>
                  </a:cubicBezTo>
                  <a:cubicBezTo>
                    <a:pt x="8547" y="3738"/>
                    <a:pt x="8848" y="3748"/>
                    <a:pt x="9150" y="3770"/>
                  </a:cubicBezTo>
                  <a:cubicBezTo>
                    <a:pt x="9241" y="3800"/>
                    <a:pt x="9332" y="3800"/>
                    <a:pt x="9393" y="3861"/>
                  </a:cubicBezTo>
                  <a:cubicBezTo>
                    <a:pt x="9454" y="3891"/>
                    <a:pt x="9454" y="3891"/>
                    <a:pt x="9454" y="3922"/>
                  </a:cubicBezTo>
                  <a:lnTo>
                    <a:pt x="9454" y="4074"/>
                  </a:lnTo>
                  <a:cubicBezTo>
                    <a:pt x="9484" y="4256"/>
                    <a:pt x="9484" y="4438"/>
                    <a:pt x="9484" y="4651"/>
                  </a:cubicBezTo>
                  <a:cubicBezTo>
                    <a:pt x="9484" y="4742"/>
                    <a:pt x="9454" y="4833"/>
                    <a:pt x="9423" y="4925"/>
                  </a:cubicBezTo>
                  <a:cubicBezTo>
                    <a:pt x="9423" y="4955"/>
                    <a:pt x="9393" y="4985"/>
                    <a:pt x="9362" y="5016"/>
                  </a:cubicBezTo>
                  <a:cubicBezTo>
                    <a:pt x="9302" y="5046"/>
                    <a:pt x="9271" y="5077"/>
                    <a:pt x="9241" y="5107"/>
                  </a:cubicBezTo>
                  <a:cubicBezTo>
                    <a:pt x="9119" y="5259"/>
                    <a:pt x="8998" y="5441"/>
                    <a:pt x="8876" y="5624"/>
                  </a:cubicBezTo>
                  <a:lnTo>
                    <a:pt x="8846" y="5685"/>
                  </a:lnTo>
                  <a:lnTo>
                    <a:pt x="8906" y="5715"/>
                  </a:lnTo>
                  <a:cubicBezTo>
                    <a:pt x="9028" y="5867"/>
                    <a:pt x="9119" y="6019"/>
                    <a:pt x="9210" y="6171"/>
                  </a:cubicBezTo>
                  <a:cubicBezTo>
                    <a:pt x="9302" y="6323"/>
                    <a:pt x="9362" y="6475"/>
                    <a:pt x="9362" y="6657"/>
                  </a:cubicBezTo>
                  <a:cubicBezTo>
                    <a:pt x="9362" y="6748"/>
                    <a:pt x="9210" y="6931"/>
                    <a:pt x="9119" y="7083"/>
                  </a:cubicBezTo>
                  <a:cubicBezTo>
                    <a:pt x="9041" y="7213"/>
                    <a:pt x="8985" y="7366"/>
                    <a:pt x="8913" y="7502"/>
                  </a:cubicBezTo>
                  <a:lnTo>
                    <a:pt x="8913" y="7502"/>
                  </a:lnTo>
                  <a:lnTo>
                    <a:pt x="8572" y="7478"/>
                  </a:lnTo>
                  <a:lnTo>
                    <a:pt x="8481" y="7478"/>
                  </a:lnTo>
                  <a:lnTo>
                    <a:pt x="8481" y="7599"/>
                  </a:lnTo>
                  <a:cubicBezTo>
                    <a:pt x="8481" y="7903"/>
                    <a:pt x="8481" y="8238"/>
                    <a:pt x="8450" y="8572"/>
                  </a:cubicBezTo>
                  <a:cubicBezTo>
                    <a:pt x="8420" y="8754"/>
                    <a:pt x="8390" y="8906"/>
                    <a:pt x="8359" y="9058"/>
                  </a:cubicBezTo>
                  <a:cubicBezTo>
                    <a:pt x="8329" y="9089"/>
                    <a:pt x="8298" y="9150"/>
                    <a:pt x="8268" y="9210"/>
                  </a:cubicBezTo>
                  <a:lnTo>
                    <a:pt x="8055" y="9332"/>
                  </a:lnTo>
                  <a:cubicBezTo>
                    <a:pt x="7934" y="9423"/>
                    <a:pt x="7782" y="9454"/>
                    <a:pt x="7630" y="9484"/>
                  </a:cubicBezTo>
                  <a:cubicBezTo>
                    <a:pt x="7478" y="9514"/>
                    <a:pt x="7326" y="9514"/>
                    <a:pt x="7174" y="9545"/>
                  </a:cubicBezTo>
                  <a:cubicBezTo>
                    <a:pt x="6900" y="9575"/>
                    <a:pt x="6596" y="9606"/>
                    <a:pt x="6323" y="9606"/>
                  </a:cubicBezTo>
                  <a:lnTo>
                    <a:pt x="5836" y="9575"/>
                  </a:lnTo>
                  <a:lnTo>
                    <a:pt x="5806" y="9575"/>
                  </a:lnTo>
                  <a:lnTo>
                    <a:pt x="5776" y="9606"/>
                  </a:lnTo>
                  <a:cubicBezTo>
                    <a:pt x="5168" y="10365"/>
                    <a:pt x="4529" y="11095"/>
                    <a:pt x="3830" y="11764"/>
                  </a:cubicBezTo>
                  <a:cubicBezTo>
                    <a:pt x="3526" y="12037"/>
                    <a:pt x="3222" y="12280"/>
                    <a:pt x="2888" y="12493"/>
                  </a:cubicBezTo>
                  <a:cubicBezTo>
                    <a:pt x="2736" y="12584"/>
                    <a:pt x="2554" y="12615"/>
                    <a:pt x="2402" y="12615"/>
                  </a:cubicBezTo>
                  <a:lnTo>
                    <a:pt x="1915" y="12615"/>
                  </a:lnTo>
                  <a:lnTo>
                    <a:pt x="517" y="12554"/>
                  </a:lnTo>
                  <a:lnTo>
                    <a:pt x="0" y="12554"/>
                  </a:lnTo>
                  <a:lnTo>
                    <a:pt x="92" y="12615"/>
                  </a:lnTo>
                  <a:lnTo>
                    <a:pt x="487" y="12645"/>
                  </a:lnTo>
                  <a:lnTo>
                    <a:pt x="1885" y="12706"/>
                  </a:lnTo>
                  <a:lnTo>
                    <a:pt x="2371" y="12736"/>
                  </a:lnTo>
                  <a:cubicBezTo>
                    <a:pt x="2417" y="12751"/>
                    <a:pt x="2463" y="12759"/>
                    <a:pt x="2508" y="12759"/>
                  </a:cubicBezTo>
                  <a:cubicBezTo>
                    <a:pt x="2554" y="12759"/>
                    <a:pt x="2599" y="12751"/>
                    <a:pt x="2645" y="12736"/>
                  </a:cubicBezTo>
                  <a:cubicBezTo>
                    <a:pt x="2736" y="12706"/>
                    <a:pt x="2827" y="12675"/>
                    <a:pt x="2918" y="12645"/>
                  </a:cubicBezTo>
                  <a:cubicBezTo>
                    <a:pt x="3283" y="12432"/>
                    <a:pt x="3587" y="12189"/>
                    <a:pt x="3891" y="11916"/>
                  </a:cubicBezTo>
                  <a:cubicBezTo>
                    <a:pt x="4588" y="11249"/>
                    <a:pt x="5255" y="10522"/>
                    <a:pt x="5861" y="9764"/>
                  </a:cubicBezTo>
                  <a:lnTo>
                    <a:pt x="5861" y="9764"/>
                  </a:lnTo>
                  <a:lnTo>
                    <a:pt x="6292" y="9818"/>
                  </a:lnTo>
                  <a:cubicBezTo>
                    <a:pt x="6566" y="9788"/>
                    <a:pt x="6870" y="9788"/>
                    <a:pt x="7174" y="9758"/>
                  </a:cubicBezTo>
                  <a:cubicBezTo>
                    <a:pt x="7326" y="9727"/>
                    <a:pt x="7478" y="9727"/>
                    <a:pt x="7630" y="9697"/>
                  </a:cubicBezTo>
                  <a:cubicBezTo>
                    <a:pt x="7812" y="9666"/>
                    <a:pt x="7964" y="9606"/>
                    <a:pt x="8116" y="9545"/>
                  </a:cubicBezTo>
                  <a:lnTo>
                    <a:pt x="8298" y="9393"/>
                  </a:lnTo>
                  <a:cubicBezTo>
                    <a:pt x="8390" y="9332"/>
                    <a:pt x="8450" y="9271"/>
                    <a:pt x="8481" y="9150"/>
                  </a:cubicBezTo>
                  <a:cubicBezTo>
                    <a:pt x="8511" y="8998"/>
                    <a:pt x="8572" y="8815"/>
                    <a:pt x="8572" y="8663"/>
                  </a:cubicBezTo>
                  <a:cubicBezTo>
                    <a:pt x="8599" y="8361"/>
                    <a:pt x="8627" y="8035"/>
                    <a:pt x="8610" y="7728"/>
                  </a:cubicBezTo>
                  <a:lnTo>
                    <a:pt x="8610" y="7728"/>
                  </a:lnTo>
                  <a:lnTo>
                    <a:pt x="8937" y="7751"/>
                  </a:lnTo>
                  <a:lnTo>
                    <a:pt x="8998" y="7751"/>
                  </a:lnTo>
                  <a:lnTo>
                    <a:pt x="9028" y="7691"/>
                  </a:lnTo>
                  <a:cubicBezTo>
                    <a:pt x="9089" y="7539"/>
                    <a:pt x="9150" y="7387"/>
                    <a:pt x="9241" y="7235"/>
                  </a:cubicBezTo>
                  <a:cubicBezTo>
                    <a:pt x="9302" y="7143"/>
                    <a:pt x="9332" y="7083"/>
                    <a:pt x="9393" y="6992"/>
                  </a:cubicBezTo>
                  <a:cubicBezTo>
                    <a:pt x="9454" y="6931"/>
                    <a:pt x="9484" y="6809"/>
                    <a:pt x="9514" y="6718"/>
                  </a:cubicBezTo>
                  <a:cubicBezTo>
                    <a:pt x="9514" y="6505"/>
                    <a:pt x="9454" y="6323"/>
                    <a:pt x="9332" y="6140"/>
                  </a:cubicBezTo>
                  <a:cubicBezTo>
                    <a:pt x="9250" y="5978"/>
                    <a:pt x="9145" y="5839"/>
                    <a:pt x="9036" y="5703"/>
                  </a:cubicBezTo>
                  <a:lnTo>
                    <a:pt x="9036" y="5703"/>
                  </a:lnTo>
                  <a:cubicBezTo>
                    <a:pt x="9122" y="5552"/>
                    <a:pt x="9227" y="5421"/>
                    <a:pt x="9332" y="5289"/>
                  </a:cubicBezTo>
                  <a:cubicBezTo>
                    <a:pt x="9362" y="5259"/>
                    <a:pt x="9393" y="5229"/>
                    <a:pt x="9423" y="5198"/>
                  </a:cubicBezTo>
                  <a:cubicBezTo>
                    <a:pt x="9484" y="5168"/>
                    <a:pt x="9514" y="5107"/>
                    <a:pt x="9545" y="5046"/>
                  </a:cubicBezTo>
                  <a:cubicBezTo>
                    <a:pt x="9605" y="4955"/>
                    <a:pt x="9636" y="4833"/>
                    <a:pt x="9636" y="4712"/>
                  </a:cubicBezTo>
                  <a:cubicBezTo>
                    <a:pt x="9636" y="4529"/>
                    <a:pt x="9636" y="4317"/>
                    <a:pt x="9636" y="4104"/>
                  </a:cubicBezTo>
                  <a:lnTo>
                    <a:pt x="9605" y="3922"/>
                  </a:lnTo>
                  <a:cubicBezTo>
                    <a:pt x="9605" y="3861"/>
                    <a:pt x="9545" y="3800"/>
                    <a:pt x="9484" y="3739"/>
                  </a:cubicBezTo>
                  <a:cubicBezTo>
                    <a:pt x="9362" y="3678"/>
                    <a:pt x="9271" y="3648"/>
                    <a:pt x="9150" y="3648"/>
                  </a:cubicBezTo>
                  <a:cubicBezTo>
                    <a:pt x="8838" y="3604"/>
                    <a:pt x="8527" y="3575"/>
                    <a:pt x="8203" y="3575"/>
                  </a:cubicBezTo>
                  <a:cubicBezTo>
                    <a:pt x="8085" y="3575"/>
                    <a:pt x="7965" y="3579"/>
                    <a:pt x="7843" y="3587"/>
                  </a:cubicBezTo>
                  <a:cubicBezTo>
                    <a:pt x="7506" y="3611"/>
                    <a:pt x="7170" y="3635"/>
                    <a:pt x="6834" y="3674"/>
                  </a:cubicBezTo>
                  <a:lnTo>
                    <a:pt x="6834" y="3674"/>
                  </a:lnTo>
                  <a:cubicBezTo>
                    <a:pt x="7170" y="3318"/>
                    <a:pt x="7506" y="2981"/>
                    <a:pt x="7843" y="2645"/>
                  </a:cubicBezTo>
                  <a:lnTo>
                    <a:pt x="7843" y="2645"/>
                  </a:lnTo>
                  <a:lnTo>
                    <a:pt x="10457" y="1429"/>
                  </a:lnTo>
                  <a:cubicBezTo>
                    <a:pt x="10669" y="1277"/>
                    <a:pt x="10791" y="1064"/>
                    <a:pt x="10882" y="821"/>
                  </a:cubicBezTo>
                  <a:cubicBezTo>
                    <a:pt x="10943" y="578"/>
                    <a:pt x="10943" y="304"/>
                    <a:pt x="10852" y="61"/>
                  </a:cubicBezTo>
                  <a:lnTo>
                    <a:pt x="10821"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924;p42">
              <a:extLst>
                <a:ext uri="{FF2B5EF4-FFF2-40B4-BE49-F238E27FC236}">
                  <a16:creationId xmlns:a16="http://schemas.microsoft.com/office/drawing/2014/main" id="{C4CE2949-11AF-A9AA-890D-9AF705CF85B3}"/>
                </a:ext>
              </a:extLst>
            </p:cNvPr>
            <p:cNvSpPr/>
            <p:nvPr/>
          </p:nvSpPr>
          <p:spPr>
            <a:xfrm>
              <a:off x="1443851" y="2485824"/>
              <a:ext cx="55424" cy="10233"/>
            </a:xfrm>
            <a:custGeom>
              <a:avLst/>
              <a:gdLst/>
              <a:ahLst/>
              <a:cxnLst/>
              <a:rect l="l" t="t" r="r" b="b"/>
              <a:pathLst>
                <a:path w="3071" h="567" extrusionOk="0">
                  <a:moveTo>
                    <a:pt x="1717" y="1"/>
                  </a:moveTo>
                  <a:cubicBezTo>
                    <a:pt x="1652" y="1"/>
                    <a:pt x="1586" y="3"/>
                    <a:pt x="1520" y="8"/>
                  </a:cubicBezTo>
                  <a:cubicBezTo>
                    <a:pt x="1155" y="69"/>
                    <a:pt x="791" y="191"/>
                    <a:pt x="426" y="343"/>
                  </a:cubicBezTo>
                  <a:cubicBezTo>
                    <a:pt x="152" y="464"/>
                    <a:pt x="0" y="525"/>
                    <a:pt x="0" y="556"/>
                  </a:cubicBezTo>
                  <a:cubicBezTo>
                    <a:pt x="8" y="563"/>
                    <a:pt x="23" y="567"/>
                    <a:pt x="46" y="567"/>
                  </a:cubicBezTo>
                  <a:cubicBezTo>
                    <a:pt x="114" y="567"/>
                    <a:pt x="251" y="533"/>
                    <a:pt x="456" y="464"/>
                  </a:cubicBezTo>
                  <a:cubicBezTo>
                    <a:pt x="821" y="343"/>
                    <a:pt x="1186" y="282"/>
                    <a:pt x="1550" y="221"/>
                  </a:cubicBezTo>
                  <a:cubicBezTo>
                    <a:pt x="1652" y="204"/>
                    <a:pt x="1754" y="197"/>
                    <a:pt x="1856" y="197"/>
                  </a:cubicBezTo>
                  <a:cubicBezTo>
                    <a:pt x="2119" y="197"/>
                    <a:pt x="2382" y="247"/>
                    <a:pt x="2645" y="312"/>
                  </a:cubicBezTo>
                  <a:cubicBezTo>
                    <a:pt x="2766" y="373"/>
                    <a:pt x="2918" y="434"/>
                    <a:pt x="3070" y="495"/>
                  </a:cubicBezTo>
                  <a:cubicBezTo>
                    <a:pt x="3070" y="495"/>
                    <a:pt x="2949" y="312"/>
                    <a:pt x="2675" y="191"/>
                  </a:cubicBezTo>
                  <a:cubicBezTo>
                    <a:pt x="2371" y="64"/>
                    <a:pt x="2046" y="1"/>
                    <a:pt x="171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925;p42">
              <a:extLst>
                <a:ext uri="{FF2B5EF4-FFF2-40B4-BE49-F238E27FC236}">
                  <a16:creationId xmlns:a16="http://schemas.microsoft.com/office/drawing/2014/main" id="{94DE5AED-8CA9-A88F-0EEE-5165D2AB5189}"/>
                </a:ext>
              </a:extLst>
            </p:cNvPr>
            <p:cNvSpPr/>
            <p:nvPr/>
          </p:nvSpPr>
          <p:spPr>
            <a:xfrm>
              <a:off x="1443851" y="2520111"/>
              <a:ext cx="48837" cy="11550"/>
            </a:xfrm>
            <a:custGeom>
              <a:avLst/>
              <a:gdLst/>
              <a:ahLst/>
              <a:cxnLst/>
              <a:rect l="l" t="t" r="r" b="b"/>
              <a:pathLst>
                <a:path w="2706" h="640" extrusionOk="0">
                  <a:moveTo>
                    <a:pt x="1744" y="1"/>
                  </a:moveTo>
                  <a:cubicBezTo>
                    <a:pt x="1642" y="1"/>
                    <a:pt x="1535" y="8"/>
                    <a:pt x="1429" y="23"/>
                  </a:cubicBezTo>
                  <a:cubicBezTo>
                    <a:pt x="912" y="23"/>
                    <a:pt x="395" y="236"/>
                    <a:pt x="0" y="601"/>
                  </a:cubicBezTo>
                  <a:cubicBezTo>
                    <a:pt x="487" y="418"/>
                    <a:pt x="942" y="297"/>
                    <a:pt x="1459" y="206"/>
                  </a:cubicBezTo>
                  <a:cubicBezTo>
                    <a:pt x="1553" y="189"/>
                    <a:pt x="1646" y="181"/>
                    <a:pt x="1739" y="181"/>
                  </a:cubicBezTo>
                  <a:cubicBezTo>
                    <a:pt x="1980" y="181"/>
                    <a:pt x="2221" y="231"/>
                    <a:pt x="2462" y="297"/>
                  </a:cubicBezTo>
                  <a:cubicBezTo>
                    <a:pt x="2584" y="388"/>
                    <a:pt x="2645" y="510"/>
                    <a:pt x="2645" y="631"/>
                  </a:cubicBezTo>
                  <a:cubicBezTo>
                    <a:pt x="2650" y="637"/>
                    <a:pt x="2655" y="639"/>
                    <a:pt x="2661" y="639"/>
                  </a:cubicBezTo>
                  <a:cubicBezTo>
                    <a:pt x="2685" y="639"/>
                    <a:pt x="2705" y="585"/>
                    <a:pt x="2705" y="510"/>
                  </a:cubicBezTo>
                  <a:cubicBezTo>
                    <a:pt x="2705" y="388"/>
                    <a:pt x="2645" y="266"/>
                    <a:pt x="2523" y="175"/>
                  </a:cubicBezTo>
                  <a:cubicBezTo>
                    <a:pt x="2401" y="84"/>
                    <a:pt x="2219" y="23"/>
                    <a:pt x="2037" y="23"/>
                  </a:cubicBezTo>
                  <a:cubicBezTo>
                    <a:pt x="1946" y="8"/>
                    <a:pt x="1847" y="1"/>
                    <a:pt x="174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926;p42">
              <a:extLst>
                <a:ext uri="{FF2B5EF4-FFF2-40B4-BE49-F238E27FC236}">
                  <a16:creationId xmlns:a16="http://schemas.microsoft.com/office/drawing/2014/main" id="{CF677428-99AB-2314-98E5-6893C79FB79C}"/>
                </a:ext>
              </a:extLst>
            </p:cNvPr>
            <p:cNvSpPr/>
            <p:nvPr/>
          </p:nvSpPr>
          <p:spPr>
            <a:xfrm>
              <a:off x="1438365" y="2549923"/>
              <a:ext cx="29634" cy="18896"/>
            </a:xfrm>
            <a:custGeom>
              <a:avLst/>
              <a:gdLst/>
              <a:ahLst/>
              <a:cxnLst/>
              <a:rect l="l" t="t" r="r" b="b"/>
              <a:pathLst>
                <a:path w="1642" h="1047" extrusionOk="0">
                  <a:moveTo>
                    <a:pt x="1087" y="1"/>
                  </a:moveTo>
                  <a:cubicBezTo>
                    <a:pt x="887" y="1"/>
                    <a:pt x="687" y="29"/>
                    <a:pt x="487" y="73"/>
                  </a:cubicBezTo>
                  <a:cubicBezTo>
                    <a:pt x="335" y="134"/>
                    <a:pt x="183" y="225"/>
                    <a:pt x="91" y="347"/>
                  </a:cubicBezTo>
                  <a:cubicBezTo>
                    <a:pt x="31" y="469"/>
                    <a:pt x="0" y="621"/>
                    <a:pt x="0" y="773"/>
                  </a:cubicBezTo>
                  <a:cubicBezTo>
                    <a:pt x="61" y="985"/>
                    <a:pt x="213" y="1046"/>
                    <a:pt x="243" y="1046"/>
                  </a:cubicBezTo>
                  <a:cubicBezTo>
                    <a:pt x="243" y="1016"/>
                    <a:pt x="152" y="925"/>
                    <a:pt x="152" y="742"/>
                  </a:cubicBezTo>
                  <a:cubicBezTo>
                    <a:pt x="152" y="499"/>
                    <a:pt x="335" y="317"/>
                    <a:pt x="547" y="256"/>
                  </a:cubicBezTo>
                  <a:cubicBezTo>
                    <a:pt x="821" y="195"/>
                    <a:pt x="1064" y="165"/>
                    <a:pt x="1307" y="165"/>
                  </a:cubicBezTo>
                  <a:cubicBezTo>
                    <a:pt x="1520" y="134"/>
                    <a:pt x="1642" y="73"/>
                    <a:pt x="1642" y="73"/>
                  </a:cubicBezTo>
                  <a:cubicBezTo>
                    <a:pt x="1642" y="43"/>
                    <a:pt x="1520" y="43"/>
                    <a:pt x="1307" y="13"/>
                  </a:cubicBezTo>
                  <a:cubicBezTo>
                    <a:pt x="1234" y="5"/>
                    <a:pt x="1161" y="1"/>
                    <a:pt x="108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142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Identify your target </a:t>
            </a:r>
            <a:r>
              <a:rPr lang="en" i="1" dirty="0">
                <a:solidFill>
                  <a:schemeClr val="lt1"/>
                </a:solidFill>
              </a:rPr>
              <a:t>audience</a:t>
            </a:r>
            <a:endParaRPr i="1" dirty="0">
              <a:solidFill>
                <a:schemeClr val="lt1"/>
              </a:solidFill>
            </a:endParaRPr>
          </a:p>
        </p:txBody>
      </p:sp>
      <p:cxnSp>
        <p:nvCxnSpPr>
          <p:cNvPr id="2039" name="Google Shape;2039;p69"/>
          <p:cNvCxnSpPr/>
          <p:nvPr/>
        </p:nvCxnSpPr>
        <p:spPr>
          <a:xfrm>
            <a:off x="-11900" y="843525"/>
            <a:ext cx="732300" cy="0"/>
          </a:xfrm>
          <a:prstGeom prst="straightConnector1">
            <a:avLst/>
          </a:prstGeom>
          <a:noFill/>
          <a:ln w="9525" cap="flat" cmpd="sng">
            <a:solidFill>
              <a:schemeClr val="dk1"/>
            </a:solidFill>
            <a:prstDash val="solid"/>
            <a:round/>
            <a:headEnd type="none" w="med" len="med"/>
            <a:tailEnd type="none" w="med" len="med"/>
          </a:ln>
        </p:spPr>
      </p:cxnSp>
      <p:sp>
        <p:nvSpPr>
          <p:cNvPr id="2040" name="Google Shape;2040;p69"/>
          <p:cNvSpPr txBox="1"/>
          <p:nvPr/>
        </p:nvSpPr>
        <p:spPr>
          <a:xfrm>
            <a:off x="977739" y="3319760"/>
            <a:ext cx="19203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Occupation</a:t>
            </a:r>
            <a:endParaRPr sz="2400" i="1">
              <a:solidFill>
                <a:schemeClr val="lt1"/>
              </a:solidFill>
              <a:latin typeface="Playfair Display SemiBold"/>
              <a:ea typeface="Playfair Display SemiBold"/>
              <a:cs typeface="Playfair Display SemiBold"/>
              <a:sym typeface="Playfair Display SemiBold"/>
            </a:endParaRPr>
          </a:p>
        </p:txBody>
      </p:sp>
      <p:sp>
        <p:nvSpPr>
          <p:cNvPr id="2041" name="Google Shape;2041;p69"/>
          <p:cNvSpPr txBox="1"/>
          <p:nvPr/>
        </p:nvSpPr>
        <p:spPr>
          <a:xfrm>
            <a:off x="978378" y="1887312"/>
            <a:ext cx="1920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Jost"/>
                <a:ea typeface="Jost"/>
                <a:cs typeface="Jost"/>
                <a:sym typeface="Jost"/>
              </a:rPr>
              <a:t>Young adult: 25-40 </a:t>
            </a:r>
            <a:endParaRPr dirty="0">
              <a:solidFill>
                <a:schemeClr val="dk1"/>
              </a:solidFill>
              <a:latin typeface="Jost"/>
              <a:ea typeface="Jost"/>
              <a:cs typeface="Jost"/>
              <a:sym typeface="Jost"/>
            </a:endParaRPr>
          </a:p>
        </p:txBody>
      </p:sp>
      <p:sp>
        <p:nvSpPr>
          <p:cNvPr id="2042" name="Google Shape;2042;p69"/>
          <p:cNvSpPr txBox="1"/>
          <p:nvPr/>
        </p:nvSpPr>
        <p:spPr>
          <a:xfrm>
            <a:off x="977739" y="3685728"/>
            <a:ext cx="1920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Jost"/>
                <a:ea typeface="Jost"/>
                <a:cs typeface="Jost"/>
                <a:sym typeface="Jost"/>
              </a:rPr>
              <a:t>What do they do</a:t>
            </a:r>
            <a:endParaRPr dirty="0">
              <a:solidFill>
                <a:schemeClr val="dk1"/>
              </a:solidFill>
              <a:latin typeface="Jost"/>
              <a:ea typeface="Jost"/>
              <a:cs typeface="Jost"/>
              <a:sym typeface="Jost"/>
            </a:endParaRPr>
          </a:p>
        </p:txBody>
      </p:sp>
      <p:sp>
        <p:nvSpPr>
          <p:cNvPr id="2043" name="Google Shape;2043;p69"/>
          <p:cNvSpPr txBox="1"/>
          <p:nvPr/>
        </p:nvSpPr>
        <p:spPr>
          <a:xfrm>
            <a:off x="978378" y="1521612"/>
            <a:ext cx="19203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i="1">
                <a:solidFill>
                  <a:schemeClr val="lt1"/>
                </a:solidFill>
                <a:latin typeface="Playfair Display SemiBold"/>
                <a:ea typeface="Playfair Display SemiBold"/>
                <a:cs typeface="Playfair Display SemiBold"/>
                <a:sym typeface="Playfair Display SemiBold"/>
              </a:rPr>
              <a:t>Age</a:t>
            </a:r>
            <a:endParaRPr sz="2400" i="1">
              <a:solidFill>
                <a:schemeClr val="lt1"/>
              </a:solidFill>
              <a:latin typeface="Playfair Display SemiBold"/>
              <a:ea typeface="Playfair Display SemiBold"/>
              <a:cs typeface="Playfair Display SemiBold"/>
              <a:sym typeface="Playfair Display SemiBold"/>
            </a:endParaRPr>
          </a:p>
        </p:txBody>
      </p:sp>
      <p:sp>
        <p:nvSpPr>
          <p:cNvPr id="2044" name="Google Shape;2044;p69"/>
          <p:cNvSpPr txBox="1"/>
          <p:nvPr/>
        </p:nvSpPr>
        <p:spPr>
          <a:xfrm>
            <a:off x="6245322" y="1526875"/>
            <a:ext cx="1920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dirty="0">
                <a:solidFill>
                  <a:schemeClr val="lt1"/>
                </a:solidFill>
                <a:latin typeface="Playfair Display SemiBold"/>
                <a:ea typeface="Playfair Display SemiBold"/>
                <a:cs typeface="Playfair Display SemiBold"/>
                <a:sym typeface="Playfair Display SemiBold"/>
              </a:rPr>
              <a:t>Gender</a:t>
            </a:r>
            <a:endParaRPr sz="2400" i="1" dirty="0">
              <a:solidFill>
                <a:schemeClr val="lt1"/>
              </a:solidFill>
              <a:latin typeface="Playfair Display SemiBold"/>
              <a:ea typeface="Playfair Display SemiBold"/>
              <a:cs typeface="Playfair Display SemiBold"/>
              <a:sym typeface="Playfair Display SemiBold"/>
            </a:endParaRPr>
          </a:p>
        </p:txBody>
      </p:sp>
      <p:sp>
        <p:nvSpPr>
          <p:cNvPr id="2045" name="Google Shape;2045;p69"/>
          <p:cNvSpPr txBox="1"/>
          <p:nvPr/>
        </p:nvSpPr>
        <p:spPr>
          <a:xfrm>
            <a:off x="6245322" y="1892574"/>
            <a:ext cx="1920300" cy="4845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Jost"/>
              <a:buChar char="●"/>
            </a:pPr>
            <a:r>
              <a:rPr lang="en">
                <a:solidFill>
                  <a:schemeClr val="dk1"/>
                </a:solidFill>
                <a:latin typeface="Jost"/>
                <a:ea typeface="Jost"/>
                <a:cs typeface="Jost"/>
                <a:sym typeface="Jost"/>
              </a:rPr>
              <a:t>Female / Male</a:t>
            </a:r>
            <a:endParaRPr>
              <a:solidFill>
                <a:schemeClr val="dk1"/>
              </a:solidFill>
              <a:latin typeface="Jost"/>
              <a:ea typeface="Jost"/>
              <a:cs typeface="Jost"/>
              <a:sym typeface="Jost"/>
            </a:endParaRPr>
          </a:p>
          <a:p>
            <a:pPr marL="457200" lvl="0" indent="-317500" algn="l" rtl="0">
              <a:spcBef>
                <a:spcPts val="0"/>
              </a:spcBef>
              <a:spcAft>
                <a:spcPts val="0"/>
              </a:spcAft>
              <a:buClr>
                <a:schemeClr val="lt1"/>
              </a:buClr>
              <a:buSzPts val="1400"/>
              <a:buFont typeface="Jost"/>
              <a:buChar char="●"/>
            </a:pPr>
            <a:r>
              <a:rPr lang="en">
                <a:solidFill>
                  <a:schemeClr val="dk1"/>
                </a:solidFill>
                <a:latin typeface="Jost"/>
                <a:ea typeface="Jost"/>
                <a:cs typeface="Jost"/>
                <a:sym typeface="Jost"/>
              </a:rPr>
              <a:t>Other</a:t>
            </a:r>
            <a:endParaRPr>
              <a:solidFill>
                <a:schemeClr val="dk1"/>
              </a:solidFill>
              <a:latin typeface="Jost"/>
              <a:ea typeface="Jost"/>
              <a:cs typeface="Jost"/>
              <a:sym typeface="Jost"/>
            </a:endParaRPr>
          </a:p>
        </p:txBody>
      </p:sp>
      <p:sp>
        <p:nvSpPr>
          <p:cNvPr id="2046" name="Google Shape;2046;p69"/>
          <p:cNvSpPr txBox="1"/>
          <p:nvPr/>
        </p:nvSpPr>
        <p:spPr>
          <a:xfrm>
            <a:off x="6245961" y="3319764"/>
            <a:ext cx="1920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i="1" dirty="0">
                <a:solidFill>
                  <a:schemeClr val="lt1"/>
                </a:solidFill>
                <a:latin typeface="Playfair Display SemiBold"/>
                <a:ea typeface="Playfair Display SemiBold"/>
                <a:cs typeface="Playfair Display SemiBold"/>
                <a:sym typeface="Playfair Display SemiBold"/>
              </a:rPr>
              <a:t>Why?</a:t>
            </a:r>
            <a:endParaRPr sz="2400" i="1" dirty="0">
              <a:solidFill>
                <a:schemeClr val="lt1"/>
              </a:solidFill>
              <a:latin typeface="Playfair Display SemiBold"/>
              <a:ea typeface="Playfair Display SemiBold"/>
              <a:cs typeface="Playfair Display SemiBold"/>
              <a:sym typeface="Playfair Display SemiBold"/>
            </a:endParaRPr>
          </a:p>
        </p:txBody>
      </p:sp>
      <p:sp>
        <p:nvSpPr>
          <p:cNvPr id="2047" name="Google Shape;2047;p69"/>
          <p:cNvSpPr txBox="1"/>
          <p:nvPr/>
        </p:nvSpPr>
        <p:spPr>
          <a:xfrm>
            <a:off x="6245961" y="3685600"/>
            <a:ext cx="1920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Jost"/>
                <a:ea typeface="Jost"/>
                <a:cs typeface="Jost"/>
                <a:sym typeface="Jost"/>
              </a:rPr>
              <a:t>why do they need it</a:t>
            </a:r>
            <a:endParaRPr dirty="0">
              <a:solidFill>
                <a:schemeClr val="dk1"/>
              </a:solidFill>
              <a:latin typeface="Jost"/>
              <a:ea typeface="Jost"/>
              <a:cs typeface="Jost"/>
              <a:sym typeface="Jost"/>
            </a:endParaRPr>
          </a:p>
        </p:txBody>
      </p:sp>
      <p:sp>
        <p:nvSpPr>
          <p:cNvPr id="2048" name="Google Shape;2048;p69"/>
          <p:cNvSpPr/>
          <p:nvPr/>
        </p:nvSpPr>
        <p:spPr>
          <a:xfrm>
            <a:off x="3956061" y="2249010"/>
            <a:ext cx="1230600" cy="1230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5437524" y="3418714"/>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2970771" y="3415674"/>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1" name="Google Shape;2051;p69"/>
          <p:cNvCxnSpPr>
            <a:stCxn id="2048" idx="3"/>
            <a:endCxn id="2050" idx="7"/>
          </p:cNvCxnSpPr>
          <p:nvPr/>
        </p:nvCxnSpPr>
        <p:spPr>
          <a:xfrm flipH="1">
            <a:off x="3595678" y="3299393"/>
            <a:ext cx="540600" cy="223500"/>
          </a:xfrm>
          <a:prstGeom prst="straightConnector1">
            <a:avLst/>
          </a:prstGeom>
          <a:noFill/>
          <a:ln w="9525" cap="flat" cmpd="sng">
            <a:solidFill>
              <a:schemeClr val="dk1"/>
            </a:solidFill>
            <a:prstDash val="solid"/>
            <a:round/>
            <a:headEnd type="none" w="med" len="med"/>
            <a:tailEnd type="none" w="med" len="med"/>
          </a:ln>
        </p:spPr>
      </p:cxnSp>
      <p:cxnSp>
        <p:nvCxnSpPr>
          <p:cNvPr id="2052" name="Google Shape;2052;p69"/>
          <p:cNvCxnSpPr>
            <a:stCxn id="2048" idx="5"/>
            <a:endCxn id="2049" idx="1"/>
          </p:cNvCxnSpPr>
          <p:nvPr/>
        </p:nvCxnSpPr>
        <p:spPr>
          <a:xfrm>
            <a:off x="5006444" y="3299393"/>
            <a:ext cx="538200" cy="226500"/>
          </a:xfrm>
          <a:prstGeom prst="straightConnector1">
            <a:avLst/>
          </a:prstGeom>
          <a:noFill/>
          <a:ln w="9525" cap="flat" cmpd="sng">
            <a:solidFill>
              <a:schemeClr val="dk1"/>
            </a:solidFill>
            <a:prstDash val="solid"/>
            <a:round/>
            <a:headEnd type="none" w="med" len="med"/>
            <a:tailEnd type="none" w="med" len="med"/>
          </a:ln>
        </p:spPr>
      </p:cxnSp>
      <p:grpSp>
        <p:nvGrpSpPr>
          <p:cNvPr id="2053" name="Google Shape;2053;p69"/>
          <p:cNvGrpSpPr/>
          <p:nvPr/>
        </p:nvGrpSpPr>
        <p:grpSpPr>
          <a:xfrm>
            <a:off x="4342768" y="2559531"/>
            <a:ext cx="457191" cy="609588"/>
            <a:chOff x="7530697" y="2790299"/>
            <a:chExt cx="244291" cy="326314"/>
          </a:xfrm>
        </p:grpSpPr>
        <p:sp>
          <p:nvSpPr>
            <p:cNvPr id="2054" name="Google Shape;2054;p69"/>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9"/>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9"/>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9"/>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9"/>
          <p:cNvGrpSpPr/>
          <p:nvPr/>
        </p:nvGrpSpPr>
        <p:grpSpPr>
          <a:xfrm>
            <a:off x="5575088" y="3624845"/>
            <a:ext cx="457201" cy="320044"/>
            <a:chOff x="6849393" y="3733994"/>
            <a:chExt cx="355053" cy="248038"/>
          </a:xfrm>
        </p:grpSpPr>
        <p:sp>
          <p:nvSpPr>
            <p:cNvPr id="2061" name="Google Shape;2061;p69"/>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9"/>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9"/>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69"/>
          <p:cNvGrpSpPr/>
          <p:nvPr/>
        </p:nvGrpSpPr>
        <p:grpSpPr>
          <a:xfrm>
            <a:off x="3108334" y="3585887"/>
            <a:ext cx="457201" cy="391871"/>
            <a:chOff x="6558300" y="1538193"/>
            <a:chExt cx="382788" cy="328613"/>
          </a:xfrm>
        </p:grpSpPr>
        <p:sp>
          <p:nvSpPr>
            <p:cNvPr id="2067" name="Google Shape;2067;p69"/>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9" name="Google Shape;2069;p69"/>
          <p:cNvSpPr/>
          <p:nvPr/>
        </p:nvSpPr>
        <p:spPr>
          <a:xfrm>
            <a:off x="5440290" y="1582232"/>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2971410" y="1579192"/>
            <a:ext cx="732300" cy="732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1" name="Google Shape;2071;p69"/>
          <p:cNvCxnSpPr>
            <a:stCxn id="2070" idx="5"/>
            <a:endCxn id="2048" idx="1"/>
          </p:cNvCxnSpPr>
          <p:nvPr/>
        </p:nvCxnSpPr>
        <p:spPr>
          <a:xfrm>
            <a:off x="3596467" y="2204249"/>
            <a:ext cx="539700" cy="225000"/>
          </a:xfrm>
          <a:prstGeom prst="straightConnector1">
            <a:avLst/>
          </a:prstGeom>
          <a:noFill/>
          <a:ln w="9525" cap="flat" cmpd="sng">
            <a:solidFill>
              <a:schemeClr val="dk1"/>
            </a:solidFill>
            <a:prstDash val="solid"/>
            <a:round/>
            <a:headEnd type="none" w="med" len="med"/>
            <a:tailEnd type="none" w="med" len="med"/>
          </a:ln>
        </p:spPr>
      </p:cxnSp>
      <p:cxnSp>
        <p:nvCxnSpPr>
          <p:cNvPr id="2072" name="Google Shape;2072;p69"/>
          <p:cNvCxnSpPr>
            <a:stCxn id="2069" idx="3"/>
            <a:endCxn id="2048" idx="7"/>
          </p:cNvCxnSpPr>
          <p:nvPr/>
        </p:nvCxnSpPr>
        <p:spPr>
          <a:xfrm flipH="1">
            <a:off x="5006333" y="2207289"/>
            <a:ext cx="541200" cy="222000"/>
          </a:xfrm>
          <a:prstGeom prst="straightConnector1">
            <a:avLst/>
          </a:prstGeom>
          <a:noFill/>
          <a:ln w="9525" cap="flat" cmpd="sng">
            <a:solidFill>
              <a:schemeClr val="dk1"/>
            </a:solidFill>
            <a:prstDash val="solid"/>
            <a:round/>
            <a:headEnd type="none" w="med" len="med"/>
            <a:tailEnd type="none" w="med" len="med"/>
          </a:ln>
        </p:spPr>
      </p:cxnSp>
      <p:grpSp>
        <p:nvGrpSpPr>
          <p:cNvPr id="2073" name="Google Shape;2073;p69"/>
          <p:cNvGrpSpPr/>
          <p:nvPr/>
        </p:nvGrpSpPr>
        <p:grpSpPr>
          <a:xfrm>
            <a:off x="3108321" y="1716743"/>
            <a:ext cx="457202" cy="457217"/>
            <a:chOff x="1408777" y="3680964"/>
            <a:chExt cx="357720" cy="355148"/>
          </a:xfrm>
        </p:grpSpPr>
        <p:sp>
          <p:nvSpPr>
            <p:cNvPr id="2074" name="Google Shape;2074;p69"/>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9"/>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9"/>
          <p:cNvGrpSpPr/>
          <p:nvPr/>
        </p:nvGrpSpPr>
        <p:grpSpPr>
          <a:xfrm>
            <a:off x="5575068" y="1716755"/>
            <a:ext cx="457208" cy="457186"/>
            <a:chOff x="3040984" y="3681059"/>
            <a:chExt cx="356164" cy="355815"/>
          </a:xfrm>
        </p:grpSpPr>
        <p:sp>
          <p:nvSpPr>
            <p:cNvPr id="2080" name="Google Shape;2080;p69"/>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vent Planning Proccess for Charity Galas by Slidesgo">
  <a:themeElements>
    <a:clrScheme name="Simple Light">
      <a:dk1>
        <a:srgbClr val="2C2C2C"/>
      </a:dk1>
      <a:lt1>
        <a:srgbClr val="FF9C5D"/>
      </a:lt1>
      <a:dk2>
        <a:srgbClr val="FCC599"/>
      </a:dk2>
      <a:lt2>
        <a:srgbClr val="FFE7D7"/>
      </a:lt2>
      <a:accent1>
        <a:srgbClr val="FFF4ED"/>
      </a:accent1>
      <a:accent2>
        <a:srgbClr val="FFFFFF"/>
      </a:accent2>
      <a:accent3>
        <a:srgbClr val="FFFFFF"/>
      </a:accent3>
      <a:accent4>
        <a:srgbClr val="FFFFFF"/>
      </a:accent4>
      <a:accent5>
        <a:srgbClr val="FFFFFF"/>
      </a:accent5>
      <a:accent6>
        <a:srgbClr val="FFFFFF"/>
      </a:accent6>
      <a:hlink>
        <a:srgbClr val="2C2C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1685</Words>
  <Application>Microsoft Office PowerPoint</Application>
  <PresentationFormat>On-screen Show (16:9)</PresentationFormat>
  <Paragraphs>264</Paragraphs>
  <Slides>36</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Jost</vt:lpstr>
      <vt:lpstr>Anton</vt:lpstr>
      <vt:lpstr>Playfair Display Medium</vt:lpstr>
      <vt:lpstr>Nunito Light</vt:lpstr>
      <vt:lpstr>Bebas Neue</vt:lpstr>
      <vt:lpstr>Playfair Display SemiBold</vt:lpstr>
      <vt:lpstr>Playfair Display</vt:lpstr>
      <vt:lpstr>Arial</vt:lpstr>
      <vt:lpstr>Anaheim</vt:lpstr>
      <vt:lpstr>Event Planning Proccess for Charity Galas by Slidesgo</vt:lpstr>
      <vt:lpstr>Event Planner App   EventEase</vt:lpstr>
      <vt:lpstr>Table of contents</vt:lpstr>
      <vt:lpstr>Problem Statement</vt:lpstr>
      <vt:lpstr> Biggest Problem Faced   by Event Planners</vt:lpstr>
      <vt:lpstr>Main  Objective</vt:lpstr>
      <vt:lpstr> Main Objective of  Event Ease</vt:lpstr>
      <vt:lpstr>50%!</vt:lpstr>
      <vt:lpstr>Reasearch Analysis</vt:lpstr>
      <vt:lpstr>Identify your target audience</vt:lpstr>
      <vt:lpstr>Who Actually Need our EventEase </vt:lpstr>
      <vt:lpstr>Personal Analysis</vt:lpstr>
      <vt:lpstr>Most popular countries for conferences</vt:lpstr>
      <vt:lpstr>Global Event Destinations</vt:lpstr>
      <vt:lpstr>India’s Map In terms of Money Saving</vt:lpstr>
      <vt:lpstr>Valuable Insights</vt:lpstr>
      <vt:lpstr>Questions we focus  upon</vt:lpstr>
      <vt:lpstr>How to organise an event</vt:lpstr>
      <vt:lpstr>Let Us Create Your Core Memories</vt:lpstr>
      <vt:lpstr>03. Solution Event Ease</vt:lpstr>
      <vt:lpstr>The charity event planning process</vt:lpstr>
      <vt:lpstr>Tech Stack Used</vt:lpstr>
      <vt:lpstr>Key Features</vt:lpstr>
      <vt:lpstr>Creative Event Design Ideas</vt:lpstr>
      <vt:lpstr>Mobile Responsive</vt:lpstr>
      <vt:lpstr>Implementation Plan </vt:lpstr>
      <vt:lpstr>—Lord Krishna in Mahabharta</vt:lpstr>
      <vt:lpstr>Social/Public Initiatives</vt:lpstr>
      <vt:lpstr>Impact &amp; Benifits</vt:lpstr>
      <vt:lpstr>Creative Coders Team </vt:lpstr>
      <vt:lpstr> ThankYou</vt:lpstr>
      <vt:lpstr>Any Question ?</vt:lpstr>
      <vt:lpstr>The event planning cycle</vt:lpstr>
      <vt:lpstr>Strategic fundraising plan</vt:lpstr>
      <vt:lpstr>Contents of this template</vt:lpstr>
      <vt:lpstr>Promotion channels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PRIYANSHU</dc:creator>
  <cp:lastModifiedBy>Priyanshu Thombare</cp:lastModifiedBy>
  <cp:revision>13</cp:revision>
  <dcterms:modified xsi:type="dcterms:W3CDTF">2024-09-28T10:37:37Z</dcterms:modified>
</cp:coreProperties>
</file>